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900000"/>
            <a:ext cx="9144000" cy="5580000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" name="Gruppierung 3"/>
          <p:cNvGrpSpPr/>
          <p:nvPr/>
        </p:nvGrpSpPr>
        <p:grpSpPr>
          <a:xfrm>
            <a:off x="3110114" y="1968461"/>
            <a:ext cx="3325070" cy="3325068"/>
            <a:chOff x="430742" y="382578"/>
            <a:chExt cx="5297488" cy="5297487"/>
          </a:xfrm>
          <a:solidFill>
            <a:srgbClr val="DD5920"/>
          </a:solidFill>
        </p:grpSpPr>
        <p:sp>
          <p:nvSpPr>
            <p:cNvPr id="23" name="Freeform 2"/>
            <p:cNvSpPr>
              <a:spLocks noChangeArrowheads="1"/>
            </p:cNvSpPr>
            <p:nvPr/>
          </p:nvSpPr>
          <p:spPr bwMode="auto">
            <a:xfrm>
              <a:off x="2591329" y="1271578"/>
              <a:ext cx="989013" cy="3362325"/>
            </a:xfrm>
            <a:custGeom>
              <a:avLst/>
              <a:gdLst>
                <a:gd name="T0" fmla="*/ 1374 w 2750"/>
                <a:gd name="T1" fmla="*/ 9343 h 9344"/>
                <a:gd name="T2" fmla="*/ 1210 w 2750"/>
                <a:gd name="T3" fmla="*/ 9316 h 9344"/>
                <a:gd name="T4" fmla="*/ 1055 w 2750"/>
                <a:gd name="T5" fmla="*/ 9235 h 9344"/>
                <a:gd name="T6" fmla="*/ 911 w 2750"/>
                <a:gd name="T7" fmla="*/ 9106 h 9344"/>
                <a:gd name="T8" fmla="*/ 654 w 2750"/>
                <a:gd name="T9" fmla="*/ 8716 h 9344"/>
                <a:gd name="T10" fmla="*/ 439 w 2750"/>
                <a:gd name="T11" fmla="*/ 8174 h 9344"/>
                <a:gd name="T12" fmla="*/ 195 w 2750"/>
                <a:gd name="T13" fmla="*/ 7141 h 9344"/>
                <a:gd name="T14" fmla="*/ 21 w 2750"/>
                <a:gd name="T15" fmla="*/ 5512 h 9344"/>
                <a:gd name="T16" fmla="*/ 21 w 2750"/>
                <a:gd name="T17" fmla="*/ 3810 h 9344"/>
                <a:gd name="T18" fmla="*/ 195 w 2750"/>
                <a:gd name="T19" fmla="*/ 2194 h 9344"/>
                <a:gd name="T20" fmla="*/ 439 w 2750"/>
                <a:gd name="T21" fmla="*/ 1167 h 9344"/>
                <a:gd name="T22" fmla="*/ 654 w 2750"/>
                <a:gd name="T23" fmla="*/ 626 h 9344"/>
                <a:gd name="T24" fmla="*/ 911 w 2750"/>
                <a:gd name="T25" fmla="*/ 237 h 9344"/>
                <a:gd name="T26" fmla="*/ 1055 w 2750"/>
                <a:gd name="T27" fmla="*/ 108 h 9344"/>
                <a:gd name="T28" fmla="*/ 1210 w 2750"/>
                <a:gd name="T29" fmla="*/ 27 h 9344"/>
                <a:gd name="T30" fmla="*/ 1374 w 2750"/>
                <a:gd name="T31" fmla="*/ 0 h 9344"/>
                <a:gd name="T32" fmla="*/ 1534 w 2750"/>
                <a:gd name="T33" fmla="*/ 27 h 9344"/>
                <a:gd name="T34" fmla="*/ 1685 w 2750"/>
                <a:gd name="T35" fmla="*/ 108 h 9344"/>
                <a:gd name="T36" fmla="*/ 1826 w 2750"/>
                <a:gd name="T37" fmla="*/ 237 h 9344"/>
                <a:gd name="T38" fmla="*/ 2081 w 2750"/>
                <a:gd name="T39" fmla="*/ 626 h 9344"/>
                <a:gd name="T40" fmla="*/ 2297 w 2750"/>
                <a:gd name="T41" fmla="*/ 1167 h 9344"/>
                <a:gd name="T42" fmla="*/ 2545 w 2750"/>
                <a:gd name="T43" fmla="*/ 2194 h 9344"/>
                <a:gd name="T44" fmla="*/ 2726 w 2750"/>
                <a:gd name="T45" fmla="*/ 3810 h 9344"/>
                <a:gd name="T46" fmla="*/ 2726 w 2750"/>
                <a:gd name="T47" fmla="*/ 5512 h 9344"/>
                <a:gd name="T48" fmla="*/ 2545 w 2750"/>
                <a:gd name="T49" fmla="*/ 7141 h 9344"/>
                <a:gd name="T50" fmla="*/ 2297 w 2750"/>
                <a:gd name="T51" fmla="*/ 8174 h 9344"/>
                <a:gd name="T52" fmla="*/ 2081 w 2750"/>
                <a:gd name="T53" fmla="*/ 8716 h 9344"/>
                <a:gd name="T54" fmla="*/ 1826 w 2750"/>
                <a:gd name="T55" fmla="*/ 9106 h 9344"/>
                <a:gd name="T56" fmla="*/ 1685 w 2750"/>
                <a:gd name="T57" fmla="*/ 9235 h 9344"/>
                <a:gd name="T58" fmla="*/ 1534 w 2750"/>
                <a:gd name="T59" fmla="*/ 9316 h 9344"/>
                <a:gd name="T60" fmla="*/ 1374 w 2750"/>
                <a:gd name="T61" fmla="*/ 9343 h 9344"/>
                <a:gd name="T62" fmla="*/ 1374 w 2750"/>
                <a:gd name="T63" fmla="*/ 250 h 9344"/>
                <a:gd name="T64" fmla="*/ 1274 w 2750"/>
                <a:gd name="T65" fmla="*/ 271 h 9344"/>
                <a:gd name="T66" fmla="*/ 1173 w 2750"/>
                <a:gd name="T67" fmla="*/ 333 h 9344"/>
                <a:gd name="T68" fmla="*/ 1073 w 2750"/>
                <a:gd name="T69" fmla="*/ 434 h 9344"/>
                <a:gd name="T70" fmla="*/ 878 w 2750"/>
                <a:gd name="T71" fmla="*/ 749 h 9344"/>
                <a:gd name="T72" fmla="*/ 696 w 2750"/>
                <a:gd name="T73" fmla="*/ 1204 h 9344"/>
                <a:gd name="T74" fmla="*/ 465 w 2750"/>
                <a:gd name="T75" fmla="*/ 2122 h 9344"/>
                <a:gd name="T76" fmla="*/ 276 w 2750"/>
                <a:gd name="T77" fmla="*/ 3722 h 9344"/>
                <a:gd name="T78" fmla="*/ 276 w 2750"/>
                <a:gd name="T79" fmla="*/ 5600 h 9344"/>
                <a:gd name="T80" fmla="*/ 465 w 2750"/>
                <a:gd name="T81" fmla="*/ 7213 h 9344"/>
                <a:gd name="T82" fmla="*/ 696 w 2750"/>
                <a:gd name="T83" fmla="*/ 8136 h 9344"/>
                <a:gd name="T84" fmla="*/ 878 w 2750"/>
                <a:gd name="T85" fmla="*/ 8593 h 9344"/>
                <a:gd name="T86" fmla="*/ 1073 w 2750"/>
                <a:gd name="T87" fmla="*/ 8909 h 9344"/>
                <a:gd name="T88" fmla="*/ 1173 w 2750"/>
                <a:gd name="T89" fmla="*/ 9010 h 9344"/>
                <a:gd name="T90" fmla="*/ 1274 w 2750"/>
                <a:gd name="T91" fmla="*/ 9072 h 9344"/>
                <a:gd name="T92" fmla="*/ 1374 w 2750"/>
                <a:gd name="T93" fmla="*/ 9093 h 9344"/>
                <a:gd name="T94" fmla="*/ 1475 w 2750"/>
                <a:gd name="T95" fmla="*/ 9072 h 9344"/>
                <a:gd name="T96" fmla="*/ 1575 w 2750"/>
                <a:gd name="T97" fmla="*/ 9010 h 9344"/>
                <a:gd name="T98" fmla="*/ 1675 w 2750"/>
                <a:gd name="T99" fmla="*/ 8909 h 9344"/>
                <a:gd name="T100" fmla="*/ 1871 w 2750"/>
                <a:gd name="T101" fmla="*/ 8593 h 9344"/>
                <a:gd name="T102" fmla="*/ 2053 w 2750"/>
                <a:gd name="T103" fmla="*/ 8136 h 9344"/>
                <a:gd name="T104" fmla="*/ 2283 w 2750"/>
                <a:gd name="T105" fmla="*/ 7213 h 9344"/>
                <a:gd name="T106" fmla="*/ 2473 w 2750"/>
                <a:gd name="T107" fmla="*/ 5600 h 9344"/>
                <a:gd name="T108" fmla="*/ 2473 w 2750"/>
                <a:gd name="T109" fmla="*/ 3722 h 9344"/>
                <a:gd name="T110" fmla="*/ 2283 w 2750"/>
                <a:gd name="T111" fmla="*/ 2122 h 9344"/>
                <a:gd name="T112" fmla="*/ 2053 w 2750"/>
                <a:gd name="T113" fmla="*/ 1204 h 9344"/>
                <a:gd name="T114" fmla="*/ 1871 w 2750"/>
                <a:gd name="T115" fmla="*/ 749 h 9344"/>
                <a:gd name="T116" fmla="*/ 1675 w 2750"/>
                <a:gd name="T117" fmla="*/ 434 h 9344"/>
                <a:gd name="T118" fmla="*/ 1575 w 2750"/>
                <a:gd name="T119" fmla="*/ 333 h 9344"/>
                <a:gd name="T120" fmla="*/ 1475 w 2750"/>
                <a:gd name="T121" fmla="*/ 271 h 9344"/>
                <a:gd name="T122" fmla="*/ 1374 w 2750"/>
                <a:gd name="T123" fmla="*/ 250 h 9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750" h="9344">
                  <a:moveTo>
                    <a:pt x="1374" y="9343"/>
                  </a:moveTo>
                  <a:lnTo>
                    <a:pt x="1374" y="9343"/>
                  </a:lnTo>
                  <a:lnTo>
                    <a:pt x="1291" y="9336"/>
                  </a:lnTo>
                  <a:lnTo>
                    <a:pt x="1210" y="9316"/>
                  </a:lnTo>
                  <a:lnTo>
                    <a:pt x="1131" y="9282"/>
                  </a:lnTo>
                  <a:lnTo>
                    <a:pt x="1055" y="9235"/>
                  </a:lnTo>
                  <a:lnTo>
                    <a:pt x="982" y="9177"/>
                  </a:lnTo>
                  <a:lnTo>
                    <a:pt x="911" y="9106"/>
                  </a:lnTo>
                  <a:lnTo>
                    <a:pt x="777" y="8932"/>
                  </a:lnTo>
                  <a:lnTo>
                    <a:pt x="654" y="8716"/>
                  </a:lnTo>
                  <a:lnTo>
                    <a:pt x="541" y="8462"/>
                  </a:lnTo>
                  <a:lnTo>
                    <a:pt x="439" y="8174"/>
                  </a:lnTo>
                  <a:lnTo>
                    <a:pt x="347" y="7855"/>
                  </a:lnTo>
                  <a:lnTo>
                    <a:pt x="195" y="7141"/>
                  </a:lnTo>
                  <a:lnTo>
                    <a:pt x="87" y="6351"/>
                  </a:lnTo>
                  <a:lnTo>
                    <a:pt x="21" y="5512"/>
                  </a:lnTo>
                  <a:lnTo>
                    <a:pt x="0" y="4656"/>
                  </a:lnTo>
                  <a:lnTo>
                    <a:pt x="21" y="3810"/>
                  </a:lnTo>
                  <a:lnTo>
                    <a:pt x="87" y="2979"/>
                  </a:lnTo>
                  <a:lnTo>
                    <a:pt x="195" y="2194"/>
                  </a:lnTo>
                  <a:lnTo>
                    <a:pt x="347" y="1484"/>
                  </a:lnTo>
                  <a:lnTo>
                    <a:pt x="439" y="1167"/>
                  </a:lnTo>
                  <a:lnTo>
                    <a:pt x="541" y="880"/>
                  </a:lnTo>
                  <a:lnTo>
                    <a:pt x="654" y="626"/>
                  </a:lnTo>
                  <a:lnTo>
                    <a:pt x="777" y="411"/>
                  </a:lnTo>
                  <a:lnTo>
                    <a:pt x="911" y="237"/>
                  </a:lnTo>
                  <a:lnTo>
                    <a:pt x="982" y="166"/>
                  </a:lnTo>
                  <a:lnTo>
                    <a:pt x="1055" y="108"/>
                  </a:lnTo>
                  <a:lnTo>
                    <a:pt x="1131" y="61"/>
                  </a:lnTo>
                  <a:lnTo>
                    <a:pt x="1210" y="27"/>
                  </a:lnTo>
                  <a:lnTo>
                    <a:pt x="1291" y="7"/>
                  </a:lnTo>
                  <a:lnTo>
                    <a:pt x="1374" y="0"/>
                  </a:lnTo>
                  <a:lnTo>
                    <a:pt x="1455" y="7"/>
                  </a:lnTo>
                  <a:lnTo>
                    <a:pt x="1534" y="27"/>
                  </a:lnTo>
                  <a:lnTo>
                    <a:pt x="1611" y="61"/>
                  </a:lnTo>
                  <a:lnTo>
                    <a:pt x="1685" y="108"/>
                  </a:lnTo>
                  <a:lnTo>
                    <a:pt x="1757" y="166"/>
                  </a:lnTo>
                  <a:lnTo>
                    <a:pt x="1826" y="237"/>
                  </a:lnTo>
                  <a:lnTo>
                    <a:pt x="1958" y="411"/>
                  </a:lnTo>
                  <a:lnTo>
                    <a:pt x="2081" y="626"/>
                  </a:lnTo>
                  <a:lnTo>
                    <a:pt x="2194" y="880"/>
                  </a:lnTo>
                  <a:lnTo>
                    <a:pt x="2297" y="1167"/>
                  </a:lnTo>
                  <a:lnTo>
                    <a:pt x="2390" y="1484"/>
                  </a:lnTo>
                  <a:lnTo>
                    <a:pt x="2545" y="2194"/>
                  </a:lnTo>
                  <a:lnTo>
                    <a:pt x="2658" y="2979"/>
                  </a:lnTo>
                  <a:lnTo>
                    <a:pt x="2726" y="3810"/>
                  </a:lnTo>
                  <a:lnTo>
                    <a:pt x="2749" y="4656"/>
                  </a:lnTo>
                  <a:lnTo>
                    <a:pt x="2726" y="5512"/>
                  </a:lnTo>
                  <a:lnTo>
                    <a:pt x="2658" y="6351"/>
                  </a:lnTo>
                  <a:lnTo>
                    <a:pt x="2545" y="7141"/>
                  </a:lnTo>
                  <a:lnTo>
                    <a:pt x="2390" y="7855"/>
                  </a:lnTo>
                  <a:lnTo>
                    <a:pt x="2297" y="8174"/>
                  </a:lnTo>
                  <a:lnTo>
                    <a:pt x="2194" y="8462"/>
                  </a:lnTo>
                  <a:lnTo>
                    <a:pt x="2081" y="8716"/>
                  </a:lnTo>
                  <a:lnTo>
                    <a:pt x="1958" y="8932"/>
                  </a:lnTo>
                  <a:lnTo>
                    <a:pt x="1826" y="9106"/>
                  </a:lnTo>
                  <a:lnTo>
                    <a:pt x="1757" y="9177"/>
                  </a:lnTo>
                  <a:lnTo>
                    <a:pt x="1685" y="9235"/>
                  </a:lnTo>
                  <a:lnTo>
                    <a:pt x="1611" y="9282"/>
                  </a:lnTo>
                  <a:lnTo>
                    <a:pt x="1534" y="9316"/>
                  </a:lnTo>
                  <a:lnTo>
                    <a:pt x="1455" y="9336"/>
                  </a:lnTo>
                  <a:lnTo>
                    <a:pt x="1374" y="9343"/>
                  </a:lnTo>
                  <a:close/>
                  <a:moveTo>
                    <a:pt x="1374" y="250"/>
                  </a:moveTo>
                  <a:lnTo>
                    <a:pt x="1374" y="250"/>
                  </a:lnTo>
                  <a:lnTo>
                    <a:pt x="1324" y="255"/>
                  </a:lnTo>
                  <a:lnTo>
                    <a:pt x="1274" y="271"/>
                  </a:lnTo>
                  <a:lnTo>
                    <a:pt x="1224" y="297"/>
                  </a:lnTo>
                  <a:lnTo>
                    <a:pt x="1173" y="333"/>
                  </a:lnTo>
                  <a:lnTo>
                    <a:pt x="1123" y="379"/>
                  </a:lnTo>
                  <a:lnTo>
                    <a:pt x="1073" y="434"/>
                  </a:lnTo>
                  <a:lnTo>
                    <a:pt x="974" y="574"/>
                  </a:lnTo>
                  <a:lnTo>
                    <a:pt x="878" y="749"/>
                  </a:lnTo>
                  <a:lnTo>
                    <a:pt x="785" y="960"/>
                  </a:lnTo>
                  <a:lnTo>
                    <a:pt x="696" y="1204"/>
                  </a:lnTo>
                  <a:lnTo>
                    <a:pt x="613" y="1480"/>
                  </a:lnTo>
                  <a:lnTo>
                    <a:pt x="465" y="2122"/>
                  </a:lnTo>
                  <a:lnTo>
                    <a:pt x="351" y="2873"/>
                  </a:lnTo>
                  <a:lnTo>
                    <a:pt x="276" y="3722"/>
                  </a:lnTo>
                  <a:lnTo>
                    <a:pt x="250" y="4656"/>
                  </a:lnTo>
                  <a:lnTo>
                    <a:pt x="276" y="5600"/>
                  </a:lnTo>
                  <a:lnTo>
                    <a:pt x="351" y="6456"/>
                  </a:lnTo>
                  <a:lnTo>
                    <a:pt x="465" y="7213"/>
                  </a:lnTo>
                  <a:lnTo>
                    <a:pt x="613" y="7859"/>
                  </a:lnTo>
                  <a:lnTo>
                    <a:pt x="696" y="8136"/>
                  </a:lnTo>
                  <a:lnTo>
                    <a:pt x="785" y="8381"/>
                  </a:lnTo>
                  <a:lnTo>
                    <a:pt x="878" y="8593"/>
                  </a:lnTo>
                  <a:lnTo>
                    <a:pt x="974" y="8769"/>
                  </a:lnTo>
                  <a:lnTo>
                    <a:pt x="1073" y="8909"/>
                  </a:lnTo>
                  <a:lnTo>
                    <a:pt x="1123" y="8964"/>
                  </a:lnTo>
                  <a:lnTo>
                    <a:pt x="1173" y="9010"/>
                  </a:lnTo>
                  <a:lnTo>
                    <a:pt x="1224" y="9046"/>
                  </a:lnTo>
                  <a:lnTo>
                    <a:pt x="1274" y="9072"/>
                  </a:lnTo>
                  <a:lnTo>
                    <a:pt x="1324" y="9088"/>
                  </a:lnTo>
                  <a:lnTo>
                    <a:pt x="1374" y="9093"/>
                  </a:lnTo>
                  <a:lnTo>
                    <a:pt x="1424" y="9088"/>
                  </a:lnTo>
                  <a:lnTo>
                    <a:pt x="1475" y="9072"/>
                  </a:lnTo>
                  <a:lnTo>
                    <a:pt x="1525" y="9046"/>
                  </a:lnTo>
                  <a:lnTo>
                    <a:pt x="1575" y="9010"/>
                  </a:lnTo>
                  <a:lnTo>
                    <a:pt x="1625" y="8964"/>
                  </a:lnTo>
                  <a:lnTo>
                    <a:pt x="1675" y="8909"/>
                  </a:lnTo>
                  <a:lnTo>
                    <a:pt x="1774" y="8769"/>
                  </a:lnTo>
                  <a:lnTo>
                    <a:pt x="1871" y="8593"/>
                  </a:lnTo>
                  <a:lnTo>
                    <a:pt x="1964" y="8381"/>
                  </a:lnTo>
                  <a:lnTo>
                    <a:pt x="2053" y="8136"/>
                  </a:lnTo>
                  <a:lnTo>
                    <a:pt x="2136" y="7859"/>
                  </a:lnTo>
                  <a:lnTo>
                    <a:pt x="2283" y="7213"/>
                  </a:lnTo>
                  <a:lnTo>
                    <a:pt x="2398" y="6456"/>
                  </a:lnTo>
                  <a:lnTo>
                    <a:pt x="2473" y="5600"/>
                  </a:lnTo>
                  <a:lnTo>
                    <a:pt x="2499" y="4656"/>
                  </a:lnTo>
                  <a:lnTo>
                    <a:pt x="2473" y="3722"/>
                  </a:lnTo>
                  <a:lnTo>
                    <a:pt x="2398" y="2873"/>
                  </a:lnTo>
                  <a:lnTo>
                    <a:pt x="2283" y="2122"/>
                  </a:lnTo>
                  <a:lnTo>
                    <a:pt x="2136" y="1480"/>
                  </a:lnTo>
                  <a:lnTo>
                    <a:pt x="2053" y="1204"/>
                  </a:lnTo>
                  <a:lnTo>
                    <a:pt x="1964" y="960"/>
                  </a:lnTo>
                  <a:lnTo>
                    <a:pt x="1871" y="749"/>
                  </a:lnTo>
                  <a:lnTo>
                    <a:pt x="1774" y="574"/>
                  </a:lnTo>
                  <a:lnTo>
                    <a:pt x="1675" y="434"/>
                  </a:lnTo>
                  <a:lnTo>
                    <a:pt x="1625" y="379"/>
                  </a:lnTo>
                  <a:lnTo>
                    <a:pt x="1575" y="333"/>
                  </a:lnTo>
                  <a:lnTo>
                    <a:pt x="1525" y="297"/>
                  </a:lnTo>
                  <a:lnTo>
                    <a:pt x="1475" y="271"/>
                  </a:lnTo>
                  <a:lnTo>
                    <a:pt x="1424" y="255"/>
                  </a:lnTo>
                  <a:lnTo>
                    <a:pt x="1374" y="25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" name="Freeform 3"/>
            <p:cNvSpPr>
              <a:spLocks noChangeArrowheads="1"/>
            </p:cNvSpPr>
            <p:nvPr/>
          </p:nvSpPr>
          <p:spPr bwMode="auto">
            <a:xfrm>
              <a:off x="1600729" y="2001828"/>
              <a:ext cx="2963863" cy="1900237"/>
            </a:xfrm>
            <a:custGeom>
              <a:avLst/>
              <a:gdLst>
                <a:gd name="T0" fmla="*/ 7231 w 8236"/>
                <a:gd name="T1" fmla="*/ 5275 h 5282"/>
                <a:gd name="T2" fmla="*/ 6158 w 8236"/>
                <a:gd name="T3" fmla="*/ 5057 h 5282"/>
                <a:gd name="T4" fmla="*/ 4578 w 8236"/>
                <a:gd name="T5" fmla="*/ 4437 h 5282"/>
                <a:gd name="T6" fmla="*/ 2711 w 8236"/>
                <a:gd name="T7" fmla="*/ 3392 h 5282"/>
                <a:gd name="T8" fmla="*/ 850 w 8236"/>
                <a:gd name="T9" fmla="*/ 1937 h 5282"/>
                <a:gd name="T10" fmla="*/ 257 w 8236"/>
                <a:gd name="T11" fmla="*/ 1245 h 5282"/>
                <a:gd name="T12" fmla="*/ 19 w 8236"/>
                <a:gd name="T13" fmla="*/ 734 h 5282"/>
                <a:gd name="T14" fmla="*/ 9 w 8236"/>
                <a:gd name="T15" fmla="*/ 468 h 5282"/>
                <a:gd name="T16" fmla="*/ 90 w 8236"/>
                <a:gd name="T17" fmla="*/ 273 h 5282"/>
                <a:gd name="T18" fmla="*/ 182 w 8236"/>
                <a:gd name="T19" fmla="*/ 171 h 5282"/>
                <a:gd name="T20" fmla="*/ 303 w 8236"/>
                <a:gd name="T21" fmla="*/ 94 h 5282"/>
                <a:gd name="T22" fmla="*/ 453 w 8236"/>
                <a:gd name="T23" fmla="*/ 41 h 5282"/>
                <a:gd name="T24" fmla="*/ 701 w 8236"/>
                <a:gd name="T25" fmla="*/ 4 h 5282"/>
                <a:gd name="T26" fmla="*/ 1203 w 8236"/>
                <a:gd name="T27" fmla="*/ 26 h 5282"/>
                <a:gd name="T28" fmla="*/ 2572 w 8236"/>
                <a:gd name="T29" fmla="*/ 391 h 5282"/>
                <a:gd name="T30" fmla="*/ 4231 w 8236"/>
                <a:gd name="T31" fmla="*/ 1125 h 5282"/>
                <a:gd name="T32" fmla="*/ 6291 w 8236"/>
                <a:gd name="T33" fmla="*/ 2410 h 5282"/>
                <a:gd name="T34" fmla="*/ 7191 w 8236"/>
                <a:gd name="T35" fmla="*/ 3159 h 5282"/>
                <a:gd name="T36" fmla="*/ 7873 w 8236"/>
                <a:gd name="T37" fmla="*/ 3892 h 5282"/>
                <a:gd name="T38" fmla="*/ 8139 w 8236"/>
                <a:gd name="T39" fmla="*/ 4316 h 5282"/>
                <a:gd name="T40" fmla="*/ 8227 w 8236"/>
                <a:gd name="T41" fmla="*/ 4592 h 5282"/>
                <a:gd name="T42" fmla="*/ 8218 w 8236"/>
                <a:gd name="T43" fmla="*/ 4831 h 5282"/>
                <a:gd name="T44" fmla="*/ 8138 w 8236"/>
                <a:gd name="T45" fmla="*/ 5008 h 5282"/>
                <a:gd name="T46" fmla="*/ 8054 w 8236"/>
                <a:gd name="T47" fmla="*/ 5110 h 5282"/>
                <a:gd name="T48" fmla="*/ 7935 w 8236"/>
                <a:gd name="T49" fmla="*/ 5187 h 5282"/>
                <a:gd name="T50" fmla="*/ 7786 w 8236"/>
                <a:gd name="T51" fmla="*/ 5240 h 5282"/>
                <a:gd name="T52" fmla="*/ 7544 w 8236"/>
                <a:gd name="T53" fmla="*/ 5277 h 5282"/>
                <a:gd name="T54" fmla="*/ 846 w 8236"/>
                <a:gd name="T55" fmla="*/ 250 h 5282"/>
                <a:gd name="T56" fmla="*/ 597 w 8236"/>
                <a:gd name="T57" fmla="*/ 268 h 5282"/>
                <a:gd name="T58" fmla="*/ 445 w 8236"/>
                <a:gd name="T59" fmla="*/ 310 h 5282"/>
                <a:gd name="T60" fmla="*/ 352 w 8236"/>
                <a:gd name="T61" fmla="*/ 362 h 5282"/>
                <a:gd name="T62" fmla="*/ 284 w 8236"/>
                <a:gd name="T63" fmla="*/ 438 h 5282"/>
                <a:gd name="T64" fmla="*/ 253 w 8236"/>
                <a:gd name="T65" fmla="*/ 586 h 5282"/>
                <a:gd name="T66" fmla="*/ 298 w 8236"/>
                <a:gd name="T67" fmla="*/ 782 h 5282"/>
                <a:gd name="T68" fmla="*/ 611 w 8236"/>
                <a:gd name="T69" fmla="*/ 1292 h 5282"/>
                <a:gd name="T70" fmla="*/ 1458 w 8236"/>
                <a:gd name="T71" fmla="*/ 2155 h 5282"/>
                <a:gd name="T72" fmla="*/ 3565 w 8236"/>
                <a:gd name="T73" fmla="*/ 3624 h 5282"/>
                <a:gd name="T74" fmla="*/ 5204 w 8236"/>
                <a:gd name="T75" fmla="*/ 4440 h 5282"/>
                <a:gd name="T76" fmla="*/ 6658 w 8236"/>
                <a:gd name="T77" fmla="*/ 4930 h 5282"/>
                <a:gd name="T78" fmla="*/ 7408 w 8236"/>
                <a:gd name="T79" fmla="*/ 5031 h 5282"/>
                <a:gd name="T80" fmla="*/ 7642 w 8236"/>
                <a:gd name="T81" fmla="*/ 5013 h 5282"/>
                <a:gd name="T82" fmla="*/ 7793 w 8236"/>
                <a:gd name="T83" fmla="*/ 4971 h 5282"/>
                <a:gd name="T84" fmla="*/ 7883 w 8236"/>
                <a:gd name="T85" fmla="*/ 4919 h 5282"/>
                <a:gd name="T86" fmla="*/ 7925 w 8236"/>
                <a:gd name="T87" fmla="*/ 4871 h 5282"/>
                <a:gd name="T88" fmla="*/ 7953 w 8236"/>
                <a:gd name="T89" fmla="*/ 4822 h 5282"/>
                <a:gd name="T90" fmla="*/ 7978 w 8236"/>
                <a:gd name="T91" fmla="*/ 4750 h 5282"/>
                <a:gd name="T92" fmla="*/ 7977 w 8236"/>
                <a:gd name="T93" fmla="*/ 4634 h 5282"/>
                <a:gd name="T94" fmla="*/ 7906 w 8236"/>
                <a:gd name="T95" fmla="*/ 4423 h 5282"/>
                <a:gd name="T96" fmla="*/ 7619 w 8236"/>
                <a:gd name="T97" fmla="*/ 3982 h 5282"/>
                <a:gd name="T98" fmla="*/ 7014 w 8236"/>
                <a:gd name="T99" fmla="*/ 3325 h 5282"/>
                <a:gd name="T100" fmla="*/ 6135 w 8236"/>
                <a:gd name="T101" fmla="*/ 2598 h 5282"/>
                <a:gd name="T102" fmla="*/ 4128 w 8236"/>
                <a:gd name="T103" fmla="*/ 1354 h 5282"/>
                <a:gd name="T104" fmla="*/ 2522 w 8236"/>
                <a:gd name="T105" fmla="*/ 637 h 5282"/>
                <a:gd name="T106" fmla="*/ 1192 w 8236"/>
                <a:gd name="T107" fmla="*/ 276 h 5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236" h="5282">
                  <a:moveTo>
                    <a:pt x="7408" y="5281"/>
                  </a:moveTo>
                  <a:lnTo>
                    <a:pt x="7408" y="5281"/>
                  </a:lnTo>
                  <a:lnTo>
                    <a:pt x="7231" y="5275"/>
                  </a:lnTo>
                  <a:lnTo>
                    <a:pt x="7040" y="5255"/>
                  </a:lnTo>
                  <a:lnTo>
                    <a:pt x="6621" y="5180"/>
                  </a:lnTo>
                  <a:lnTo>
                    <a:pt x="6158" y="5057"/>
                  </a:lnTo>
                  <a:lnTo>
                    <a:pt x="5658" y="4890"/>
                  </a:lnTo>
                  <a:lnTo>
                    <a:pt x="5129" y="4683"/>
                  </a:lnTo>
                  <a:lnTo>
                    <a:pt x="4578" y="4437"/>
                  </a:lnTo>
                  <a:lnTo>
                    <a:pt x="4012" y="4156"/>
                  </a:lnTo>
                  <a:lnTo>
                    <a:pt x="3440" y="3843"/>
                  </a:lnTo>
                  <a:lnTo>
                    <a:pt x="2711" y="3392"/>
                  </a:lnTo>
                  <a:lnTo>
                    <a:pt x="2020" y="2914"/>
                  </a:lnTo>
                  <a:lnTo>
                    <a:pt x="1391" y="2424"/>
                  </a:lnTo>
                  <a:lnTo>
                    <a:pt x="850" y="1937"/>
                  </a:lnTo>
                  <a:lnTo>
                    <a:pt x="620" y="1700"/>
                  </a:lnTo>
                  <a:lnTo>
                    <a:pt x="421" y="1468"/>
                  </a:lnTo>
                  <a:lnTo>
                    <a:pt x="257" y="1245"/>
                  </a:lnTo>
                  <a:lnTo>
                    <a:pt x="131" y="1031"/>
                  </a:lnTo>
                  <a:lnTo>
                    <a:pt x="45" y="829"/>
                  </a:lnTo>
                  <a:lnTo>
                    <a:pt x="19" y="734"/>
                  </a:lnTo>
                  <a:lnTo>
                    <a:pt x="4" y="641"/>
                  </a:lnTo>
                  <a:lnTo>
                    <a:pt x="0" y="553"/>
                  </a:lnTo>
                  <a:lnTo>
                    <a:pt x="9" y="468"/>
                  </a:lnTo>
                  <a:lnTo>
                    <a:pt x="30" y="388"/>
                  </a:lnTo>
                  <a:lnTo>
                    <a:pt x="65" y="313"/>
                  </a:lnTo>
                  <a:lnTo>
                    <a:pt x="90" y="273"/>
                  </a:lnTo>
                  <a:lnTo>
                    <a:pt x="118" y="236"/>
                  </a:lnTo>
                  <a:lnTo>
                    <a:pt x="148" y="202"/>
                  </a:lnTo>
                  <a:lnTo>
                    <a:pt x="182" y="171"/>
                  </a:lnTo>
                  <a:lnTo>
                    <a:pt x="220" y="143"/>
                  </a:lnTo>
                  <a:lnTo>
                    <a:pt x="260" y="117"/>
                  </a:lnTo>
                  <a:lnTo>
                    <a:pt x="303" y="94"/>
                  </a:lnTo>
                  <a:lnTo>
                    <a:pt x="350" y="74"/>
                  </a:lnTo>
                  <a:lnTo>
                    <a:pt x="400" y="56"/>
                  </a:lnTo>
                  <a:lnTo>
                    <a:pt x="453" y="41"/>
                  </a:lnTo>
                  <a:lnTo>
                    <a:pt x="510" y="28"/>
                  </a:lnTo>
                  <a:lnTo>
                    <a:pt x="570" y="18"/>
                  </a:lnTo>
                  <a:lnTo>
                    <a:pt x="701" y="4"/>
                  </a:lnTo>
                  <a:lnTo>
                    <a:pt x="846" y="0"/>
                  </a:lnTo>
                  <a:lnTo>
                    <a:pt x="1017" y="6"/>
                  </a:lnTo>
                  <a:lnTo>
                    <a:pt x="1203" y="26"/>
                  </a:lnTo>
                  <a:lnTo>
                    <a:pt x="1615" y="101"/>
                  </a:lnTo>
                  <a:lnTo>
                    <a:pt x="2074" y="224"/>
                  </a:lnTo>
                  <a:lnTo>
                    <a:pt x="2572" y="391"/>
                  </a:lnTo>
                  <a:lnTo>
                    <a:pt x="3103" y="598"/>
                  </a:lnTo>
                  <a:lnTo>
                    <a:pt x="3658" y="844"/>
                  </a:lnTo>
                  <a:lnTo>
                    <a:pt x="4231" y="1125"/>
                  </a:lnTo>
                  <a:lnTo>
                    <a:pt x="4814" y="1438"/>
                  </a:lnTo>
                  <a:lnTo>
                    <a:pt x="5585" y="1917"/>
                  </a:lnTo>
                  <a:lnTo>
                    <a:pt x="6291" y="2410"/>
                  </a:lnTo>
                  <a:lnTo>
                    <a:pt x="6614" y="2660"/>
                  </a:lnTo>
                  <a:lnTo>
                    <a:pt x="6915" y="2910"/>
                  </a:lnTo>
                  <a:lnTo>
                    <a:pt x="7191" y="3159"/>
                  </a:lnTo>
                  <a:lnTo>
                    <a:pt x="7439" y="3406"/>
                  </a:lnTo>
                  <a:lnTo>
                    <a:pt x="7677" y="3657"/>
                  </a:lnTo>
                  <a:lnTo>
                    <a:pt x="7873" y="3892"/>
                  </a:lnTo>
                  <a:lnTo>
                    <a:pt x="8027" y="4112"/>
                  </a:lnTo>
                  <a:lnTo>
                    <a:pt x="8088" y="4216"/>
                  </a:lnTo>
                  <a:lnTo>
                    <a:pt x="8139" y="4316"/>
                  </a:lnTo>
                  <a:lnTo>
                    <a:pt x="8179" y="4412"/>
                  </a:lnTo>
                  <a:lnTo>
                    <a:pt x="8208" y="4504"/>
                  </a:lnTo>
                  <a:lnTo>
                    <a:pt x="8227" y="4592"/>
                  </a:lnTo>
                  <a:lnTo>
                    <a:pt x="8235" y="4676"/>
                  </a:lnTo>
                  <a:lnTo>
                    <a:pt x="8232" y="4755"/>
                  </a:lnTo>
                  <a:lnTo>
                    <a:pt x="8218" y="4831"/>
                  </a:lnTo>
                  <a:lnTo>
                    <a:pt x="8194" y="4902"/>
                  </a:lnTo>
                  <a:lnTo>
                    <a:pt x="8158" y="4968"/>
                  </a:lnTo>
                  <a:lnTo>
                    <a:pt x="8138" y="5008"/>
                  </a:lnTo>
                  <a:lnTo>
                    <a:pt x="8114" y="5045"/>
                  </a:lnTo>
                  <a:lnTo>
                    <a:pt x="8086" y="5079"/>
                  </a:lnTo>
                  <a:lnTo>
                    <a:pt x="8054" y="5110"/>
                  </a:lnTo>
                  <a:lnTo>
                    <a:pt x="8018" y="5138"/>
                  </a:lnTo>
                  <a:lnTo>
                    <a:pt x="7979" y="5164"/>
                  </a:lnTo>
                  <a:lnTo>
                    <a:pt x="7935" y="5187"/>
                  </a:lnTo>
                  <a:lnTo>
                    <a:pt x="7889" y="5207"/>
                  </a:lnTo>
                  <a:lnTo>
                    <a:pt x="7839" y="5225"/>
                  </a:lnTo>
                  <a:lnTo>
                    <a:pt x="7786" y="5240"/>
                  </a:lnTo>
                  <a:lnTo>
                    <a:pt x="7729" y="5253"/>
                  </a:lnTo>
                  <a:lnTo>
                    <a:pt x="7670" y="5263"/>
                  </a:lnTo>
                  <a:lnTo>
                    <a:pt x="7544" y="5277"/>
                  </a:lnTo>
                  <a:lnTo>
                    <a:pt x="7408" y="5281"/>
                  </a:lnTo>
                  <a:close/>
                  <a:moveTo>
                    <a:pt x="846" y="250"/>
                  </a:moveTo>
                  <a:lnTo>
                    <a:pt x="846" y="250"/>
                  </a:lnTo>
                  <a:lnTo>
                    <a:pt x="763" y="251"/>
                  </a:lnTo>
                  <a:lnTo>
                    <a:pt x="679" y="257"/>
                  </a:lnTo>
                  <a:lnTo>
                    <a:pt x="597" y="268"/>
                  </a:lnTo>
                  <a:lnTo>
                    <a:pt x="518" y="285"/>
                  </a:lnTo>
                  <a:lnTo>
                    <a:pt x="481" y="296"/>
                  </a:lnTo>
                  <a:lnTo>
                    <a:pt x="445" y="310"/>
                  </a:lnTo>
                  <a:lnTo>
                    <a:pt x="412" y="325"/>
                  </a:lnTo>
                  <a:lnTo>
                    <a:pt x="381" y="342"/>
                  </a:lnTo>
                  <a:lnTo>
                    <a:pt x="352" y="362"/>
                  </a:lnTo>
                  <a:lnTo>
                    <a:pt x="326" y="385"/>
                  </a:lnTo>
                  <a:lnTo>
                    <a:pt x="303" y="410"/>
                  </a:lnTo>
                  <a:lnTo>
                    <a:pt x="284" y="438"/>
                  </a:lnTo>
                  <a:lnTo>
                    <a:pt x="265" y="482"/>
                  </a:lnTo>
                  <a:lnTo>
                    <a:pt x="254" y="531"/>
                  </a:lnTo>
                  <a:lnTo>
                    <a:pt x="253" y="586"/>
                  </a:lnTo>
                  <a:lnTo>
                    <a:pt x="259" y="646"/>
                  </a:lnTo>
                  <a:lnTo>
                    <a:pt x="275" y="712"/>
                  </a:lnTo>
                  <a:lnTo>
                    <a:pt x="298" y="782"/>
                  </a:lnTo>
                  <a:lnTo>
                    <a:pt x="370" y="935"/>
                  </a:lnTo>
                  <a:lnTo>
                    <a:pt x="475" y="1106"/>
                  </a:lnTo>
                  <a:lnTo>
                    <a:pt x="611" y="1292"/>
                  </a:lnTo>
                  <a:lnTo>
                    <a:pt x="778" y="1492"/>
                  </a:lnTo>
                  <a:lnTo>
                    <a:pt x="975" y="1703"/>
                  </a:lnTo>
                  <a:lnTo>
                    <a:pt x="1458" y="2155"/>
                  </a:lnTo>
                  <a:lnTo>
                    <a:pt x="2055" y="2634"/>
                  </a:lnTo>
                  <a:lnTo>
                    <a:pt x="2758" y="3129"/>
                  </a:lnTo>
                  <a:lnTo>
                    <a:pt x="3565" y="3624"/>
                  </a:lnTo>
                  <a:lnTo>
                    <a:pt x="4117" y="3927"/>
                  </a:lnTo>
                  <a:lnTo>
                    <a:pt x="4666" y="4200"/>
                  </a:lnTo>
                  <a:lnTo>
                    <a:pt x="5204" y="4440"/>
                  </a:lnTo>
                  <a:lnTo>
                    <a:pt x="5721" y="4644"/>
                  </a:lnTo>
                  <a:lnTo>
                    <a:pt x="6209" y="4809"/>
                  </a:lnTo>
                  <a:lnTo>
                    <a:pt x="6658" y="4930"/>
                  </a:lnTo>
                  <a:lnTo>
                    <a:pt x="7061" y="5006"/>
                  </a:lnTo>
                  <a:lnTo>
                    <a:pt x="7242" y="5025"/>
                  </a:lnTo>
                  <a:lnTo>
                    <a:pt x="7408" y="5031"/>
                  </a:lnTo>
                  <a:lnTo>
                    <a:pt x="7482" y="5030"/>
                  </a:lnTo>
                  <a:lnTo>
                    <a:pt x="7561" y="5024"/>
                  </a:lnTo>
                  <a:lnTo>
                    <a:pt x="7642" y="5013"/>
                  </a:lnTo>
                  <a:lnTo>
                    <a:pt x="7721" y="4996"/>
                  </a:lnTo>
                  <a:lnTo>
                    <a:pt x="7758" y="4985"/>
                  </a:lnTo>
                  <a:lnTo>
                    <a:pt x="7793" y="4971"/>
                  </a:lnTo>
                  <a:lnTo>
                    <a:pt x="7826" y="4956"/>
                  </a:lnTo>
                  <a:lnTo>
                    <a:pt x="7856" y="4939"/>
                  </a:lnTo>
                  <a:lnTo>
                    <a:pt x="7883" y="4919"/>
                  </a:lnTo>
                  <a:lnTo>
                    <a:pt x="7906" y="4896"/>
                  </a:lnTo>
                  <a:lnTo>
                    <a:pt x="7916" y="4884"/>
                  </a:lnTo>
                  <a:lnTo>
                    <a:pt x="7925" y="4871"/>
                  </a:lnTo>
                  <a:lnTo>
                    <a:pt x="7933" y="4858"/>
                  </a:lnTo>
                  <a:lnTo>
                    <a:pt x="7939" y="4843"/>
                  </a:lnTo>
                  <a:lnTo>
                    <a:pt x="7953" y="4822"/>
                  </a:lnTo>
                  <a:lnTo>
                    <a:pt x="7963" y="4799"/>
                  </a:lnTo>
                  <a:lnTo>
                    <a:pt x="7972" y="4775"/>
                  </a:lnTo>
                  <a:lnTo>
                    <a:pt x="7978" y="4750"/>
                  </a:lnTo>
                  <a:lnTo>
                    <a:pt x="7981" y="4723"/>
                  </a:lnTo>
                  <a:lnTo>
                    <a:pt x="7982" y="4695"/>
                  </a:lnTo>
                  <a:lnTo>
                    <a:pt x="7977" y="4634"/>
                  </a:lnTo>
                  <a:lnTo>
                    <a:pt x="7962" y="4569"/>
                  </a:lnTo>
                  <a:lnTo>
                    <a:pt x="7939" y="4498"/>
                  </a:lnTo>
                  <a:lnTo>
                    <a:pt x="7906" y="4423"/>
                  </a:lnTo>
                  <a:lnTo>
                    <a:pt x="7865" y="4344"/>
                  </a:lnTo>
                  <a:lnTo>
                    <a:pt x="7758" y="4171"/>
                  </a:lnTo>
                  <a:lnTo>
                    <a:pt x="7619" y="3982"/>
                  </a:lnTo>
                  <a:lnTo>
                    <a:pt x="7450" y="3779"/>
                  </a:lnTo>
                  <a:lnTo>
                    <a:pt x="7252" y="3562"/>
                  </a:lnTo>
                  <a:lnTo>
                    <a:pt x="7014" y="3325"/>
                  </a:lnTo>
                  <a:lnTo>
                    <a:pt x="6746" y="3084"/>
                  </a:lnTo>
                  <a:lnTo>
                    <a:pt x="6452" y="2841"/>
                  </a:lnTo>
                  <a:lnTo>
                    <a:pt x="6135" y="2598"/>
                  </a:lnTo>
                  <a:lnTo>
                    <a:pt x="5441" y="2117"/>
                  </a:lnTo>
                  <a:lnTo>
                    <a:pt x="4689" y="1657"/>
                  </a:lnTo>
                  <a:lnTo>
                    <a:pt x="4128" y="1354"/>
                  </a:lnTo>
                  <a:lnTo>
                    <a:pt x="3575" y="1081"/>
                  </a:lnTo>
                  <a:lnTo>
                    <a:pt x="3037" y="841"/>
                  </a:lnTo>
                  <a:lnTo>
                    <a:pt x="2522" y="637"/>
                  </a:lnTo>
                  <a:lnTo>
                    <a:pt x="2037" y="472"/>
                  </a:lnTo>
                  <a:lnTo>
                    <a:pt x="1591" y="351"/>
                  </a:lnTo>
                  <a:lnTo>
                    <a:pt x="1192" y="276"/>
                  </a:lnTo>
                  <a:lnTo>
                    <a:pt x="1011" y="256"/>
                  </a:lnTo>
                  <a:lnTo>
                    <a:pt x="846" y="25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" name="Freeform 4"/>
            <p:cNvSpPr>
              <a:spLocks noChangeArrowheads="1"/>
            </p:cNvSpPr>
            <p:nvPr/>
          </p:nvSpPr>
          <p:spPr bwMode="auto">
            <a:xfrm>
              <a:off x="1600729" y="2001828"/>
              <a:ext cx="2962275" cy="1900237"/>
            </a:xfrm>
            <a:custGeom>
              <a:avLst/>
              <a:gdLst>
                <a:gd name="T0" fmla="*/ 701 w 8232"/>
                <a:gd name="T1" fmla="*/ 5277 h 5282"/>
                <a:gd name="T2" fmla="*/ 453 w 8232"/>
                <a:gd name="T3" fmla="*/ 5240 h 5282"/>
                <a:gd name="T4" fmla="*/ 303 w 8232"/>
                <a:gd name="T5" fmla="*/ 5187 h 5282"/>
                <a:gd name="T6" fmla="*/ 182 w 8232"/>
                <a:gd name="T7" fmla="*/ 5110 h 5282"/>
                <a:gd name="T8" fmla="*/ 90 w 8232"/>
                <a:gd name="T9" fmla="*/ 5008 h 5282"/>
                <a:gd name="T10" fmla="*/ 9 w 8232"/>
                <a:gd name="T11" fmla="*/ 4813 h 5282"/>
                <a:gd name="T12" fmla="*/ 19 w 8232"/>
                <a:gd name="T13" fmla="*/ 4548 h 5282"/>
                <a:gd name="T14" fmla="*/ 257 w 8232"/>
                <a:gd name="T15" fmla="*/ 4036 h 5282"/>
                <a:gd name="T16" fmla="*/ 850 w 8232"/>
                <a:gd name="T17" fmla="*/ 3344 h 5282"/>
                <a:gd name="T18" fmla="*/ 2711 w 8232"/>
                <a:gd name="T19" fmla="*/ 1889 h 5282"/>
                <a:gd name="T20" fmla="*/ 4578 w 8232"/>
                <a:gd name="T21" fmla="*/ 844 h 5282"/>
                <a:gd name="T22" fmla="*/ 6158 w 8232"/>
                <a:gd name="T23" fmla="*/ 224 h 5282"/>
                <a:gd name="T24" fmla="*/ 7231 w 8232"/>
                <a:gd name="T25" fmla="*/ 6 h 5282"/>
                <a:gd name="T26" fmla="*/ 7670 w 8232"/>
                <a:gd name="T27" fmla="*/ 18 h 5282"/>
                <a:gd name="T28" fmla="*/ 7839 w 8232"/>
                <a:gd name="T29" fmla="*/ 56 h 5282"/>
                <a:gd name="T30" fmla="*/ 7979 w 8232"/>
                <a:gd name="T31" fmla="*/ 117 h 5282"/>
                <a:gd name="T32" fmla="*/ 8086 w 8232"/>
                <a:gd name="T33" fmla="*/ 202 h 5282"/>
                <a:gd name="T34" fmla="*/ 8158 w 8232"/>
                <a:gd name="T35" fmla="*/ 313 h 5282"/>
                <a:gd name="T36" fmla="*/ 8231 w 8232"/>
                <a:gd name="T37" fmla="*/ 553 h 5282"/>
                <a:gd name="T38" fmla="*/ 8193 w 8232"/>
                <a:gd name="T39" fmla="*/ 829 h 5282"/>
                <a:gd name="T40" fmla="*/ 7987 w 8232"/>
                <a:gd name="T41" fmla="*/ 1245 h 5282"/>
                <a:gd name="T42" fmla="*/ 7401 w 8232"/>
                <a:gd name="T43" fmla="*/ 1937 h 5282"/>
                <a:gd name="T44" fmla="*/ 5543 w 8232"/>
                <a:gd name="T45" fmla="*/ 3392 h 5282"/>
                <a:gd name="T46" fmla="*/ 3658 w 8232"/>
                <a:gd name="T47" fmla="*/ 4437 h 5282"/>
                <a:gd name="T48" fmla="*/ 2074 w 8232"/>
                <a:gd name="T49" fmla="*/ 5057 h 5282"/>
                <a:gd name="T50" fmla="*/ 1017 w 8232"/>
                <a:gd name="T51" fmla="*/ 5275 h 5282"/>
                <a:gd name="T52" fmla="*/ 7408 w 8232"/>
                <a:gd name="T53" fmla="*/ 250 h 5282"/>
                <a:gd name="T54" fmla="*/ 6658 w 8232"/>
                <a:gd name="T55" fmla="*/ 351 h 5282"/>
                <a:gd name="T56" fmla="*/ 5204 w 8232"/>
                <a:gd name="T57" fmla="*/ 841 h 5282"/>
                <a:gd name="T58" fmla="*/ 3565 w 8232"/>
                <a:gd name="T59" fmla="*/ 1657 h 5282"/>
                <a:gd name="T60" fmla="*/ 1458 w 8232"/>
                <a:gd name="T61" fmla="*/ 3126 h 5282"/>
                <a:gd name="T62" fmla="*/ 611 w 8232"/>
                <a:gd name="T63" fmla="*/ 3989 h 5282"/>
                <a:gd name="T64" fmla="*/ 298 w 8232"/>
                <a:gd name="T65" fmla="*/ 4499 h 5282"/>
                <a:gd name="T66" fmla="*/ 253 w 8232"/>
                <a:gd name="T67" fmla="*/ 4695 h 5282"/>
                <a:gd name="T68" fmla="*/ 284 w 8232"/>
                <a:gd name="T69" fmla="*/ 4843 h 5282"/>
                <a:gd name="T70" fmla="*/ 352 w 8232"/>
                <a:gd name="T71" fmla="*/ 4919 h 5282"/>
                <a:gd name="T72" fmla="*/ 445 w 8232"/>
                <a:gd name="T73" fmla="*/ 4971 h 5282"/>
                <a:gd name="T74" fmla="*/ 597 w 8232"/>
                <a:gd name="T75" fmla="*/ 5013 h 5282"/>
                <a:gd name="T76" fmla="*/ 846 w 8232"/>
                <a:gd name="T77" fmla="*/ 5031 h 5282"/>
                <a:gd name="T78" fmla="*/ 1591 w 8232"/>
                <a:gd name="T79" fmla="*/ 4930 h 5282"/>
                <a:gd name="T80" fmla="*/ 3037 w 8232"/>
                <a:gd name="T81" fmla="*/ 4440 h 5282"/>
                <a:gd name="T82" fmla="*/ 4689 w 8232"/>
                <a:gd name="T83" fmla="*/ 3624 h 5282"/>
                <a:gd name="T84" fmla="*/ 6781 w 8232"/>
                <a:gd name="T85" fmla="*/ 2155 h 5282"/>
                <a:gd name="T86" fmla="*/ 7628 w 8232"/>
                <a:gd name="T87" fmla="*/ 1292 h 5282"/>
                <a:gd name="T88" fmla="*/ 7936 w 8232"/>
                <a:gd name="T89" fmla="*/ 782 h 5282"/>
                <a:gd name="T90" fmla="*/ 7978 w 8232"/>
                <a:gd name="T91" fmla="*/ 586 h 5282"/>
                <a:gd name="T92" fmla="*/ 7939 w 8232"/>
                <a:gd name="T93" fmla="*/ 438 h 5282"/>
                <a:gd name="T94" fmla="*/ 7916 w 8232"/>
                <a:gd name="T95" fmla="*/ 397 h 5282"/>
                <a:gd name="T96" fmla="*/ 7856 w 8232"/>
                <a:gd name="T97" fmla="*/ 342 h 5282"/>
                <a:gd name="T98" fmla="*/ 7758 w 8232"/>
                <a:gd name="T99" fmla="*/ 296 h 5282"/>
                <a:gd name="T100" fmla="*/ 7561 w 8232"/>
                <a:gd name="T101" fmla="*/ 257 h 5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232" h="5282">
                  <a:moveTo>
                    <a:pt x="846" y="5281"/>
                  </a:moveTo>
                  <a:lnTo>
                    <a:pt x="846" y="5281"/>
                  </a:lnTo>
                  <a:lnTo>
                    <a:pt x="701" y="5277"/>
                  </a:lnTo>
                  <a:lnTo>
                    <a:pt x="570" y="5263"/>
                  </a:lnTo>
                  <a:lnTo>
                    <a:pt x="510" y="5253"/>
                  </a:lnTo>
                  <a:lnTo>
                    <a:pt x="453" y="5240"/>
                  </a:lnTo>
                  <a:lnTo>
                    <a:pt x="400" y="5225"/>
                  </a:lnTo>
                  <a:lnTo>
                    <a:pt x="350" y="5207"/>
                  </a:lnTo>
                  <a:lnTo>
                    <a:pt x="303" y="5187"/>
                  </a:lnTo>
                  <a:lnTo>
                    <a:pt x="260" y="5164"/>
                  </a:lnTo>
                  <a:lnTo>
                    <a:pt x="220" y="5138"/>
                  </a:lnTo>
                  <a:lnTo>
                    <a:pt x="182" y="5110"/>
                  </a:lnTo>
                  <a:lnTo>
                    <a:pt x="148" y="5079"/>
                  </a:lnTo>
                  <a:lnTo>
                    <a:pt x="118" y="5045"/>
                  </a:lnTo>
                  <a:lnTo>
                    <a:pt x="90" y="5008"/>
                  </a:lnTo>
                  <a:lnTo>
                    <a:pt x="65" y="4968"/>
                  </a:lnTo>
                  <a:lnTo>
                    <a:pt x="30" y="4893"/>
                  </a:lnTo>
                  <a:lnTo>
                    <a:pt x="9" y="4813"/>
                  </a:lnTo>
                  <a:lnTo>
                    <a:pt x="0" y="4728"/>
                  </a:lnTo>
                  <a:lnTo>
                    <a:pt x="4" y="4640"/>
                  </a:lnTo>
                  <a:lnTo>
                    <a:pt x="19" y="4548"/>
                  </a:lnTo>
                  <a:lnTo>
                    <a:pt x="45" y="4452"/>
                  </a:lnTo>
                  <a:lnTo>
                    <a:pt x="131" y="4250"/>
                  </a:lnTo>
                  <a:lnTo>
                    <a:pt x="257" y="4036"/>
                  </a:lnTo>
                  <a:lnTo>
                    <a:pt x="421" y="3813"/>
                  </a:lnTo>
                  <a:lnTo>
                    <a:pt x="620" y="3581"/>
                  </a:lnTo>
                  <a:lnTo>
                    <a:pt x="850" y="3344"/>
                  </a:lnTo>
                  <a:lnTo>
                    <a:pt x="1391" y="2857"/>
                  </a:lnTo>
                  <a:lnTo>
                    <a:pt x="2020" y="2367"/>
                  </a:lnTo>
                  <a:lnTo>
                    <a:pt x="2711" y="1889"/>
                  </a:lnTo>
                  <a:lnTo>
                    <a:pt x="3440" y="1438"/>
                  </a:lnTo>
                  <a:lnTo>
                    <a:pt x="4012" y="1125"/>
                  </a:lnTo>
                  <a:lnTo>
                    <a:pt x="4578" y="844"/>
                  </a:lnTo>
                  <a:lnTo>
                    <a:pt x="5129" y="598"/>
                  </a:lnTo>
                  <a:lnTo>
                    <a:pt x="5658" y="391"/>
                  </a:lnTo>
                  <a:lnTo>
                    <a:pt x="6158" y="224"/>
                  </a:lnTo>
                  <a:lnTo>
                    <a:pt x="6621" y="101"/>
                  </a:lnTo>
                  <a:lnTo>
                    <a:pt x="7040" y="26"/>
                  </a:lnTo>
                  <a:lnTo>
                    <a:pt x="7231" y="6"/>
                  </a:lnTo>
                  <a:lnTo>
                    <a:pt x="7408" y="0"/>
                  </a:lnTo>
                  <a:lnTo>
                    <a:pt x="7544" y="4"/>
                  </a:lnTo>
                  <a:lnTo>
                    <a:pt x="7670" y="18"/>
                  </a:lnTo>
                  <a:lnTo>
                    <a:pt x="7729" y="28"/>
                  </a:lnTo>
                  <a:lnTo>
                    <a:pt x="7786" y="41"/>
                  </a:lnTo>
                  <a:lnTo>
                    <a:pt x="7839" y="56"/>
                  </a:lnTo>
                  <a:lnTo>
                    <a:pt x="7889" y="74"/>
                  </a:lnTo>
                  <a:lnTo>
                    <a:pt x="7935" y="94"/>
                  </a:lnTo>
                  <a:lnTo>
                    <a:pt x="7979" y="117"/>
                  </a:lnTo>
                  <a:lnTo>
                    <a:pt x="8018" y="143"/>
                  </a:lnTo>
                  <a:lnTo>
                    <a:pt x="8054" y="171"/>
                  </a:lnTo>
                  <a:lnTo>
                    <a:pt x="8086" y="202"/>
                  </a:lnTo>
                  <a:lnTo>
                    <a:pt x="8114" y="236"/>
                  </a:lnTo>
                  <a:lnTo>
                    <a:pt x="8138" y="273"/>
                  </a:lnTo>
                  <a:lnTo>
                    <a:pt x="8158" y="313"/>
                  </a:lnTo>
                  <a:lnTo>
                    <a:pt x="8195" y="388"/>
                  </a:lnTo>
                  <a:lnTo>
                    <a:pt x="8220" y="468"/>
                  </a:lnTo>
                  <a:lnTo>
                    <a:pt x="8231" y="553"/>
                  </a:lnTo>
                  <a:lnTo>
                    <a:pt x="8230" y="641"/>
                  </a:lnTo>
                  <a:lnTo>
                    <a:pt x="8217" y="734"/>
                  </a:lnTo>
                  <a:lnTo>
                    <a:pt x="8193" y="829"/>
                  </a:lnTo>
                  <a:lnTo>
                    <a:pt x="8157" y="929"/>
                  </a:lnTo>
                  <a:lnTo>
                    <a:pt x="8110" y="1031"/>
                  </a:lnTo>
                  <a:lnTo>
                    <a:pt x="7987" y="1245"/>
                  </a:lnTo>
                  <a:lnTo>
                    <a:pt x="7825" y="1468"/>
                  </a:lnTo>
                  <a:lnTo>
                    <a:pt x="7629" y="1700"/>
                  </a:lnTo>
                  <a:lnTo>
                    <a:pt x="7401" y="1937"/>
                  </a:lnTo>
                  <a:lnTo>
                    <a:pt x="6861" y="2424"/>
                  </a:lnTo>
                  <a:lnTo>
                    <a:pt x="6233" y="2914"/>
                  </a:lnTo>
                  <a:lnTo>
                    <a:pt x="5543" y="3392"/>
                  </a:lnTo>
                  <a:lnTo>
                    <a:pt x="4814" y="3843"/>
                  </a:lnTo>
                  <a:lnTo>
                    <a:pt x="4231" y="4156"/>
                  </a:lnTo>
                  <a:lnTo>
                    <a:pt x="3658" y="4437"/>
                  </a:lnTo>
                  <a:lnTo>
                    <a:pt x="3103" y="4683"/>
                  </a:lnTo>
                  <a:lnTo>
                    <a:pt x="2572" y="4890"/>
                  </a:lnTo>
                  <a:lnTo>
                    <a:pt x="2074" y="5057"/>
                  </a:lnTo>
                  <a:lnTo>
                    <a:pt x="1615" y="5180"/>
                  </a:lnTo>
                  <a:lnTo>
                    <a:pt x="1203" y="5255"/>
                  </a:lnTo>
                  <a:lnTo>
                    <a:pt x="1017" y="5275"/>
                  </a:lnTo>
                  <a:lnTo>
                    <a:pt x="846" y="5281"/>
                  </a:lnTo>
                  <a:close/>
                  <a:moveTo>
                    <a:pt x="7408" y="250"/>
                  </a:moveTo>
                  <a:lnTo>
                    <a:pt x="7408" y="250"/>
                  </a:lnTo>
                  <a:lnTo>
                    <a:pt x="7242" y="256"/>
                  </a:lnTo>
                  <a:lnTo>
                    <a:pt x="7061" y="276"/>
                  </a:lnTo>
                  <a:lnTo>
                    <a:pt x="6658" y="351"/>
                  </a:lnTo>
                  <a:lnTo>
                    <a:pt x="6209" y="472"/>
                  </a:lnTo>
                  <a:lnTo>
                    <a:pt x="5721" y="637"/>
                  </a:lnTo>
                  <a:lnTo>
                    <a:pt x="5204" y="841"/>
                  </a:lnTo>
                  <a:lnTo>
                    <a:pt x="4666" y="1081"/>
                  </a:lnTo>
                  <a:lnTo>
                    <a:pt x="4117" y="1354"/>
                  </a:lnTo>
                  <a:lnTo>
                    <a:pt x="3565" y="1657"/>
                  </a:lnTo>
                  <a:lnTo>
                    <a:pt x="2758" y="2152"/>
                  </a:lnTo>
                  <a:lnTo>
                    <a:pt x="2055" y="2647"/>
                  </a:lnTo>
                  <a:lnTo>
                    <a:pt x="1458" y="3126"/>
                  </a:lnTo>
                  <a:lnTo>
                    <a:pt x="975" y="3578"/>
                  </a:lnTo>
                  <a:lnTo>
                    <a:pt x="778" y="3789"/>
                  </a:lnTo>
                  <a:lnTo>
                    <a:pt x="611" y="3989"/>
                  </a:lnTo>
                  <a:lnTo>
                    <a:pt x="475" y="4175"/>
                  </a:lnTo>
                  <a:lnTo>
                    <a:pt x="370" y="4346"/>
                  </a:lnTo>
                  <a:lnTo>
                    <a:pt x="298" y="4499"/>
                  </a:lnTo>
                  <a:lnTo>
                    <a:pt x="275" y="4570"/>
                  </a:lnTo>
                  <a:lnTo>
                    <a:pt x="259" y="4635"/>
                  </a:lnTo>
                  <a:lnTo>
                    <a:pt x="253" y="4695"/>
                  </a:lnTo>
                  <a:lnTo>
                    <a:pt x="254" y="4750"/>
                  </a:lnTo>
                  <a:lnTo>
                    <a:pt x="265" y="4800"/>
                  </a:lnTo>
                  <a:lnTo>
                    <a:pt x="284" y="4843"/>
                  </a:lnTo>
                  <a:lnTo>
                    <a:pt x="303" y="4871"/>
                  </a:lnTo>
                  <a:lnTo>
                    <a:pt x="326" y="4896"/>
                  </a:lnTo>
                  <a:lnTo>
                    <a:pt x="352" y="4919"/>
                  </a:lnTo>
                  <a:lnTo>
                    <a:pt x="381" y="4939"/>
                  </a:lnTo>
                  <a:lnTo>
                    <a:pt x="412" y="4956"/>
                  </a:lnTo>
                  <a:lnTo>
                    <a:pt x="445" y="4971"/>
                  </a:lnTo>
                  <a:lnTo>
                    <a:pt x="481" y="4985"/>
                  </a:lnTo>
                  <a:lnTo>
                    <a:pt x="518" y="4996"/>
                  </a:lnTo>
                  <a:lnTo>
                    <a:pt x="597" y="5013"/>
                  </a:lnTo>
                  <a:lnTo>
                    <a:pt x="679" y="5024"/>
                  </a:lnTo>
                  <a:lnTo>
                    <a:pt x="763" y="5030"/>
                  </a:lnTo>
                  <a:lnTo>
                    <a:pt x="846" y="5031"/>
                  </a:lnTo>
                  <a:lnTo>
                    <a:pt x="1011" y="5025"/>
                  </a:lnTo>
                  <a:lnTo>
                    <a:pt x="1192" y="5006"/>
                  </a:lnTo>
                  <a:lnTo>
                    <a:pt x="1591" y="4930"/>
                  </a:lnTo>
                  <a:lnTo>
                    <a:pt x="2037" y="4809"/>
                  </a:lnTo>
                  <a:lnTo>
                    <a:pt x="2522" y="4644"/>
                  </a:lnTo>
                  <a:lnTo>
                    <a:pt x="3037" y="4440"/>
                  </a:lnTo>
                  <a:lnTo>
                    <a:pt x="3575" y="4200"/>
                  </a:lnTo>
                  <a:lnTo>
                    <a:pt x="4128" y="3927"/>
                  </a:lnTo>
                  <a:lnTo>
                    <a:pt x="4689" y="3624"/>
                  </a:lnTo>
                  <a:lnTo>
                    <a:pt x="5487" y="3129"/>
                  </a:lnTo>
                  <a:lnTo>
                    <a:pt x="6186" y="2634"/>
                  </a:lnTo>
                  <a:lnTo>
                    <a:pt x="6781" y="2155"/>
                  </a:lnTo>
                  <a:lnTo>
                    <a:pt x="7263" y="1703"/>
                  </a:lnTo>
                  <a:lnTo>
                    <a:pt x="7461" y="1492"/>
                  </a:lnTo>
                  <a:lnTo>
                    <a:pt x="7628" y="1292"/>
                  </a:lnTo>
                  <a:lnTo>
                    <a:pt x="7763" y="1106"/>
                  </a:lnTo>
                  <a:lnTo>
                    <a:pt x="7866" y="935"/>
                  </a:lnTo>
                  <a:lnTo>
                    <a:pt x="7936" y="782"/>
                  </a:lnTo>
                  <a:lnTo>
                    <a:pt x="7959" y="712"/>
                  </a:lnTo>
                  <a:lnTo>
                    <a:pt x="7973" y="646"/>
                  </a:lnTo>
                  <a:lnTo>
                    <a:pt x="7978" y="586"/>
                  </a:lnTo>
                  <a:lnTo>
                    <a:pt x="7974" y="531"/>
                  </a:lnTo>
                  <a:lnTo>
                    <a:pt x="7961" y="482"/>
                  </a:lnTo>
                  <a:lnTo>
                    <a:pt x="7939" y="438"/>
                  </a:lnTo>
                  <a:lnTo>
                    <a:pt x="7933" y="423"/>
                  </a:lnTo>
                  <a:lnTo>
                    <a:pt x="7925" y="410"/>
                  </a:lnTo>
                  <a:lnTo>
                    <a:pt x="7916" y="397"/>
                  </a:lnTo>
                  <a:lnTo>
                    <a:pt x="7906" y="385"/>
                  </a:lnTo>
                  <a:lnTo>
                    <a:pt x="7883" y="362"/>
                  </a:lnTo>
                  <a:lnTo>
                    <a:pt x="7856" y="342"/>
                  </a:lnTo>
                  <a:lnTo>
                    <a:pt x="7826" y="325"/>
                  </a:lnTo>
                  <a:lnTo>
                    <a:pt x="7793" y="310"/>
                  </a:lnTo>
                  <a:lnTo>
                    <a:pt x="7758" y="296"/>
                  </a:lnTo>
                  <a:lnTo>
                    <a:pt x="7721" y="285"/>
                  </a:lnTo>
                  <a:lnTo>
                    <a:pt x="7642" y="268"/>
                  </a:lnTo>
                  <a:lnTo>
                    <a:pt x="7561" y="257"/>
                  </a:lnTo>
                  <a:lnTo>
                    <a:pt x="7482" y="251"/>
                  </a:lnTo>
                  <a:lnTo>
                    <a:pt x="7408" y="25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" name="Freeform 5"/>
            <p:cNvSpPr>
              <a:spLocks noChangeArrowheads="1"/>
            </p:cNvSpPr>
            <p:nvPr/>
          </p:nvSpPr>
          <p:spPr bwMode="auto">
            <a:xfrm>
              <a:off x="2894541" y="2779703"/>
              <a:ext cx="369888" cy="381000"/>
            </a:xfrm>
            <a:custGeom>
              <a:avLst/>
              <a:gdLst>
                <a:gd name="T0" fmla="*/ 1031 w 1032"/>
                <a:gd name="T1" fmla="*/ 531 h 1062"/>
                <a:gd name="T2" fmla="*/ 1022 w 1032"/>
                <a:gd name="T3" fmla="*/ 634 h 1062"/>
                <a:gd name="T4" fmla="*/ 993 w 1032"/>
                <a:gd name="T5" fmla="*/ 732 h 1062"/>
                <a:gd name="T6" fmla="*/ 947 w 1032"/>
                <a:gd name="T7" fmla="*/ 822 h 1062"/>
                <a:gd name="T8" fmla="*/ 887 w 1032"/>
                <a:gd name="T9" fmla="*/ 901 h 1062"/>
                <a:gd name="T10" fmla="*/ 813 w 1032"/>
                <a:gd name="T11" fmla="*/ 968 h 1062"/>
                <a:gd name="T12" fmla="*/ 728 w 1032"/>
                <a:gd name="T13" fmla="*/ 1018 h 1062"/>
                <a:gd name="T14" fmla="*/ 634 w 1032"/>
                <a:gd name="T15" fmla="*/ 1050 h 1062"/>
                <a:gd name="T16" fmla="*/ 531 w 1032"/>
                <a:gd name="T17" fmla="*/ 1061 h 1062"/>
                <a:gd name="T18" fmla="*/ 428 w 1032"/>
                <a:gd name="T19" fmla="*/ 1050 h 1062"/>
                <a:gd name="T20" fmla="*/ 329 w 1032"/>
                <a:gd name="T21" fmla="*/ 1018 h 1062"/>
                <a:gd name="T22" fmla="*/ 239 w 1032"/>
                <a:gd name="T23" fmla="*/ 968 h 1062"/>
                <a:gd name="T24" fmla="*/ 160 w 1032"/>
                <a:gd name="T25" fmla="*/ 901 h 1062"/>
                <a:gd name="T26" fmla="*/ 94 w 1032"/>
                <a:gd name="T27" fmla="*/ 822 h 1062"/>
                <a:gd name="T28" fmla="*/ 43 w 1032"/>
                <a:gd name="T29" fmla="*/ 732 h 1062"/>
                <a:gd name="T30" fmla="*/ 11 w 1032"/>
                <a:gd name="T31" fmla="*/ 634 h 1062"/>
                <a:gd name="T32" fmla="*/ 0 w 1032"/>
                <a:gd name="T33" fmla="*/ 531 h 1062"/>
                <a:gd name="T34" fmla="*/ 11 w 1032"/>
                <a:gd name="T35" fmla="*/ 427 h 1062"/>
                <a:gd name="T36" fmla="*/ 43 w 1032"/>
                <a:gd name="T37" fmla="*/ 329 h 1062"/>
                <a:gd name="T38" fmla="*/ 94 w 1032"/>
                <a:gd name="T39" fmla="*/ 239 h 1062"/>
                <a:gd name="T40" fmla="*/ 160 w 1032"/>
                <a:gd name="T41" fmla="*/ 160 h 1062"/>
                <a:gd name="T42" fmla="*/ 239 w 1032"/>
                <a:gd name="T43" fmla="*/ 93 h 1062"/>
                <a:gd name="T44" fmla="*/ 329 w 1032"/>
                <a:gd name="T45" fmla="*/ 43 h 1062"/>
                <a:gd name="T46" fmla="*/ 428 w 1032"/>
                <a:gd name="T47" fmla="*/ 11 h 1062"/>
                <a:gd name="T48" fmla="*/ 531 w 1032"/>
                <a:gd name="T49" fmla="*/ 0 h 1062"/>
                <a:gd name="T50" fmla="*/ 634 w 1032"/>
                <a:gd name="T51" fmla="*/ 11 h 1062"/>
                <a:gd name="T52" fmla="*/ 728 w 1032"/>
                <a:gd name="T53" fmla="*/ 43 h 1062"/>
                <a:gd name="T54" fmla="*/ 813 w 1032"/>
                <a:gd name="T55" fmla="*/ 93 h 1062"/>
                <a:gd name="T56" fmla="*/ 887 w 1032"/>
                <a:gd name="T57" fmla="*/ 160 h 1062"/>
                <a:gd name="T58" fmla="*/ 947 w 1032"/>
                <a:gd name="T59" fmla="*/ 239 h 1062"/>
                <a:gd name="T60" fmla="*/ 993 w 1032"/>
                <a:gd name="T61" fmla="*/ 329 h 1062"/>
                <a:gd name="T62" fmla="*/ 1022 w 1032"/>
                <a:gd name="T63" fmla="*/ 427 h 1062"/>
                <a:gd name="T64" fmla="*/ 1031 w 1032"/>
                <a:gd name="T65" fmla="*/ 531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32" h="1062">
                  <a:moveTo>
                    <a:pt x="1031" y="531"/>
                  </a:moveTo>
                  <a:lnTo>
                    <a:pt x="1031" y="531"/>
                  </a:lnTo>
                  <a:lnTo>
                    <a:pt x="1029" y="583"/>
                  </a:lnTo>
                  <a:lnTo>
                    <a:pt x="1022" y="634"/>
                  </a:lnTo>
                  <a:lnTo>
                    <a:pt x="1009" y="684"/>
                  </a:lnTo>
                  <a:lnTo>
                    <a:pt x="993" y="732"/>
                  </a:lnTo>
                  <a:lnTo>
                    <a:pt x="972" y="778"/>
                  </a:lnTo>
                  <a:lnTo>
                    <a:pt x="947" y="822"/>
                  </a:lnTo>
                  <a:lnTo>
                    <a:pt x="919" y="863"/>
                  </a:lnTo>
                  <a:lnTo>
                    <a:pt x="887" y="901"/>
                  </a:lnTo>
                  <a:lnTo>
                    <a:pt x="852" y="936"/>
                  </a:lnTo>
                  <a:lnTo>
                    <a:pt x="813" y="968"/>
                  </a:lnTo>
                  <a:lnTo>
                    <a:pt x="772" y="995"/>
                  </a:lnTo>
                  <a:lnTo>
                    <a:pt x="728" y="1018"/>
                  </a:lnTo>
                  <a:lnTo>
                    <a:pt x="682" y="1037"/>
                  </a:lnTo>
                  <a:lnTo>
                    <a:pt x="634" y="1050"/>
                  </a:lnTo>
                  <a:lnTo>
                    <a:pt x="583" y="1059"/>
                  </a:lnTo>
                  <a:lnTo>
                    <a:pt x="531" y="1061"/>
                  </a:lnTo>
                  <a:lnTo>
                    <a:pt x="479" y="1059"/>
                  </a:lnTo>
                  <a:lnTo>
                    <a:pt x="428" y="1050"/>
                  </a:lnTo>
                  <a:lnTo>
                    <a:pt x="378" y="1037"/>
                  </a:lnTo>
                  <a:lnTo>
                    <a:pt x="329" y="1018"/>
                  </a:lnTo>
                  <a:lnTo>
                    <a:pt x="283" y="995"/>
                  </a:lnTo>
                  <a:lnTo>
                    <a:pt x="239" y="968"/>
                  </a:lnTo>
                  <a:lnTo>
                    <a:pt x="198" y="936"/>
                  </a:lnTo>
                  <a:lnTo>
                    <a:pt x="160" y="901"/>
                  </a:lnTo>
                  <a:lnTo>
                    <a:pt x="125" y="863"/>
                  </a:lnTo>
                  <a:lnTo>
                    <a:pt x="94" y="822"/>
                  </a:lnTo>
                  <a:lnTo>
                    <a:pt x="66" y="778"/>
                  </a:lnTo>
                  <a:lnTo>
                    <a:pt x="43" y="732"/>
                  </a:lnTo>
                  <a:lnTo>
                    <a:pt x="24" y="684"/>
                  </a:lnTo>
                  <a:lnTo>
                    <a:pt x="11" y="634"/>
                  </a:lnTo>
                  <a:lnTo>
                    <a:pt x="2" y="583"/>
                  </a:lnTo>
                  <a:lnTo>
                    <a:pt x="0" y="531"/>
                  </a:lnTo>
                  <a:lnTo>
                    <a:pt x="2" y="478"/>
                  </a:lnTo>
                  <a:lnTo>
                    <a:pt x="11" y="427"/>
                  </a:lnTo>
                  <a:lnTo>
                    <a:pt x="24" y="377"/>
                  </a:lnTo>
                  <a:lnTo>
                    <a:pt x="43" y="329"/>
                  </a:lnTo>
                  <a:lnTo>
                    <a:pt x="66" y="283"/>
                  </a:lnTo>
                  <a:lnTo>
                    <a:pt x="94" y="239"/>
                  </a:lnTo>
                  <a:lnTo>
                    <a:pt x="125" y="198"/>
                  </a:lnTo>
                  <a:lnTo>
                    <a:pt x="160" y="160"/>
                  </a:lnTo>
                  <a:lnTo>
                    <a:pt x="198" y="125"/>
                  </a:lnTo>
                  <a:lnTo>
                    <a:pt x="239" y="93"/>
                  </a:lnTo>
                  <a:lnTo>
                    <a:pt x="283" y="66"/>
                  </a:lnTo>
                  <a:lnTo>
                    <a:pt x="329" y="43"/>
                  </a:lnTo>
                  <a:lnTo>
                    <a:pt x="378" y="24"/>
                  </a:lnTo>
                  <a:lnTo>
                    <a:pt x="428" y="11"/>
                  </a:lnTo>
                  <a:lnTo>
                    <a:pt x="479" y="2"/>
                  </a:lnTo>
                  <a:lnTo>
                    <a:pt x="531" y="0"/>
                  </a:lnTo>
                  <a:lnTo>
                    <a:pt x="583" y="2"/>
                  </a:lnTo>
                  <a:lnTo>
                    <a:pt x="634" y="11"/>
                  </a:lnTo>
                  <a:lnTo>
                    <a:pt x="682" y="24"/>
                  </a:lnTo>
                  <a:lnTo>
                    <a:pt x="728" y="43"/>
                  </a:lnTo>
                  <a:lnTo>
                    <a:pt x="772" y="66"/>
                  </a:lnTo>
                  <a:lnTo>
                    <a:pt x="813" y="93"/>
                  </a:lnTo>
                  <a:lnTo>
                    <a:pt x="852" y="125"/>
                  </a:lnTo>
                  <a:lnTo>
                    <a:pt x="887" y="160"/>
                  </a:lnTo>
                  <a:lnTo>
                    <a:pt x="919" y="198"/>
                  </a:lnTo>
                  <a:lnTo>
                    <a:pt x="947" y="239"/>
                  </a:lnTo>
                  <a:lnTo>
                    <a:pt x="972" y="283"/>
                  </a:lnTo>
                  <a:lnTo>
                    <a:pt x="993" y="329"/>
                  </a:lnTo>
                  <a:lnTo>
                    <a:pt x="1009" y="377"/>
                  </a:lnTo>
                  <a:lnTo>
                    <a:pt x="1022" y="427"/>
                  </a:lnTo>
                  <a:lnTo>
                    <a:pt x="1029" y="478"/>
                  </a:lnTo>
                  <a:lnTo>
                    <a:pt x="1031" y="53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" name="Freeform 6"/>
            <p:cNvSpPr>
              <a:spLocks noChangeArrowheads="1"/>
            </p:cNvSpPr>
            <p:nvPr/>
          </p:nvSpPr>
          <p:spPr bwMode="auto">
            <a:xfrm>
              <a:off x="430742" y="382578"/>
              <a:ext cx="5297488" cy="5297487"/>
            </a:xfrm>
            <a:custGeom>
              <a:avLst/>
              <a:gdLst>
                <a:gd name="T0" fmla="*/ 6623 w 14719"/>
                <a:gd name="T1" fmla="*/ 14680 h 14719"/>
                <a:gd name="T2" fmla="*/ 4509 w 14719"/>
                <a:gd name="T3" fmla="*/ 14138 h 14719"/>
                <a:gd name="T4" fmla="*/ 2688 w 14719"/>
                <a:gd name="T5" fmla="*/ 13033 h 14719"/>
                <a:gd name="T6" fmla="*/ 1262 w 14719"/>
                <a:gd name="T7" fmla="*/ 11470 h 14719"/>
                <a:gd name="T8" fmla="*/ 333 w 14719"/>
                <a:gd name="T9" fmla="*/ 9549 h 14719"/>
                <a:gd name="T10" fmla="*/ 0 w 14719"/>
                <a:gd name="T11" fmla="*/ 7374 h 14719"/>
                <a:gd name="T12" fmla="*/ 333 w 14719"/>
                <a:gd name="T13" fmla="*/ 5186 h 14719"/>
                <a:gd name="T14" fmla="*/ 1262 w 14719"/>
                <a:gd name="T15" fmla="*/ 3256 h 14719"/>
                <a:gd name="T16" fmla="*/ 2688 w 14719"/>
                <a:gd name="T17" fmla="*/ 1688 h 14719"/>
                <a:gd name="T18" fmla="*/ 4509 w 14719"/>
                <a:gd name="T19" fmla="*/ 581 h 14719"/>
                <a:gd name="T20" fmla="*/ 6623 w 14719"/>
                <a:gd name="T21" fmla="*/ 38 h 14719"/>
                <a:gd name="T22" fmla="*/ 8857 w 14719"/>
                <a:gd name="T23" fmla="*/ 150 h 14719"/>
                <a:gd name="T24" fmla="*/ 10878 w 14719"/>
                <a:gd name="T25" fmla="*/ 892 h 14719"/>
                <a:gd name="T26" fmla="*/ 12570 w 14719"/>
                <a:gd name="T27" fmla="*/ 2164 h 14719"/>
                <a:gd name="T28" fmla="*/ 13833 w 14719"/>
                <a:gd name="T29" fmla="*/ 3864 h 14719"/>
                <a:gd name="T30" fmla="*/ 14569 w 14719"/>
                <a:gd name="T31" fmla="*/ 5891 h 14719"/>
                <a:gd name="T32" fmla="*/ 14680 w 14719"/>
                <a:gd name="T33" fmla="*/ 8121 h 14719"/>
                <a:gd name="T34" fmla="*/ 14142 w 14719"/>
                <a:gd name="T35" fmla="*/ 10223 h 14719"/>
                <a:gd name="T36" fmla="*/ 13043 w 14719"/>
                <a:gd name="T37" fmla="*/ 12036 h 14719"/>
                <a:gd name="T38" fmla="*/ 11484 w 14719"/>
                <a:gd name="T39" fmla="*/ 13458 h 14719"/>
                <a:gd name="T40" fmla="*/ 9561 w 14719"/>
                <a:gd name="T41" fmla="*/ 14386 h 14719"/>
                <a:gd name="T42" fmla="*/ 7375 w 14719"/>
                <a:gd name="T43" fmla="*/ 14718 h 14719"/>
                <a:gd name="T44" fmla="*/ 6664 w 14719"/>
                <a:gd name="T45" fmla="*/ 474 h 14719"/>
                <a:gd name="T46" fmla="*/ 4670 w 14719"/>
                <a:gd name="T47" fmla="*/ 981 h 14719"/>
                <a:gd name="T48" fmla="*/ 2958 w 14719"/>
                <a:gd name="T49" fmla="*/ 2018 h 14719"/>
                <a:gd name="T50" fmla="*/ 1620 w 14719"/>
                <a:gd name="T51" fmla="*/ 3491 h 14719"/>
                <a:gd name="T52" fmla="*/ 749 w 14719"/>
                <a:gd name="T53" fmla="*/ 5307 h 14719"/>
                <a:gd name="T54" fmla="*/ 438 w 14719"/>
                <a:gd name="T55" fmla="*/ 7374 h 14719"/>
                <a:gd name="T56" fmla="*/ 749 w 14719"/>
                <a:gd name="T57" fmla="*/ 9431 h 14719"/>
                <a:gd name="T58" fmla="*/ 1620 w 14719"/>
                <a:gd name="T59" fmla="*/ 11245 h 14719"/>
                <a:gd name="T60" fmla="*/ 2958 w 14719"/>
                <a:gd name="T61" fmla="*/ 12722 h 14719"/>
                <a:gd name="T62" fmla="*/ 4670 w 14719"/>
                <a:gd name="T63" fmla="*/ 13764 h 14719"/>
                <a:gd name="T64" fmla="*/ 6664 w 14719"/>
                <a:gd name="T65" fmla="*/ 14276 h 14719"/>
                <a:gd name="T66" fmla="*/ 8768 w 14719"/>
                <a:gd name="T67" fmla="*/ 14170 h 14719"/>
                <a:gd name="T68" fmla="*/ 10673 w 14719"/>
                <a:gd name="T69" fmla="*/ 13471 h 14719"/>
                <a:gd name="T70" fmla="*/ 12273 w 14719"/>
                <a:gd name="T71" fmla="*/ 12273 h 14719"/>
                <a:gd name="T72" fmla="*/ 13471 w 14719"/>
                <a:gd name="T73" fmla="*/ 10673 h 14719"/>
                <a:gd name="T74" fmla="*/ 14170 w 14719"/>
                <a:gd name="T75" fmla="*/ 8767 h 14719"/>
                <a:gd name="T76" fmla="*/ 14276 w 14719"/>
                <a:gd name="T77" fmla="*/ 6663 h 14719"/>
                <a:gd name="T78" fmla="*/ 13764 w 14719"/>
                <a:gd name="T79" fmla="*/ 4670 h 14719"/>
                <a:gd name="T80" fmla="*/ 12722 w 14719"/>
                <a:gd name="T81" fmla="*/ 2957 h 14719"/>
                <a:gd name="T82" fmla="*/ 11245 w 14719"/>
                <a:gd name="T83" fmla="*/ 1620 h 14719"/>
                <a:gd name="T84" fmla="*/ 9431 w 14719"/>
                <a:gd name="T85" fmla="*/ 749 h 14719"/>
                <a:gd name="T86" fmla="*/ 7375 w 14719"/>
                <a:gd name="T87" fmla="*/ 438 h 14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719" h="14719">
                  <a:moveTo>
                    <a:pt x="7375" y="14718"/>
                  </a:moveTo>
                  <a:lnTo>
                    <a:pt x="7375" y="14718"/>
                  </a:lnTo>
                  <a:lnTo>
                    <a:pt x="6623" y="14680"/>
                  </a:lnTo>
                  <a:lnTo>
                    <a:pt x="5892" y="14568"/>
                  </a:lnTo>
                  <a:lnTo>
                    <a:pt x="5186" y="14386"/>
                  </a:lnTo>
                  <a:lnTo>
                    <a:pt x="4509" y="14138"/>
                  </a:lnTo>
                  <a:lnTo>
                    <a:pt x="3865" y="13827"/>
                  </a:lnTo>
                  <a:lnTo>
                    <a:pt x="3256" y="13458"/>
                  </a:lnTo>
                  <a:lnTo>
                    <a:pt x="2688" y="13033"/>
                  </a:lnTo>
                  <a:lnTo>
                    <a:pt x="2164" y="12558"/>
                  </a:lnTo>
                  <a:lnTo>
                    <a:pt x="1688" y="12036"/>
                  </a:lnTo>
                  <a:lnTo>
                    <a:pt x="1262" y="11470"/>
                  </a:lnTo>
                  <a:lnTo>
                    <a:pt x="892" y="10864"/>
                  </a:lnTo>
                  <a:lnTo>
                    <a:pt x="581" y="10223"/>
                  </a:lnTo>
                  <a:lnTo>
                    <a:pt x="333" y="9549"/>
                  </a:lnTo>
                  <a:lnTo>
                    <a:pt x="150" y="8848"/>
                  </a:lnTo>
                  <a:lnTo>
                    <a:pt x="38" y="8121"/>
                  </a:lnTo>
                  <a:lnTo>
                    <a:pt x="0" y="7374"/>
                  </a:lnTo>
                  <a:lnTo>
                    <a:pt x="38" y="6622"/>
                  </a:lnTo>
                  <a:lnTo>
                    <a:pt x="150" y="5891"/>
                  </a:lnTo>
                  <a:lnTo>
                    <a:pt x="333" y="5186"/>
                  </a:lnTo>
                  <a:lnTo>
                    <a:pt x="581" y="4509"/>
                  </a:lnTo>
                  <a:lnTo>
                    <a:pt x="892" y="3864"/>
                  </a:lnTo>
                  <a:lnTo>
                    <a:pt x="1262" y="3256"/>
                  </a:lnTo>
                  <a:lnTo>
                    <a:pt x="1688" y="2688"/>
                  </a:lnTo>
                  <a:lnTo>
                    <a:pt x="2164" y="2164"/>
                  </a:lnTo>
                  <a:lnTo>
                    <a:pt x="2688" y="1688"/>
                  </a:lnTo>
                  <a:lnTo>
                    <a:pt x="3256" y="1262"/>
                  </a:lnTo>
                  <a:lnTo>
                    <a:pt x="3865" y="892"/>
                  </a:lnTo>
                  <a:lnTo>
                    <a:pt x="4509" y="581"/>
                  </a:lnTo>
                  <a:lnTo>
                    <a:pt x="5186" y="332"/>
                  </a:lnTo>
                  <a:lnTo>
                    <a:pt x="5892" y="150"/>
                  </a:lnTo>
                  <a:lnTo>
                    <a:pt x="6623" y="38"/>
                  </a:lnTo>
                  <a:lnTo>
                    <a:pt x="7375" y="0"/>
                  </a:lnTo>
                  <a:lnTo>
                    <a:pt x="8127" y="38"/>
                  </a:lnTo>
                  <a:lnTo>
                    <a:pt x="8857" y="150"/>
                  </a:lnTo>
                  <a:lnTo>
                    <a:pt x="9561" y="332"/>
                  </a:lnTo>
                  <a:lnTo>
                    <a:pt x="10236" y="581"/>
                  </a:lnTo>
                  <a:lnTo>
                    <a:pt x="10878" y="892"/>
                  </a:lnTo>
                  <a:lnTo>
                    <a:pt x="11484" y="1262"/>
                  </a:lnTo>
                  <a:lnTo>
                    <a:pt x="12049" y="1688"/>
                  </a:lnTo>
                  <a:lnTo>
                    <a:pt x="12570" y="2164"/>
                  </a:lnTo>
                  <a:lnTo>
                    <a:pt x="13043" y="2688"/>
                  </a:lnTo>
                  <a:lnTo>
                    <a:pt x="13466" y="3256"/>
                  </a:lnTo>
                  <a:lnTo>
                    <a:pt x="13833" y="3864"/>
                  </a:lnTo>
                  <a:lnTo>
                    <a:pt x="14142" y="4509"/>
                  </a:lnTo>
                  <a:lnTo>
                    <a:pt x="14388" y="5186"/>
                  </a:lnTo>
                  <a:lnTo>
                    <a:pt x="14569" y="5891"/>
                  </a:lnTo>
                  <a:lnTo>
                    <a:pt x="14680" y="6622"/>
                  </a:lnTo>
                  <a:lnTo>
                    <a:pt x="14718" y="7374"/>
                  </a:lnTo>
                  <a:lnTo>
                    <a:pt x="14680" y="8121"/>
                  </a:lnTo>
                  <a:lnTo>
                    <a:pt x="14569" y="8848"/>
                  </a:lnTo>
                  <a:lnTo>
                    <a:pt x="14388" y="9549"/>
                  </a:lnTo>
                  <a:lnTo>
                    <a:pt x="14142" y="10223"/>
                  </a:lnTo>
                  <a:lnTo>
                    <a:pt x="13833" y="10864"/>
                  </a:lnTo>
                  <a:lnTo>
                    <a:pt x="13466" y="11470"/>
                  </a:lnTo>
                  <a:lnTo>
                    <a:pt x="13043" y="12036"/>
                  </a:lnTo>
                  <a:lnTo>
                    <a:pt x="12570" y="12558"/>
                  </a:lnTo>
                  <a:lnTo>
                    <a:pt x="12049" y="13033"/>
                  </a:lnTo>
                  <a:lnTo>
                    <a:pt x="11484" y="13458"/>
                  </a:lnTo>
                  <a:lnTo>
                    <a:pt x="10878" y="13827"/>
                  </a:lnTo>
                  <a:lnTo>
                    <a:pt x="10236" y="14138"/>
                  </a:lnTo>
                  <a:lnTo>
                    <a:pt x="9561" y="14386"/>
                  </a:lnTo>
                  <a:lnTo>
                    <a:pt x="8857" y="14568"/>
                  </a:lnTo>
                  <a:lnTo>
                    <a:pt x="8127" y="14680"/>
                  </a:lnTo>
                  <a:lnTo>
                    <a:pt x="7375" y="14718"/>
                  </a:lnTo>
                  <a:close/>
                  <a:moveTo>
                    <a:pt x="7375" y="438"/>
                  </a:moveTo>
                  <a:lnTo>
                    <a:pt x="7375" y="438"/>
                  </a:lnTo>
                  <a:lnTo>
                    <a:pt x="6664" y="474"/>
                  </a:lnTo>
                  <a:lnTo>
                    <a:pt x="5974" y="578"/>
                  </a:lnTo>
                  <a:lnTo>
                    <a:pt x="5308" y="749"/>
                  </a:lnTo>
                  <a:lnTo>
                    <a:pt x="4670" y="981"/>
                  </a:lnTo>
                  <a:lnTo>
                    <a:pt x="4063" y="1273"/>
                  </a:lnTo>
                  <a:lnTo>
                    <a:pt x="3491" y="1620"/>
                  </a:lnTo>
                  <a:lnTo>
                    <a:pt x="2958" y="2018"/>
                  </a:lnTo>
                  <a:lnTo>
                    <a:pt x="2465" y="2465"/>
                  </a:lnTo>
                  <a:lnTo>
                    <a:pt x="2018" y="2957"/>
                  </a:lnTo>
                  <a:lnTo>
                    <a:pt x="1620" y="3491"/>
                  </a:lnTo>
                  <a:lnTo>
                    <a:pt x="1273" y="4063"/>
                  </a:lnTo>
                  <a:lnTo>
                    <a:pt x="981" y="4670"/>
                  </a:lnTo>
                  <a:lnTo>
                    <a:pt x="749" y="5307"/>
                  </a:lnTo>
                  <a:lnTo>
                    <a:pt x="578" y="5973"/>
                  </a:lnTo>
                  <a:lnTo>
                    <a:pt x="474" y="6663"/>
                  </a:lnTo>
                  <a:lnTo>
                    <a:pt x="438" y="7374"/>
                  </a:lnTo>
                  <a:lnTo>
                    <a:pt x="474" y="8081"/>
                  </a:lnTo>
                  <a:lnTo>
                    <a:pt x="578" y="8767"/>
                  </a:lnTo>
                  <a:lnTo>
                    <a:pt x="749" y="9431"/>
                  </a:lnTo>
                  <a:lnTo>
                    <a:pt x="981" y="10067"/>
                  </a:lnTo>
                  <a:lnTo>
                    <a:pt x="1273" y="10673"/>
                  </a:lnTo>
                  <a:lnTo>
                    <a:pt x="1620" y="11245"/>
                  </a:lnTo>
                  <a:lnTo>
                    <a:pt x="2018" y="11780"/>
                  </a:lnTo>
                  <a:lnTo>
                    <a:pt x="2465" y="12273"/>
                  </a:lnTo>
                  <a:lnTo>
                    <a:pt x="2958" y="12722"/>
                  </a:lnTo>
                  <a:lnTo>
                    <a:pt x="3491" y="13122"/>
                  </a:lnTo>
                  <a:lnTo>
                    <a:pt x="4063" y="13471"/>
                  </a:lnTo>
                  <a:lnTo>
                    <a:pt x="4670" y="13764"/>
                  </a:lnTo>
                  <a:lnTo>
                    <a:pt x="5308" y="13999"/>
                  </a:lnTo>
                  <a:lnTo>
                    <a:pt x="5974" y="14170"/>
                  </a:lnTo>
                  <a:lnTo>
                    <a:pt x="6664" y="14276"/>
                  </a:lnTo>
                  <a:lnTo>
                    <a:pt x="7375" y="14312"/>
                  </a:lnTo>
                  <a:lnTo>
                    <a:pt x="8082" y="14276"/>
                  </a:lnTo>
                  <a:lnTo>
                    <a:pt x="8768" y="14170"/>
                  </a:lnTo>
                  <a:lnTo>
                    <a:pt x="9431" y="13999"/>
                  </a:lnTo>
                  <a:lnTo>
                    <a:pt x="10067" y="13764"/>
                  </a:lnTo>
                  <a:lnTo>
                    <a:pt x="10673" y="13471"/>
                  </a:lnTo>
                  <a:lnTo>
                    <a:pt x="11245" y="13122"/>
                  </a:lnTo>
                  <a:lnTo>
                    <a:pt x="11780" y="12722"/>
                  </a:lnTo>
                  <a:lnTo>
                    <a:pt x="12273" y="12273"/>
                  </a:lnTo>
                  <a:lnTo>
                    <a:pt x="12722" y="11780"/>
                  </a:lnTo>
                  <a:lnTo>
                    <a:pt x="13122" y="11245"/>
                  </a:lnTo>
                  <a:lnTo>
                    <a:pt x="13471" y="10673"/>
                  </a:lnTo>
                  <a:lnTo>
                    <a:pt x="13764" y="10067"/>
                  </a:lnTo>
                  <a:lnTo>
                    <a:pt x="13999" y="9431"/>
                  </a:lnTo>
                  <a:lnTo>
                    <a:pt x="14170" y="8767"/>
                  </a:lnTo>
                  <a:lnTo>
                    <a:pt x="14276" y="8081"/>
                  </a:lnTo>
                  <a:lnTo>
                    <a:pt x="14312" y="7374"/>
                  </a:lnTo>
                  <a:lnTo>
                    <a:pt x="14276" y="6663"/>
                  </a:lnTo>
                  <a:lnTo>
                    <a:pt x="14170" y="5973"/>
                  </a:lnTo>
                  <a:lnTo>
                    <a:pt x="13999" y="5307"/>
                  </a:lnTo>
                  <a:lnTo>
                    <a:pt x="13764" y="4670"/>
                  </a:lnTo>
                  <a:lnTo>
                    <a:pt x="13471" y="4063"/>
                  </a:lnTo>
                  <a:lnTo>
                    <a:pt x="13122" y="3491"/>
                  </a:lnTo>
                  <a:lnTo>
                    <a:pt x="12722" y="2957"/>
                  </a:lnTo>
                  <a:lnTo>
                    <a:pt x="12273" y="2465"/>
                  </a:lnTo>
                  <a:lnTo>
                    <a:pt x="11780" y="2018"/>
                  </a:lnTo>
                  <a:lnTo>
                    <a:pt x="11245" y="1620"/>
                  </a:lnTo>
                  <a:lnTo>
                    <a:pt x="10673" y="1273"/>
                  </a:lnTo>
                  <a:lnTo>
                    <a:pt x="10067" y="981"/>
                  </a:lnTo>
                  <a:lnTo>
                    <a:pt x="9431" y="749"/>
                  </a:lnTo>
                  <a:lnTo>
                    <a:pt x="8768" y="578"/>
                  </a:lnTo>
                  <a:lnTo>
                    <a:pt x="8082" y="474"/>
                  </a:lnTo>
                  <a:lnTo>
                    <a:pt x="7375" y="43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2" name="Rechteck 21"/>
          <p:cNvSpPr/>
          <p:nvPr/>
        </p:nvSpPr>
        <p:spPr>
          <a:xfrm>
            <a:off x="-1" y="900000"/>
            <a:ext cx="3600000" cy="5580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   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49492" y="1038982"/>
            <a:ext cx="3049863" cy="19923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2800" dirty="0">
                <a:solidFill>
                  <a:srgbClr val="595A5A"/>
                </a:solidFill>
              </a:rPr>
              <a:t>BASICS OF </a:t>
            </a:r>
          </a:p>
          <a:p>
            <a:pPr>
              <a:lnSpc>
                <a:spcPct val="90000"/>
              </a:lnSpc>
            </a:pPr>
            <a:r>
              <a:rPr lang="de-DE" sz="2800" dirty="0">
                <a:solidFill>
                  <a:srgbClr val="595A5A"/>
                </a:solidFill>
              </a:rPr>
              <a:t>NUCLEAR REACTION</a:t>
            </a:r>
          </a:p>
          <a:p>
            <a:pPr algn="ctr">
              <a:lnSpc>
                <a:spcPct val="80000"/>
              </a:lnSpc>
            </a:pPr>
            <a:endParaRPr lang="de-DE" dirty="0">
              <a:solidFill>
                <a:srgbClr val="595A5A"/>
              </a:solidFill>
            </a:endParaRPr>
          </a:p>
          <a:p>
            <a:pPr>
              <a:lnSpc>
                <a:spcPct val="80000"/>
              </a:lnSpc>
            </a:pPr>
            <a:r>
              <a:rPr lang="de-DE" sz="2000" dirty="0">
                <a:solidFill>
                  <a:srgbClr val="595A5A"/>
                </a:solidFill>
              </a:rPr>
              <a:t>A </a:t>
            </a:r>
            <a:r>
              <a:rPr lang="de-DE" sz="2000" dirty="0">
                <a:solidFill>
                  <a:srgbClr val="595A5A"/>
                </a:solidFill>
                <a:effectLst/>
              </a:rPr>
              <a:t>general </a:t>
            </a:r>
            <a:r>
              <a:rPr lang="de-DE" sz="2000" dirty="0">
                <a:solidFill>
                  <a:srgbClr val="595A5A"/>
                </a:solidFill>
              </a:rPr>
              <a:t>introduction to the main concepts of fusion, </a:t>
            </a:r>
            <a:br>
              <a:rPr lang="de-DE" sz="2000" dirty="0">
                <a:solidFill>
                  <a:srgbClr val="595A5A"/>
                </a:solidFill>
              </a:rPr>
            </a:br>
            <a:r>
              <a:rPr lang="de-DE" sz="2000" dirty="0">
                <a:solidFill>
                  <a:srgbClr val="595A5A"/>
                </a:solidFill>
              </a:rPr>
              <a:t>fusion vs. </a:t>
            </a:r>
            <a:r>
              <a:rPr lang="de-DE" sz="2000" dirty="0" smtClean="0">
                <a:solidFill>
                  <a:srgbClr val="595A5A"/>
                </a:solidFill>
              </a:rPr>
              <a:t>fission</a:t>
            </a:r>
            <a:r>
              <a:rPr lang="de-DE" sz="2000" dirty="0">
                <a:solidFill>
                  <a:srgbClr val="595A5A"/>
                </a:solidFill>
              </a:rPr>
              <a:t>, solar fusion </a:t>
            </a:r>
            <a:br>
              <a:rPr lang="de-DE" sz="2000" dirty="0">
                <a:solidFill>
                  <a:srgbClr val="595A5A"/>
                </a:solidFill>
              </a:rPr>
            </a:br>
            <a:r>
              <a:rPr lang="de-DE" sz="2000" dirty="0">
                <a:solidFill>
                  <a:srgbClr val="595A5A"/>
                </a:solidFill>
              </a:rPr>
              <a:t>vs. fusion on Earth. </a:t>
            </a:r>
          </a:p>
        </p:txBody>
      </p:sp>
      <p:sp>
        <p:nvSpPr>
          <p:cNvPr id="6" name="Rechteck 5"/>
          <p:cNvSpPr/>
          <p:nvPr/>
        </p:nvSpPr>
        <p:spPr>
          <a:xfrm>
            <a:off x="8796401" y="6095335"/>
            <a:ext cx="301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2" name="Rechteck 11"/>
          <p:cNvSpPr/>
          <p:nvPr/>
        </p:nvSpPr>
        <p:spPr>
          <a:xfrm>
            <a:off x="2159000" y="6494502"/>
            <a:ext cx="69975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900">
                <a:solidFill>
                  <a:srgbClr val="595959"/>
                </a:solidFill>
              </a:rPr>
              <a:t>Graphic: EUROfusion, Reinald Fenke, CC BY 4.0, www.euro-fusion.org</a:t>
            </a:r>
          </a:p>
        </p:txBody>
      </p:sp>
    </p:spTree>
    <p:extLst>
      <p:ext uri="{BB962C8B-B14F-4D97-AF65-F5344CB8AC3E}">
        <p14:creationId xmlns:p14="http://schemas.microsoft.com/office/powerpoint/2010/main" val="68387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900000"/>
            <a:ext cx="9144000" cy="5580000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-196768" y="232552"/>
            <a:ext cx="914399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0" b="1" dirty="0">
                <a:solidFill>
                  <a:srgbClr val="DD5920"/>
                </a:solidFill>
              </a:rPr>
              <a:t>!</a:t>
            </a:r>
          </a:p>
        </p:txBody>
      </p:sp>
      <p:sp>
        <p:nvSpPr>
          <p:cNvPr id="22" name="Rechteck 21"/>
          <p:cNvSpPr/>
          <p:nvPr/>
        </p:nvSpPr>
        <p:spPr>
          <a:xfrm>
            <a:off x="5100254" y="900000"/>
            <a:ext cx="3154945" cy="5580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   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205335" y="2514061"/>
            <a:ext cx="3049864" cy="19389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2800" dirty="0" smtClean="0">
                <a:solidFill>
                  <a:srgbClr val="595A5A"/>
                </a:solidFill>
              </a:rPr>
              <a:t>WE KNOW</a:t>
            </a:r>
            <a:r>
              <a:rPr lang="de-DE" sz="2800" dirty="0">
                <a:solidFill>
                  <a:srgbClr val="595A5A"/>
                </a:solidFill>
              </a:rPr>
              <a:t/>
            </a:r>
            <a:br>
              <a:rPr lang="de-DE" sz="2800" dirty="0">
                <a:solidFill>
                  <a:srgbClr val="595A5A"/>
                </a:solidFill>
              </a:rPr>
            </a:br>
            <a:r>
              <a:rPr lang="de-DE" sz="2800" dirty="0">
                <a:solidFill>
                  <a:srgbClr val="595A5A"/>
                </a:solidFill>
              </a:rPr>
              <a:t>THAT TWO </a:t>
            </a:r>
            <a:r>
              <a:rPr lang="de-DE" sz="2800" dirty="0" smtClean="0">
                <a:solidFill>
                  <a:srgbClr val="595A5A"/>
                </a:solidFill>
              </a:rPr>
              <a:t>TYPES</a:t>
            </a:r>
            <a:r>
              <a:rPr lang="de-DE" sz="2800" dirty="0">
                <a:solidFill>
                  <a:srgbClr val="595A5A"/>
                </a:solidFill>
              </a:rPr>
              <a:t/>
            </a:r>
            <a:br>
              <a:rPr lang="de-DE" sz="2800" dirty="0">
                <a:solidFill>
                  <a:srgbClr val="595A5A"/>
                </a:solidFill>
              </a:rPr>
            </a:br>
            <a:r>
              <a:rPr lang="de-DE" sz="2800" dirty="0">
                <a:solidFill>
                  <a:srgbClr val="595A5A"/>
                </a:solidFill>
              </a:rPr>
              <a:t>OF NUCLEAR REACTIONS </a:t>
            </a:r>
            <a:r>
              <a:rPr lang="de-DE" sz="2800" dirty="0" smtClean="0">
                <a:solidFill>
                  <a:srgbClr val="595A5A"/>
                </a:solidFill>
              </a:rPr>
              <a:t>EXIST:</a:t>
            </a:r>
            <a:endParaRPr lang="de-DE" sz="2800" dirty="0">
              <a:solidFill>
                <a:srgbClr val="595A5A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2800" dirty="0">
                <a:solidFill>
                  <a:srgbClr val="595A5A"/>
                </a:solidFill>
              </a:rPr>
              <a:t>FUSION &amp; FISSION</a:t>
            </a:r>
          </a:p>
        </p:txBody>
      </p:sp>
      <p:grpSp>
        <p:nvGrpSpPr>
          <p:cNvPr id="8" name="Gruppierung 7"/>
          <p:cNvGrpSpPr/>
          <p:nvPr/>
        </p:nvGrpSpPr>
        <p:grpSpPr>
          <a:xfrm>
            <a:off x="8252944" y="0"/>
            <a:ext cx="900000" cy="899999"/>
            <a:chOff x="8252944" y="0"/>
            <a:chExt cx="900000" cy="899999"/>
          </a:xfrm>
          <a:solidFill>
            <a:srgbClr val="253F61"/>
          </a:solidFill>
        </p:grpSpPr>
        <p:sp>
          <p:nvSpPr>
            <p:cNvPr id="10" name="Rechteck 9"/>
            <p:cNvSpPr/>
            <p:nvPr/>
          </p:nvSpPr>
          <p:spPr>
            <a:xfrm>
              <a:off x="8252944" y="0"/>
              <a:ext cx="900000" cy="899999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/>
                <a:t>   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8252944" y="169668"/>
              <a:ext cx="891056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>
                  <a:solidFill>
                    <a:schemeClr val="bg1"/>
                  </a:solidFill>
                </a:rPr>
                <a:t>m1</a:t>
              </a:r>
            </a:p>
          </p:txBody>
        </p:sp>
      </p:grpSp>
      <p:sp>
        <p:nvSpPr>
          <p:cNvPr id="3" name="Rechteck 2"/>
          <p:cNvSpPr/>
          <p:nvPr/>
        </p:nvSpPr>
        <p:spPr>
          <a:xfrm>
            <a:off x="8796401" y="6095335"/>
            <a:ext cx="301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12" name="Rechteck 11"/>
          <p:cNvSpPr/>
          <p:nvPr/>
        </p:nvSpPr>
        <p:spPr>
          <a:xfrm>
            <a:off x="2159000" y="6494502"/>
            <a:ext cx="69975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900">
                <a:solidFill>
                  <a:srgbClr val="595959"/>
                </a:solidFill>
              </a:rPr>
              <a:t>Graphic: EUROfusion, CC BY 4.0, www.euro-fusion.org</a:t>
            </a:r>
          </a:p>
        </p:txBody>
      </p:sp>
    </p:spTree>
    <p:extLst>
      <p:ext uri="{BB962C8B-B14F-4D97-AF65-F5344CB8AC3E}">
        <p14:creationId xmlns:p14="http://schemas.microsoft.com/office/powerpoint/2010/main" val="331168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900000"/>
            <a:ext cx="9144000" cy="558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/>
          <p:cNvSpPr/>
          <p:nvPr/>
        </p:nvSpPr>
        <p:spPr>
          <a:xfrm>
            <a:off x="4123267" y="900000"/>
            <a:ext cx="4135169" cy="5580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   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42844" y="1001010"/>
            <a:ext cx="3049863" cy="12362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2800">
                <a:solidFill>
                  <a:srgbClr val="595A5A"/>
                </a:solidFill>
              </a:rPr>
              <a:t>FUSION</a:t>
            </a:r>
          </a:p>
          <a:p>
            <a:pPr>
              <a:lnSpc>
                <a:spcPct val="80000"/>
              </a:lnSpc>
            </a:pPr>
            <a:endParaRPr lang="de-DE" sz="2000">
              <a:solidFill>
                <a:srgbClr val="595A5A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2000">
                <a:solidFill>
                  <a:srgbClr val="595A5A"/>
                </a:solidFill>
              </a:rPr>
              <a:t>Two small nuclei bind making a bigger one</a:t>
            </a:r>
            <a:r>
              <a:rPr lang="de-DE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3" name="Oval 2"/>
          <p:cNvSpPr/>
          <p:nvPr/>
        </p:nvSpPr>
        <p:spPr>
          <a:xfrm>
            <a:off x="956585" y="2576224"/>
            <a:ext cx="635016" cy="635016"/>
          </a:xfrm>
          <a:prstGeom prst="ellipse">
            <a:avLst/>
          </a:prstGeom>
          <a:solidFill>
            <a:srgbClr val="E88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val 11"/>
          <p:cNvSpPr/>
          <p:nvPr/>
        </p:nvSpPr>
        <p:spPr>
          <a:xfrm>
            <a:off x="796720" y="2848032"/>
            <a:ext cx="635016" cy="635016"/>
          </a:xfrm>
          <a:prstGeom prst="ellipse">
            <a:avLst/>
          </a:prstGeom>
          <a:solidFill>
            <a:srgbClr val="595A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Oval 14"/>
          <p:cNvSpPr/>
          <p:nvPr/>
        </p:nvSpPr>
        <p:spPr>
          <a:xfrm>
            <a:off x="2763604" y="2794682"/>
            <a:ext cx="635016" cy="635016"/>
          </a:xfrm>
          <a:prstGeom prst="ellipse">
            <a:avLst/>
          </a:prstGeom>
          <a:solidFill>
            <a:srgbClr val="595A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2619794" y="2629574"/>
            <a:ext cx="635016" cy="635016"/>
          </a:xfrm>
          <a:prstGeom prst="ellipse">
            <a:avLst/>
          </a:prstGeom>
          <a:solidFill>
            <a:srgbClr val="E88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Oval 13"/>
          <p:cNvSpPr/>
          <p:nvPr/>
        </p:nvSpPr>
        <p:spPr>
          <a:xfrm>
            <a:off x="2365248" y="2848032"/>
            <a:ext cx="635016" cy="635016"/>
          </a:xfrm>
          <a:prstGeom prst="ellipse">
            <a:avLst/>
          </a:prstGeom>
          <a:solidFill>
            <a:srgbClr val="595A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743056" y="5055063"/>
            <a:ext cx="635016" cy="635016"/>
          </a:xfrm>
          <a:prstGeom prst="ellipse">
            <a:avLst/>
          </a:prstGeom>
          <a:solidFill>
            <a:srgbClr val="595A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2923531" y="5098066"/>
            <a:ext cx="635016" cy="635016"/>
          </a:xfrm>
          <a:prstGeom prst="ellipse">
            <a:avLst/>
          </a:prstGeom>
          <a:solidFill>
            <a:srgbClr val="E88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Oval 22"/>
          <p:cNvSpPr/>
          <p:nvPr/>
        </p:nvSpPr>
        <p:spPr>
          <a:xfrm>
            <a:off x="3000264" y="5402837"/>
            <a:ext cx="635016" cy="635016"/>
          </a:xfrm>
          <a:prstGeom prst="ellipse">
            <a:avLst/>
          </a:prstGeom>
          <a:solidFill>
            <a:srgbClr val="595A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>
            <a:off x="2682756" y="4843691"/>
            <a:ext cx="635016" cy="635016"/>
          </a:xfrm>
          <a:prstGeom prst="ellipse">
            <a:avLst/>
          </a:prstGeom>
          <a:solidFill>
            <a:srgbClr val="595A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/>
          <p:cNvSpPr/>
          <p:nvPr/>
        </p:nvSpPr>
        <p:spPr>
          <a:xfrm>
            <a:off x="2606023" y="5250466"/>
            <a:ext cx="635016" cy="635016"/>
          </a:xfrm>
          <a:prstGeom prst="ellipse">
            <a:avLst/>
          </a:prstGeom>
          <a:solidFill>
            <a:srgbClr val="E88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Pfeil nach rechts 3"/>
          <p:cNvSpPr/>
          <p:nvPr/>
        </p:nvSpPr>
        <p:spPr>
          <a:xfrm rot="3084633">
            <a:off x="1254084" y="3601055"/>
            <a:ext cx="518743" cy="166782"/>
          </a:xfrm>
          <a:prstGeom prst="rightArrow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xplosion 1 10"/>
          <p:cNvSpPr/>
          <p:nvPr/>
        </p:nvSpPr>
        <p:spPr>
          <a:xfrm>
            <a:off x="1450848" y="3854474"/>
            <a:ext cx="914400" cy="914400"/>
          </a:xfrm>
          <a:prstGeom prst="irregularSeal1">
            <a:avLst/>
          </a:prstGeom>
          <a:solidFill>
            <a:srgbClr val="FFFE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Pfeil nach rechts 24"/>
          <p:cNvSpPr/>
          <p:nvPr/>
        </p:nvSpPr>
        <p:spPr>
          <a:xfrm rot="7833010">
            <a:off x="2128438" y="3650951"/>
            <a:ext cx="518743" cy="166782"/>
          </a:xfrm>
          <a:prstGeom prst="rightArrow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Pfeil nach rechts 25"/>
          <p:cNvSpPr/>
          <p:nvPr/>
        </p:nvSpPr>
        <p:spPr>
          <a:xfrm rot="3084633">
            <a:off x="2182297" y="4804376"/>
            <a:ext cx="518743" cy="166782"/>
          </a:xfrm>
          <a:prstGeom prst="rightArrow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Pfeil nach rechts 26"/>
          <p:cNvSpPr/>
          <p:nvPr/>
        </p:nvSpPr>
        <p:spPr>
          <a:xfrm rot="7833010">
            <a:off x="1191476" y="4763381"/>
            <a:ext cx="518743" cy="166782"/>
          </a:xfrm>
          <a:prstGeom prst="rightArrow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/>
          <p:cNvSpPr/>
          <p:nvPr/>
        </p:nvSpPr>
        <p:spPr>
          <a:xfrm>
            <a:off x="593479" y="2505585"/>
            <a:ext cx="40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aseline="30000">
                <a:solidFill>
                  <a:srgbClr val="595A5A"/>
                </a:solidFill>
              </a:rPr>
              <a:t>2</a:t>
            </a:r>
            <a:r>
              <a:rPr lang="de-DE">
                <a:solidFill>
                  <a:srgbClr val="595A5A"/>
                </a:solidFill>
              </a:rPr>
              <a:t>H</a:t>
            </a:r>
          </a:p>
        </p:txBody>
      </p:sp>
      <p:sp>
        <p:nvSpPr>
          <p:cNvPr id="43" name="Rechteck 42"/>
          <p:cNvSpPr/>
          <p:nvPr/>
        </p:nvSpPr>
        <p:spPr>
          <a:xfrm>
            <a:off x="2277415" y="2499791"/>
            <a:ext cx="40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aseline="30000">
                <a:solidFill>
                  <a:srgbClr val="595A5A"/>
                </a:solidFill>
              </a:rPr>
              <a:t>3</a:t>
            </a:r>
            <a:r>
              <a:rPr lang="de-DE">
                <a:solidFill>
                  <a:srgbClr val="595A5A"/>
                </a:solidFill>
              </a:rPr>
              <a:t>H</a:t>
            </a:r>
          </a:p>
        </p:txBody>
      </p:sp>
      <p:sp>
        <p:nvSpPr>
          <p:cNvPr id="44" name="Rechteck 43"/>
          <p:cNvSpPr/>
          <p:nvPr/>
        </p:nvSpPr>
        <p:spPr>
          <a:xfrm>
            <a:off x="2440040" y="6028207"/>
            <a:ext cx="1531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aseline="30000">
                <a:solidFill>
                  <a:srgbClr val="595A5A"/>
                </a:solidFill>
              </a:rPr>
              <a:t>4</a:t>
            </a:r>
            <a:r>
              <a:rPr lang="de-DE">
                <a:solidFill>
                  <a:srgbClr val="595A5A"/>
                </a:solidFill>
              </a:rPr>
              <a:t>He + 3.5 MeV</a:t>
            </a:r>
          </a:p>
        </p:txBody>
      </p:sp>
      <p:sp>
        <p:nvSpPr>
          <p:cNvPr id="45" name="Rechteck 44"/>
          <p:cNvSpPr/>
          <p:nvPr/>
        </p:nvSpPr>
        <p:spPr>
          <a:xfrm>
            <a:off x="491317" y="5693540"/>
            <a:ext cx="1429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>
                <a:solidFill>
                  <a:srgbClr val="595A5A"/>
                </a:solidFill>
              </a:rPr>
              <a:t>n + 14.1 MeV</a:t>
            </a:r>
          </a:p>
        </p:txBody>
      </p:sp>
      <p:sp>
        <p:nvSpPr>
          <p:cNvPr id="28" name="Oval 27"/>
          <p:cNvSpPr/>
          <p:nvPr/>
        </p:nvSpPr>
        <p:spPr>
          <a:xfrm>
            <a:off x="5847871" y="2967047"/>
            <a:ext cx="635016" cy="635016"/>
          </a:xfrm>
          <a:prstGeom prst="ellipse">
            <a:avLst/>
          </a:prstGeom>
          <a:solidFill>
            <a:srgbClr val="CD09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6071821" y="2708695"/>
            <a:ext cx="187116" cy="187116"/>
          </a:xfrm>
          <a:prstGeom prst="ellipse">
            <a:avLst/>
          </a:prstGeom>
          <a:solidFill>
            <a:srgbClr val="00801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Pfeil nach rechts 29"/>
          <p:cNvSpPr/>
          <p:nvPr/>
        </p:nvSpPr>
        <p:spPr>
          <a:xfrm rot="5400000">
            <a:off x="6075379" y="3662337"/>
            <a:ext cx="180000" cy="166782"/>
          </a:xfrm>
          <a:prstGeom prst="rightArrow">
            <a:avLst/>
          </a:prstGeom>
          <a:solidFill>
            <a:srgbClr val="595A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xplosion 1 30"/>
          <p:cNvSpPr/>
          <p:nvPr/>
        </p:nvSpPr>
        <p:spPr>
          <a:xfrm>
            <a:off x="5729477" y="4683528"/>
            <a:ext cx="914400" cy="914400"/>
          </a:xfrm>
          <a:prstGeom prst="irregularSeal1">
            <a:avLst/>
          </a:prstGeom>
          <a:solidFill>
            <a:srgbClr val="FFFE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Freihandform 33"/>
          <p:cNvSpPr/>
          <p:nvPr/>
        </p:nvSpPr>
        <p:spPr>
          <a:xfrm>
            <a:off x="5870722" y="3853616"/>
            <a:ext cx="683875" cy="679763"/>
          </a:xfrm>
          <a:custGeom>
            <a:avLst/>
            <a:gdLst>
              <a:gd name="connsiteX0" fmla="*/ 321980 w 683875"/>
              <a:gd name="connsiteY0" fmla="*/ 44721 h 679763"/>
              <a:gd name="connsiteX1" fmla="*/ 259373 w 683875"/>
              <a:gd name="connsiteY1" fmla="*/ 26833 h 679763"/>
              <a:gd name="connsiteX2" fmla="*/ 232541 w 683875"/>
              <a:gd name="connsiteY2" fmla="*/ 17889 h 679763"/>
              <a:gd name="connsiteX3" fmla="*/ 160990 w 683875"/>
              <a:gd name="connsiteY3" fmla="*/ 26833 h 679763"/>
              <a:gd name="connsiteX4" fmla="*/ 116271 w 683875"/>
              <a:gd name="connsiteY4" fmla="*/ 62610 h 679763"/>
              <a:gd name="connsiteX5" fmla="*/ 80495 w 683875"/>
              <a:gd name="connsiteY5" fmla="*/ 134164 h 679763"/>
              <a:gd name="connsiteX6" fmla="*/ 44720 w 683875"/>
              <a:gd name="connsiteY6" fmla="*/ 143108 h 679763"/>
              <a:gd name="connsiteX7" fmla="*/ 17888 w 683875"/>
              <a:gd name="connsiteY7" fmla="*/ 187829 h 679763"/>
              <a:gd name="connsiteX8" fmla="*/ 0 w 683875"/>
              <a:gd name="connsiteY8" fmla="*/ 205718 h 679763"/>
              <a:gd name="connsiteX9" fmla="*/ 17888 w 683875"/>
              <a:gd name="connsiteY9" fmla="*/ 348826 h 679763"/>
              <a:gd name="connsiteX10" fmla="*/ 26832 w 683875"/>
              <a:gd name="connsiteY10" fmla="*/ 375659 h 679763"/>
              <a:gd name="connsiteX11" fmla="*/ 53663 w 683875"/>
              <a:gd name="connsiteY11" fmla="*/ 402491 h 679763"/>
              <a:gd name="connsiteX12" fmla="*/ 44720 w 683875"/>
              <a:gd name="connsiteY12" fmla="*/ 438268 h 679763"/>
              <a:gd name="connsiteX13" fmla="*/ 0 w 683875"/>
              <a:gd name="connsiteY13" fmla="*/ 482989 h 679763"/>
              <a:gd name="connsiteX14" fmla="*/ 8944 w 683875"/>
              <a:gd name="connsiteY14" fmla="*/ 518766 h 679763"/>
              <a:gd name="connsiteX15" fmla="*/ 107327 w 683875"/>
              <a:gd name="connsiteY15" fmla="*/ 554543 h 679763"/>
              <a:gd name="connsiteX16" fmla="*/ 134158 w 683875"/>
              <a:gd name="connsiteY16" fmla="*/ 617153 h 679763"/>
              <a:gd name="connsiteX17" fmla="*/ 169934 w 683875"/>
              <a:gd name="connsiteY17" fmla="*/ 626097 h 679763"/>
              <a:gd name="connsiteX18" fmla="*/ 196765 w 683875"/>
              <a:gd name="connsiteY18" fmla="*/ 617153 h 679763"/>
              <a:gd name="connsiteX19" fmla="*/ 223597 w 683875"/>
              <a:gd name="connsiteY19" fmla="*/ 599265 h 679763"/>
              <a:gd name="connsiteX20" fmla="*/ 259373 w 683875"/>
              <a:gd name="connsiteY20" fmla="*/ 608209 h 679763"/>
              <a:gd name="connsiteX21" fmla="*/ 268317 w 683875"/>
              <a:gd name="connsiteY21" fmla="*/ 643986 h 679763"/>
              <a:gd name="connsiteX22" fmla="*/ 330924 w 683875"/>
              <a:gd name="connsiteY22" fmla="*/ 679763 h 679763"/>
              <a:gd name="connsiteX23" fmla="*/ 402475 w 683875"/>
              <a:gd name="connsiteY23" fmla="*/ 670819 h 679763"/>
              <a:gd name="connsiteX24" fmla="*/ 429306 w 683875"/>
              <a:gd name="connsiteY24" fmla="*/ 626097 h 679763"/>
              <a:gd name="connsiteX25" fmla="*/ 465082 w 683875"/>
              <a:gd name="connsiteY25" fmla="*/ 608209 h 679763"/>
              <a:gd name="connsiteX26" fmla="*/ 518745 w 683875"/>
              <a:gd name="connsiteY26" fmla="*/ 635042 h 679763"/>
              <a:gd name="connsiteX27" fmla="*/ 608184 w 683875"/>
              <a:gd name="connsiteY27" fmla="*/ 608209 h 679763"/>
              <a:gd name="connsiteX28" fmla="*/ 599240 w 683875"/>
              <a:gd name="connsiteY28" fmla="*/ 563488 h 679763"/>
              <a:gd name="connsiteX29" fmla="*/ 590296 w 683875"/>
              <a:gd name="connsiteY29" fmla="*/ 500878 h 679763"/>
              <a:gd name="connsiteX30" fmla="*/ 643960 w 683875"/>
              <a:gd name="connsiteY30" fmla="*/ 482989 h 679763"/>
              <a:gd name="connsiteX31" fmla="*/ 670791 w 683875"/>
              <a:gd name="connsiteY31" fmla="*/ 474045 h 679763"/>
              <a:gd name="connsiteX32" fmla="*/ 670791 w 683875"/>
              <a:gd name="connsiteY32" fmla="*/ 366714 h 679763"/>
              <a:gd name="connsiteX33" fmla="*/ 643960 w 683875"/>
              <a:gd name="connsiteY33" fmla="*/ 348826 h 679763"/>
              <a:gd name="connsiteX34" fmla="*/ 626072 w 683875"/>
              <a:gd name="connsiteY34" fmla="*/ 321993 h 679763"/>
              <a:gd name="connsiteX35" fmla="*/ 608184 w 683875"/>
              <a:gd name="connsiteY35" fmla="*/ 268328 h 679763"/>
              <a:gd name="connsiteX36" fmla="*/ 617128 w 683875"/>
              <a:gd name="connsiteY36" fmla="*/ 134164 h 679763"/>
              <a:gd name="connsiteX37" fmla="*/ 590296 w 683875"/>
              <a:gd name="connsiteY37" fmla="*/ 125220 h 679763"/>
              <a:gd name="connsiteX38" fmla="*/ 482970 w 683875"/>
              <a:gd name="connsiteY38" fmla="*/ 125220 h 679763"/>
              <a:gd name="connsiteX39" fmla="*/ 474026 w 683875"/>
              <a:gd name="connsiteY39" fmla="*/ 98387 h 679763"/>
              <a:gd name="connsiteX40" fmla="*/ 465082 w 683875"/>
              <a:gd name="connsiteY40" fmla="*/ 8944 h 679763"/>
              <a:gd name="connsiteX41" fmla="*/ 438250 w 683875"/>
              <a:gd name="connsiteY41" fmla="*/ 0 h 679763"/>
              <a:gd name="connsiteX42" fmla="*/ 357755 w 683875"/>
              <a:gd name="connsiteY42" fmla="*/ 8944 h 679763"/>
              <a:gd name="connsiteX43" fmla="*/ 339868 w 683875"/>
              <a:gd name="connsiteY43" fmla="*/ 26833 h 679763"/>
              <a:gd name="connsiteX44" fmla="*/ 321980 w 683875"/>
              <a:gd name="connsiteY44" fmla="*/ 44721 h 679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83875" h="679763">
                <a:moveTo>
                  <a:pt x="321980" y="44721"/>
                </a:moveTo>
                <a:cubicBezTo>
                  <a:pt x="308564" y="44721"/>
                  <a:pt x="280162" y="33070"/>
                  <a:pt x="259373" y="26833"/>
                </a:cubicBezTo>
                <a:cubicBezTo>
                  <a:pt x="250343" y="24124"/>
                  <a:pt x="241969" y="17889"/>
                  <a:pt x="232541" y="17889"/>
                </a:cubicBezTo>
                <a:cubicBezTo>
                  <a:pt x="208505" y="17889"/>
                  <a:pt x="184840" y="23852"/>
                  <a:pt x="160990" y="26833"/>
                </a:cubicBezTo>
                <a:cubicBezTo>
                  <a:pt x="151507" y="33155"/>
                  <a:pt x="122644" y="49862"/>
                  <a:pt x="116271" y="62610"/>
                </a:cubicBezTo>
                <a:cubicBezTo>
                  <a:pt x="105285" y="84583"/>
                  <a:pt x="107436" y="120693"/>
                  <a:pt x="80495" y="134164"/>
                </a:cubicBezTo>
                <a:cubicBezTo>
                  <a:pt x="69501" y="139661"/>
                  <a:pt x="56645" y="140127"/>
                  <a:pt x="44720" y="143108"/>
                </a:cubicBezTo>
                <a:cubicBezTo>
                  <a:pt x="-605" y="188435"/>
                  <a:pt x="52720" y="129774"/>
                  <a:pt x="17888" y="187829"/>
                </a:cubicBezTo>
                <a:cubicBezTo>
                  <a:pt x="13549" y="195060"/>
                  <a:pt x="5963" y="199755"/>
                  <a:pt x="0" y="205718"/>
                </a:cubicBezTo>
                <a:cubicBezTo>
                  <a:pt x="6933" y="288911"/>
                  <a:pt x="1275" y="290679"/>
                  <a:pt x="17888" y="348826"/>
                </a:cubicBezTo>
                <a:cubicBezTo>
                  <a:pt x="20478" y="357891"/>
                  <a:pt x="21602" y="367814"/>
                  <a:pt x="26832" y="375659"/>
                </a:cubicBezTo>
                <a:cubicBezTo>
                  <a:pt x="33848" y="386183"/>
                  <a:pt x="44719" y="393547"/>
                  <a:pt x="53663" y="402491"/>
                </a:cubicBezTo>
                <a:cubicBezTo>
                  <a:pt x="50682" y="414417"/>
                  <a:pt x="51538" y="428040"/>
                  <a:pt x="44720" y="438268"/>
                </a:cubicBezTo>
                <a:cubicBezTo>
                  <a:pt x="33026" y="455809"/>
                  <a:pt x="0" y="482989"/>
                  <a:pt x="0" y="482989"/>
                </a:cubicBezTo>
                <a:cubicBezTo>
                  <a:pt x="2981" y="494915"/>
                  <a:pt x="-2051" y="513268"/>
                  <a:pt x="8944" y="518766"/>
                </a:cubicBezTo>
                <a:cubicBezTo>
                  <a:pt x="135583" y="582089"/>
                  <a:pt x="60344" y="484069"/>
                  <a:pt x="107327" y="554543"/>
                </a:cubicBezTo>
                <a:cubicBezTo>
                  <a:pt x="112071" y="568774"/>
                  <a:pt x="123958" y="608652"/>
                  <a:pt x="134158" y="617153"/>
                </a:cubicBezTo>
                <a:cubicBezTo>
                  <a:pt x="143601" y="625023"/>
                  <a:pt x="158009" y="623116"/>
                  <a:pt x="169934" y="626097"/>
                </a:cubicBezTo>
                <a:cubicBezTo>
                  <a:pt x="178878" y="623116"/>
                  <a:pt x="188333" y="621369"/>
                  <a:pt x="196765" y="617153"/>
                </a:cubicBezTo>
                <a:cubicBezTo>
                  <a:pt x="206379" y="612346"/>
                  <a:pt x="212956" y="600785"/>
                  <a:pt x="223597" y="599265"/>
                </a:cubicBezTo>
                <a:cubicBezTo>
                  <a:pt x="235766" y="597527"/>
                  <a:pt x="247448" y="605228"/>
                  <a:pt x="259373" y="608209"/>
                </a:cubicBezTo>
                <a:cubicBezTo>
                  <a:pt x="262354" y="620135"/>
                  <a:pt x="261172" y="633983"/>
                  <a:pt x="268317" y="643986"/>
                </a:cubicBezTo>
                <a:cubicBezTo>
                  <a:pt x="285239" y="667677"/>
                  <a:pt x="306644" y="671670"/>
                  <a:pt x="330924" y="679763"/>
                </a:cubicBezTo>
                <a:cubicBezTo>
                  <a:pt x="354774" y="676782"/>
                  <a:pt x="379453" y="677726"/>
                  <a:pt x="402475" y="670819"/>
                </a:cubicBezTo>
                <a:cubicBezTo>
                  <a:pt x="432147" y="661917"/>
                  <a:pt x="411975" y="643429"/>
                  <a:pt x="429306" y="626097"/>
                </a:cubicBezTo>
                <a:cubicBezTo>
                  <a:pt x="438734" y="616669"/>
                  <a:pt x="453157" y="614172"/>
                  <a:pt x="465082" y="608209"/>
                </a:cubicBezTo>
                <a:cubicBezTo>
                  <a:pt x="478645" y="617251"/>
                  <a:pt x="500233" y="635042"/>
                  <a:pt x="518745" y="635042"/>
                </a:cubicBezTo>
                <a:cubicBezTo>
                  <a:pt x="532258" y="635042"/>
                  <a:pt x="605066" y="609248"/>
                  <a:pt x="608184" y="608209"/>
                </a:cubicBezTo>
                <a:cubicBezTo>
                  <a:pt x="605203" y="593302"/>
                  <a:pt x="605228" y="577461"/>
                  <a:pt x="599240" y="563488"/>
                </a:cubicBezTo>
                <a:cubicBezTo>
                  <a:pt x="589112" y="539854"/>
                  <a:pt x="546331" y="544844"/>
                  <a:pt x="590296" y="500878"/>
                </a:cubicBezTo>
                <a:cubicBezTo>
                  <a:pt x="603629" y="487545"/>
                  <a:pt x="626072" y="488952"/>
                  <a:pt x="643960" y="482989"/>
                </a:cubicBezTo>
                <a:lnTo>
                  <a:pt x="670791" y="474045"/>
                </a:lnTo>
                <a:cubicBezTo>
                  <a:pt x="684482" y="432970"/>
                  <a:pt x="691629" y="424022"/>
                  <a:pt x="670791" y="366714"/>
                </a:cubicBezTo>
                <a:cubicBezTo>
                  <a:pt x="667118" y="356612"/>
                  <a:pt x="652904" y="354789"/>
                  <a:pt x="643960" y="348826"/>
                </a:cubicBezTo>
                <a:cubicBezTo>
                  <a:pt x="637997" y="339882"/>
                  <a:pt x="630438" y="331816"/>
                  <a:pt x="626072" y="321993"/>
                </a:cubicBezTo>
                <a:cubicBezTo>
                  <a:pt x="618414" y="304762"/>
                  <a:pt x="608184" y="268328"/>
                  <a:pt x="608184" y="268328"/>
                </a:cubicBezTo>
                <a:cubicBezTo>
                  <a:pt x="625508" y="216355"/>
                  <a:pt x="641185" y="194308"/>
                  <a:pt x="617128" y="134164"/>
                </a:cubicBezTo>
                <a:cubicBezTo>
                  <a:pt x="613627" y="125410"/>
                  <a:pt x="599240" y="128201"/>
                  <a:pt x="590296" y="125220"/>
                </a:cubicBezTo>
                <a:cubicBezTo>
                  <a:pt x="550904" y="135068"/>
                  <a:pt x="528193" y="145320"/>
                  <a:pt x="482970" y="125220"/>
                </a:cubicBezTo>
                <a:cubicBezTo>
                  <a:pt x="474355" y="121391"/>
                  <a:pt x="477007" y="107331"/>
                  <a:pt x="474026" y="98387"/>
                </a:cubicBezTo>
                <a:cubicBezTo>
                  <a:pt x="471045" y="68573"/>
                  <a:pt x="475321" y="37103"/>
                  <a:pt x="465082" y="8944"/>
                </a:cubicBezTo>
                <a:cubicBezTo>
                  <a:pt x="461860" y="84"/>
                  <a:pt x="447678" y="0"/>
                  <a:pt x="438250" y="0"/>
                </a:cubicBezTo>
                <a:cubicBezTo>
                  <a:pt x="411253" y="0"/>
                  <a:pt x="384587" y="5963"/>
                  <a:pt x="357755" y="8944"/>
                </a:cubicBezTo>
                <a:cubicBezTo>
                  <a:pt x="351793" y="14907"/>
                  <a:pt x="345135" y="20248"/>
                  <a:pt x="339868" y="26833"/>
                </a:cubicBezTo>
                <a:cubicBezTo>
                  <a:pt x="333153" y="35227"/>
                  <a:pt x="335396" y="44721"/>
                  <a:pt x="321980" y="44721"/>
                </a:cubicBezTo>
                <a:close/>
              </a:path>
            </a:pathLst>
          </a:custGeom>
          <a:solidFill>
            <a:srgbClr val="00801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Pfeil nach rechts 34"/>
          <p:cNvSpPr/>
          <p:nvPr/>
        </p:nvSpPr>
        <p:spPr>
          <a:xfrm rot="5400000">
            <a:off x="6075379" y="4590633"/>
            <a:ext cx="180000" cy="166782"/>
          </a:xfrm>
          <a:prstGeom prst="rightArrow">
            <a:avLst/>
          </a:prstGeom>
          <a:solidFill>
            <a:srgbClr val="595A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Freihandform 36"/>
          <p:cNvSpPr/>
          <p:nvPr/>
        </p:nvSpPr>
        <p:spPr>
          <a:xfrm>
            <a:off x="5407850" y="4979966"/>
            <a:ext cx="438250" cy="378477"/>
          </a:xfrm>
          <a:custGeom>
            <a:avLst/>
            <a:gdLst>
              <a:gd name="connsiteX0" fmla="*/ 250429 w 438250"/>
              <a:gd name="connsiteY0" fmla="*/ 11763 h 378477"/>
              <a:gd name="connsiteX1" fmla="*/ 89439 w 438250"/>
              <a:gd name="connsiteY1" fmla="*/ 11763 h 378477"/>
              <a:gd name="connsiteX2" fmla="*/ 62607 w 438250"/>
              <a:gd name="connsiteY2" fmla="*/ 29652 h 378477"/>
              <a:gd name="connsiteX3" fmla="*/ 44719 w 438250"/>
              <a:gd name="connsiteY3" fmla="*/ 56484 h 378477"/>
              <a:gd name="connsiteX4" fmla="*/ 8944 w 438250"/>
              <a:gd name="connsiteY4" fmla="*/ 92261 h 378477"/>
              <a:gd name="connsiteX5" fmla="*/ 0 w 438250"/>
              <a:gd name="connsiteY5" fmla="*/ 128038 h 378477"/>
              <a:gd name="connsiteX6" fmla="*/ 89439 w 438250"/>
              <a:gd name="connsiteY6" fmla="*/ 172760 h 378477"/>
              <a:gd name="connsiteX7" fmla="*/ 116270 w 438250"/>
              <a:gd name="connsiteY7" fmla="*/ 181704 h 378477"/>
              <a:gd name="connsiteX8" fmla="*/ 143102 w 438250"/>
              <a:gd name="connsiteY8" fmla="*/ 208537 h 378477"/>
              <a:gd name="connsiteX9" fmla="*/ 116270 w 438250"/>
              <a:gd name="connsiteY9" fmla="*/ 235369 h 378477"/>
              <a:gd name="connsiteX10" fmla="*/ 44719 w 438250"/>
              <a:gd name="connsiteY10" fmla="*/ 262202 h 378477"/>
              <a:gd name="connsiteX11" fmla="*/ 35776 w 438250"/>
              <a:gd name="connsiteY11" fmla="*/ 289035 h 378477"/>
              <a:gd name="connsiteX12" fmla="*/ 53663 w 438250"/>
              <a:gd name="connsiteY12" fmla="*/ 315867 h 378477"/>
              <a:gd name="connsiteX13" fmla="*/ 125214 w 438250"/>
              <a:gd name="connsiteY13" fmla="*/ 369533 h 378477"/>
              <a:gd name="connsiteX14" fmla="*/ 160990 w 438250"/>
              <a:gd name="connsiteY14" fmla="*/ 378477 h 378477"/>
              <a:gd name="connsiteX15" fmla="*/ 169934 w 438250"/>
              <a:gd name="connsiteY15" fmla="*/ 351644 h 378477"/>
              <a:gd name="connsiteX16" fmla="*/ 196765 w 438250"/>
              <a:gd name="connsiteY16" fmla="*/ 342700 h 378477"/>
              <a:gd name="connsiteX17" fmla="*/ 268316 w 438250"/>
              <a:gd name="connsiteY17" fmla="*/ 324812 h 378477"/>
              <a:gd name="connsiteX18" fmla="*/ 304092 w 438250"/>
              <a:gd name="connsiteY18" fmla="*/ 315867 h 378477"/>
              <a:gd name="connsiteX19" fmla="*/ 313036 w 438250"/>
              <a:gd name="connsiteY19" fmla="*/ 271146 h 378477"/>
              <a:gd name="connsiteX20" fmla="*/ 384587 w 438250"/>
              <a:gd name="connsiteY20" fmla="*/ 297979 h 378477"/>
              <a:gd name="connsiteX21" fmla="*/ 411419 w 438250"/>
              <a:gd name="connsiteY21" fmla="*/ 306923 h 378477"/>
              <a:gd name="connsiteX22" fmla="*/ 429306 w 438250"/>
              <a:gd name="connsiteY22" fmla="*/ 253258 h 378477"/>
              <a:gd name="connsiteX23" fmla="*/ 438250 w 438250"/>
              <a:gd name="connsiteY23" fmla="*/ 226425 h 378477"/>
              <a:gd name="connsiteX24" fmla="*/ 402475 w 438250"/>
              <a:gd name="connsiteY24" fmla="*/ 172760 h 378477"/>
              <a:gd name="connsiteX25" fmla="*/ 393531 w 438250"/>
              <a:gd name="connsiteY25" fmla="*/ 145927 h 378477"/>
              <a:gd name="connsiteX26" fmla="*/ 357755 w 438250"/>
              <a:gd name="connsiteY26" fmla="*/ 2819 h 378477"/>
              <a:gd name="connsiteX27" fmla="*/ 313036 w 438250"/>
              <a:gd name="connsiteY27" fmla="*/ 11763 h 378477"/>
              <a:gd name="connsiteX28" fmla="*/ 286204 w 438250"/>
              <a:gd name="connsiteY28" fmla="*/ 20707 h 378477"/>
              <a:gd name="connsiteX29" fmla="*/ 250429 w 438250"/>
              <a:gd name="connsiteY29" fmla="*/ 11763 h 37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38250" h="378477">
                <a:moveTo>
                  <a:pt x="250429" y="11763"/>
                </a:moveTo>
                <a:cubicBezTo>
                  <a:pt x="182261" y="-1871"/>
                  <a:pt x="183360" y="-5848"/>
                  <a:pt x="89439" y="11763"/>
                </a:cubicBezTo>
                <a:cubicBezTo>
                  <a:pt x="78874" y="13744"/>
                  <a:pt x="71551" y="23689"/>
                  <a:pt x="62607" y="29652"/>
                </a:cubicBezTo>
                <a:cubicBezTo>
                  <a:pt x="56644" y="38596"/>
                  <a:pt x="51714" y="48322"/>
                  <a:pt x="44719" y="56484"/>
                </a:cubicBezTo>
                <a:cubicBezTo>
                  <a:pt x="33744" y="69289"/>
                  <a:pt x="17882" y="77959"/>
                  <a:pt x="8944" y="92261"/>
                </a:cubicBezTo>
                <a:cubicBezTo>
                  <a:pt x="2429" y="102685"/>
                  <a:pt x="2981" y="116112"/>
                  <a:pt x="0" y="128038"/>
                </a:cubicBezTo>
                <a:cubicBezTo>
                  <a:pt x="29813" y="142945"/>
                  <a:pt x="59175" y="158791"/>
                  <a:pt x="89439" y="172760"/>
                </a:cubicBezTo>
                <a:cubicBezTo>
                  <a:pt x="97999" y="176711"/>
                  <a:pt x="108426" y="176474"/>
                  <a:pt x="116270" y="181704"/>
                </a:cubicBezTo>
                <a:cubicBezTo>
                  <a:pt x="126794" y="188721"/>
                  <a:pt x="134158" y="199593"/>
                  <a:pt x="143102" y="208537"/>
                </a:cubicBezTo>
                <a:cubicBezTo>
                  <a:pt x="134158" y="217481"/>
                  <a:pt x="127829" y="230232"/>
                  <a:pt x="116270" y="235369"/>
                </a:cubicBezTo>
                <a:cubicBezTo>
                  <a:pt x="23301" y="276689"/>
                  <a:pt x="89839" y="217079"/>
                  <a:pt x="44719" y="262202"/>
                </a:cubicBezTo>
                <a:cubicBezTo>
                  <a:pt x="41738" y="271146"/>
                  <a:pt x="34226" y="279735"/>
                  <a:pt x="35776" y="289035"/>
                </a:cubicBezTo>
                <a:cubicBezTo>
                  <a:pt x="37543" y="299638"/>
                  <a:pt x="46948" y="307473"/>
                  <a:pt x="53663" y="315867"/>
                </a:cubicBezTo>
                <a:cubicBezTo>
                  <a:pt x="70434" y="336831"/>
                  <a:pt x="106138" y="359995"/>
                  <a:pt x="125214" y="369533"/>
                </a:cubicBezTo>
                <a:cubicBezTo>
                  <a:pt x="136209" y="375030"/>
                  <a:pt x="149065" y="375496"/>
                  <a:pt x="160990" y="378477"/>
                </a:cubicBezTo>
                <a:cubicBezTo>
                  <a:pt x="163971" y="369533"/>
                  <a:pt x="163267" y="358311"/>
                  <a:pt x="169934" y="351644"/>
                </a:cubicBezTo>
                <a:cubicBezTo>
                  <a:pt x="176600" y="344978"/>
                  <a:pt x="187670" y="345181"/>
                  <a:pt x="196765" y="342700"/>
                </a:cubicBezTo>
                <a:cubicBezTo>
                  <a:pt x="220483" y="336231"/>
                  <a:pt x="244466" y="330775"/>
                  <a:pt x="268316" y="324812"/>
                </a:cubicBezTo>
                <a:lnTo>
                  <a:pt x="304092" y="315867"/>
                </a:lnTo>
                <a:cubicBezTo>
                  <a:pt x="307073" y="300960"/>
                  <a:pt x="300387" y="279579"/>
                  <a:pt x="313036" y="271146"/>
                </a:cubicBezTo>
                <a:cubicBezTo>
                  <a:pt x="335222" y="256355"/>
                  <a:pt x="368494" y="289932"/>
                  <a:pt x="384587" y="297979"/>
                </a:cubicBezTo>
                <a:cubicBezTo>
                  <a:pt x="393019" y="302195"/>
                  <a:pt x="402475" y="303942"/>
                  <a:pt x="411419" y="306923"/>
                </a:cubicBezTo>
                <a:lnTo>
                  <a:pt x="429306" y="253258"/>
                </a:lnTo>
                <a:lnTo>
                  <a:pt x="438250" y="226425"/>
                </a:lnTo>
                <a:cubicBezTo>
                  <a:pt x="416983" y="162622"/>
                  <a:pt x="447139" y="239759"/>
                  <a:pt x="402475" y="172760"/>
                </a:cubicBezTo>
                <a:cubicBezTo>
                  <a:pt x="397245" y="164915"/>
                  <a:pt x="396512" y="154871"/>
                  <a:pt x="393531" y="145927"/>
                </a:cubicBezTo>
                <a:cubicBezTo>
                  <a:pt x="393190" y="141155"/>
                  <a:pt x="416999" y="10225"/>
                  <a:pt x="357755" y="2819"/>
                </a:cubicBezTo>
                <a:cubicBezTo>
                  <a:pt x="342671" y="933"/>
                  <a:pt x="327784" y="8076"/>
                  <a:pt x="313036" y="11763"/>
                </a:cubicBezTo>
                <a:cubicBezTo>
                  <a:pt x="303890" y="14050"/>
                  <a:pt x="295148" y="17726"/>
                  <a:pt x="286204" y="20707"/>
                </a:cubicBezTo>
                <a:lnTo>
                  <a:pt x="250429" y="11763"/>
                </a:lnTo>
                <a:close/>
              </a:path>
            </a:pathLst>
          </a:custGeom>
          <a:solidFill>
            <a:srgbClr val="253F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Freihandform 37"/>
          <p:cNvSpPr/>
          <p:nvPr/>
        </p:nvSpPr>
        <p:spPr>
          <a:xfrm>
            <a:off x="6563736" y="4941553"/>
            <a:ext cx="429909" cy="367709"/>
          </a:xfrm>
          <a:custGeom>
            <a:avLst/>
            <a:gdLst>
              <a:gd name="connsiteX0" fmla="*/ 259373 w 429909"/>
              <a:gd name="connsiteY0" fmla="*/ 81493 h 367709"/>
              <a:gd name="connsiteX1" fmla="*/ 214654 w 429909"/>
              <a:gd name="connsiteY1" fmla="*/ 27827 h 367709"/>
              <a:gd name="connsiteX2" fmla="*/ 196766 w 429909"/>
              <a:gd name="connsiteY2" fmla="*/ 994 h 367709"/>
              <a:gd name="connsiteX3" fmla="*/ 152046 w 429909"/>
              <a:gd name="connsiteY3" fmla="*/ 9939 h 367709"/>
              <a:gd name="connsiteX4" fmla="*/ 125215 w 429909"/>
              <a:gd name="connsiteY4" fmla="*/ 72548 h 367709"/>
              <a:gd name="connsiteX5" fmla="*/ 116271 w 429909"/>
              <a:gd name="connsiteY5" fmla="*/ 117270 h 367709"/>
              <a:gd name="connsiteX6" fmla="*/ 89439 w 429909"/>
              <a:gd name="connsiteY6" fmla="*/ 135158 h 367709"/>
              <a:gd name="connsiteX7" fmla="*/ 35776 w 429909"/>
              <a:gd name="connsiteY7" fmla="*/ 153047 h 367709"/>
              <a:gd name="connsiteX8" fmla="*/ 17888 w 429909"/>
              <a:gd name="connsiteY8" fmla="*/ 179879 h 367709"/>
              <a:gd name="connsiteX9" fmla="*/ 0 w 429909"/>
              <a:gd name="connsiteY9" fmla="*/ 197768 h 367709"/>
              <a:gd name="connsiteX10" fmla="*/ 62608 w 429909"/>
              <a:gd name="connsiteY10" fmla="*/ 260378 h 367709"/>
              <a:gd name="connsiteX11" fmla="*/ 89439 w 429909"/>
              <a:gd name="connsiteY11" fmla="*/ 269322 h 367709"/>
              <a:gd name="connsiteX12" fmla="*/ 107327 w 429909"/>
              <a:gd name="connsiteY12" fmla="*/ 296155 h 367709"/>
              <a:gd name="connsiteX13" fmla="*/ 116271 w 429909"/>
              <a:gd name="connsiteY13" fmla="*/ 331932 h 367709"/>
              <a:gd name="connsiteX14" fmla="*/ 143102 w 429909"/>
              <a:gd name="connsiteY14" fmla="*/ 349820 h 367709"/>
              <a:gd name="connsiteX15" fmla="*/ 160990 w 429909"/>
              <a:gd name="connsiteY15" fmla="*/ 367709 h 367709"/>
              <a:gd name="connsiteX16" fmla="*/ 223597 w 429909"/>
              <a:gd name="connsiteY16" fmla="*/ 358764 h 367709"/>
              <a:gd name="connsiteX17" fmla="*/ 295148 w 429909"/>
              <a:gd name="connsiteY17" fmla="*/ 331932 h 367709"/>
              <a:gd name="connsiteX18" fmla="*/ 321980 w 429909"/>
              <a:gd name="connsiteY18" fmla="*/ 349820 h 367709"/>
              <a:gd name="connsiteX19" fmla="*/ 366700 w 429909"/>
              <a:gd name="connsiteY19" fmla="*/ 322987 h 367709"/>
              <a:gd name="connsiteX20" fmla="*/ 393531 w 429909"/>
              <a:gd name="connsiteY20" fmla="*/ 314043 h 367709"/>
              <a:gd name="connsiteX21" fmla="*/ 411419 w 429909"/>
              <a:gd name="connsiteY21" fmla="*/ 251433 h 367709"/>
              <a:gd name="connsiteX22" fmla="*/ 402475 w 429909"/>
              <a:gd name="connsiteY22" fmla="*/ 224601 h 367709"/>
              <a:gd name="connsiteX23" fmla="*/ 375643 w 429909"/>
              <a:gd name="connsiteY23" fmla="*/ 215656 h 367709"/>
              <a:gd name="connsiteX24" fmla="*/ 357756 w 429909"/>
              <a:gd name="connsiteY24" fmla="*/ 188824 h 367709"/>
              <a:gd name="connsiteX25" fmla="*/ 411419 w 429909"/>
              <a:gd name="connsiteY25" fmla="*/ 161991 h 367709"/>
              <a:gd name="connsiteX26" fmla="*/ 429307 w 429909"/>
              <a:gd name="connsiteY26" fmla="*/ 144102 h 367709"/>
              <a:gd name="connsiteX27" fmla="*/ 375643 w 429909"/>
              <a:gd name="connsiteY27" fmla="*/ 63604 h 367709"/>
              <a:gd name="connsiteX28" fmla="*/ 348812 w 429909"/>
              <a:gd name="connsiteY28" fmla="*/ 36771 h 367709"/>
              <a:gd name="connsiteX29" fmla="*/ 295148 w 429909"/>
              <a:gd name="connsiteY29" fmla="*/ 54660 h 367709"/>
              <a:gd name="connsiteX30" fmla="*/ 259373 w 429909"/>
              <a:gd name="connsiteY30" fmla="*/ 81493 h 36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29909" h="367709">
                <a:moveTo>
                  <a:pt x="259373" y="81493"/>
                </a:moveTo>
                <a:cubicBezTo>
                  <a:pt x="245957" y="77021"/>
                  <a:pt x="228949" y="46208"/>
                  <a:pt x="214654" y="27827"/>
                </a:cubicBezTo>
                <a:cubicBezTo>
                  <a:pt x="208055" y="19342"/>
                  <a:pt x="207102" y="3947"/>
                  <a:pt x="196766" y="994"/>
                </a:cubicBezTo>
                <a:cubicBezTo>
                  <a:pt x="182149" y="-3182"/>
                  <a:pt x="166953" y="6957"/>
                  <a:pt x="152046" y="9939"/>
                </a:cubicBezTo>
                <a:cubicBezTo>
                  <a:pt x="129024" y="44474"/>
                  <a:pt x="134841" y="29231"/>
                  <a:pt x="125215" y="72548"/>
                </a:cubicBezTo>
                <a:cubicBezTo>
                  <a:pt x="121917" y="87389"/>
                  <a:pt x="123813" y="104070"/>
                  <a:pt x="116271" y="117270"/>
                </a:cubicBezTo>
                <a:cubicBezTo>
                  <a:pt x="110938" y="126603"/>
                  <a:pt x="99262" y="130792"/>
                  <a:pt x="89439" y="135158"/>
                </a:cubicBezTo>
                <a:cubicBezTo>
                  <a:pt x="72209" y="142816"/>
                  <a:pt x="35776" y="153047"/>
                  <a:pt x="35776" y="153047"/>
                </a:cubicBezTo>
                <a:cubicBezTo>
                  <a:pt x="29813" y="161991"/>
                  <a:pt x="24603" y="171485"/>
                  <a:pt x="17888" y="179879"/>
                </a:cubicBezTo>
                <a:cubicBezTo>
                  <a:pt x="12620" y="186464"/>
                  <a:pt x="0" y="189335"/>
                  <a:pt x="0" y="197768"/>
                </a:cubicBezTo>
                <a:cubicBezTo>
                  <a:pt x="0" y="264100"/>
                  <a:pt x="17696" y="249149"/>
                  <a:pt x="62608" y="260378"/>
                </a:cubicBezTo>
                <a:cubicBezTo>
                  <a:pt x="71754" y="262665"/>
                  <a:pt x="80495" y="266341"/>
                  <a:pt x="89439" y="269322"/>
                </a:cubicBezTo>
                <a:cubicBezTo>
                  <a:pt x="95402" y="278266"/>
                  <a:pt x="103093" y="286274"/>
                  <a:pt x="107327" y="296155"/>
                </a:cubicBezTo>
                <a:cubicBezTo>
                  <a:pt x="112169" y="307454"/>
                  <a:pt x="109452" y="321704"/>
                  <a:pt x="116271" y="331932"/>
                </a:cubicBezTo>
                <a:cubicBezTo>
                  <a:pt x="122233" y="340876"/>
                  <a:pt x="134709" y="343105"/>
                  <a:pt x="143102" y="349820"/>
                </a:cubicBezTo>
                <a:cubicBezTo>
                  <a:pt x="149687" y="355088"/>
                  <a:pt x="155027" y="361746"/>
                  <a:pt x="160990" y="367709"/>
                </a:cubicBezTo>
                <a:cubicBezTo>
                  <a:pt x="181859" y="364727"/>
                  <a:pt x="204742" y="368192"/>
                  <a:pt x="223597" y="358764"/>
                </a:cubicBezTo>
                <a:cubicBezTo>
                  <a:pt x="302348" y="319386"/>
                  <a:pt x="192167" y="311333"/>
                  <a:pt x="295148" y="331932"/>
                </a:cubicBezTo>
                <a:cubicBezTo>
                  <a:pt x="304092" y="337895"/>
                  <a:pt x="311377" y="348053"/>
                  <a:pt x="321980" y="349820"/>
                </a:cubicBezTo>
                <a:cubicBezTo>
                  <a:pt x="348419" y="354227"/>
                  <a:pt x="349653" y="333216"/>
                  <a:pt x="366700" y="322987"/>
                </a:cubicBezTo>
                <a:cubicBezTo>
                  <a:pt x="374784" y="318136"/>
                  <a:pt x="384587" y="317024"/>
                  <a:pt x="393531" y="314043"/>
                </a:cubicBezTo>
                <a:cubicBezTo>
                  <a:pt x="397749" y="301390"/>
                  <a:pt x="411419" y="262664"/>
                  <a:pt x="411419" y="251433"/>
                </a:cubicBezTo>
                <a:cubicBezTo>
                  <a:pt x="411419" y="242005"/>
                  <a:pt x="409141" y="231268"/>
                  <a:pt x="402475" y="224601"/>
                </a:cubicBezTo>
                <a:cubicBezTo>
                  <a:pt x="395809" y="217934"/>
                  <a:pt x="384587" y="218638"/>
                  <a:pt x="375643" y="215656"/>
                </a:cubicBezTo>
                <a:cubicBezTo>
                  <a:pt x="369681" y="206712"/>
                  <a:pt x="357756" y="199573"/>
                  <a:pt x="357756" y="188824"/>
                </a:cubicBezTo>
                <a:cubicBezTo>
                  <a:pt x="357756" y="168887"/>
                  <a:pt x="406207" y="163294"/>
                  <a:pt x="411419" y="161991"/>
                </a:cubicBezTo>
                <a:cubicBezTo>
                  <a:pt x="417382" y="156028"/>
                  <a:pt x="427921" y="152420"/>
                  <a:pt x="429307" y="144102"/>
                </a:cubicBezTo>
                <a:cubicBezTo>
                  <a:pt x="435331" y="107954"/>
                  <a:pt x="394617" y="82578"/>
                  <a:pt x="375643" y="63604"/>
                </a:cubicBezTo>
                <a:lnTo>
                  <a:pt x="348812" y="36771"/>
                </a:lnTo>
                <a:cubicBezTo>
                  <a:pt x="330924" y="42734"/>
                  <a:pt x="310837" y="44200"/>
                  <a:pt x="295148" y="54660"/>
                </a:cubicBezTo>
                <a:cubicBezTo>
                  <a:pt x="263356" y="75856"/>
                  <a:pt x="272789" y="85965"/>
                  <a:pt x="259373" y="81493"/>
                </a:cubicBezTo>
                <a:close/>
              </a:path>
            </a:pathLst>
          </a:custGeom>
          <a:solidFill>
            <a:srgbClr val="253F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Oval 38"/>
          <p:cNvSpPr/>
          <p:nvPr/>
        </p:nvSpPr>
        <p:spPr>
          <a:xfrm>
            <a:off x="6567945" y="5972297"/>
            <a:ext cx="187116" cy="187116"/>
          </a:xfrm>
          <a:prstGeom prst="ellipse">
            <a:avLst/>
          </a:prstGeom>
          <a:solidFill>
            <a:srgbClr val="00801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Oval 39"/>
          <p:cNvSpPr/>
          <p:nvPr/>
        </p:nvSpPr>
        <p:spPr>
          <a:xfrm>
            <a:off x="6669970" y="5617801"/>
            <a:ext cx="187116" cy="187116"/>
          </a:xfrm>
          <a:prstGeom prst="ellipse">
            <a:avLst/>
          </a:prstGeom>
          <a:solidFill>
            <a:srgbClr val="00801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5488697" y="6054366"/>
            <a:ext cx="187116" cy="187116"/>
          </a:xfrm>
          <a:prstGeom prst="ellipse">
            <a:avLst/>
          </a:prstGeom>
          <a:solidFill>
            <a:srgbClr val="00801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hteck 45"/>
          <p:cNvSpPr/>
          <p:nvPr/>
        </p:nvSpPr>
        <p:spPr>
          <a:xfrm>
            <a:off x="5895973" y="3106885"/>
            <a:ext cx="569349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de-DE" baseline="30000">
                <a:solidFill>
                  <a:schemeClr val="bg1"/>
                </a:solidFill>
              </a:rPr>
              <a:t>235</a:t>
            </a:r>
            <a:r>
              <a:rPr lang="de-DE" b="1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47" name="Rechteck 46"/>
          <p:cNvSpPr/>
          <p:nvPr/>
        </p:nvSpPr>
        <p:spPr>
          <a:xfrm>
            <a:off x="5922680" y="4008652"/>
            <a:ext cx="569349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de-DE" baseline="30000">
                <a:solidFill>
                  <a:schemeClr val="bg1"/>
                </a:solidFill>
              </a:rPr>
              <a:t>236</a:t>
            </a:r>
            <a:r>
              <a:rPr lang="de-DE" b="1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48" name="Rechteck 47"/>
          <p:cNvSpPr/>
          <p:nvPr/>
        </p:nvSpPr>
        <p:spPr>
          <a:xfrm>
            <a:off x="4809199" y="4969759"/>
            <a:ext cx="547650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de-DE" baseline="30000" dirty="0" smtClean="0">
                <a:solidFill>
                  <a:srgbClr val="253F61"/>
                </a:solidFill>
              </a:rPr>
              <a:t>92</a:t>
            </a:r>
            <a:r>
              <a:rPr lang="de-DE" b="1" dirty="0" smtClean="0">
                <a:solidFill>
                  <a:srgbClr val="253F61"/>
                </a:solidFill>
              </a:rPr>
              <a:t>Kr</a:t>
            </a:r>
            <a:endParaRPr lang="de-DE" b="1" dirty="0">
              <a:solidFill>
                <a:srgbClr val="253F61"/>
              </a:solidFill>
            </a:endParaRPr>
          </a:p>
        </p:txBody>
      </p:sp>
      <p:sp>
        <p:nvSpPr>
          <p:cNvPr id="49" name="Rechteck 48"/>
          <p:cNvSpPr/>
          <p:nvPr/>
        </p:nvSpPr>
        <p:spPr>
          <a:xfrm>
            <a:off x="6993645" y="4969558"/>
            <a:ext cx="661998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de-DE" baseline="30000">
                <a:solidFill>
                  <a:srgbClr val="253F61"/>
                </a:solidFill>
              </a:rPr>
              <a:t>141</a:t>
            </a:r>
            <a:r>
              <a:rPr lang="de-DE" b="1">
                <a:solidFill>
                  <a:srgbClr val="253F61"/>
                </a:solidFill>
              </a:rPr>
              <a:t>Ba</a:t>
            </a:r>
          </a:p>
        </p:txBody>
      </p:sp>
      <p:cxnSp>
        <p:nvCxnSpPr>
          <p:cNvPr id="52" name="Gerade Verbindung 51"/>
          <p:cNvCxnSpPr/>
          <p:nvPr/>
        </p:nvCxnSpPr>
        <p:spPr>
          <a:xfrm flipV="1">
            <a:off x="6160555" y="2389780"/>
            <a:ext cx="0" cy="261464"/>
          </a:xfrm>
          <a:prstGeom prst="line">
            <a:avLst/>
          </a:prstGeom>
          <a:ln>
            <a:solidFill>
              <a:srgbClr val="595A5A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 flipV="1">
            <a:off x="5648981" y="5469862"/>
            <a:ext cx="299100" cy="552088"/>
          </a:xfrm>
          <a:prstGeom prst="line">
            <a:avLst/>
          </a:prstGeom>
          <a:ln>
            <a:solidFill>
              <a:srgbClr val="595A5A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 flipH="1" flipV="1">
            <a:off x="6186402" y="5495557"/>
            <a:ext cx="368195" cy="465251"/>
          </a:xfrm>
          <a:prstGeom prst="line">
            <a:avLst/>
          </a:prstGeom>
          <a:ln>
            <a:solidFill>
              <a:srgbClr val="595A5A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 flipH="1" flipV="1">
            <a:off x="6370244" y="5433735"/>
            <a:ext cx="273633" cy="184066"/>
          </a:xfrm>
          <a:prstGeom prst="line">
            <a:avLst/>
          </a:prstGeom>
          <a:ln>
            <a:solidFill>
              <a:srgbClr val="595A5A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feld 60"/>
          <p:cNvSpPr txBox="1"/>
          <p:nvPr/>
        </p:nvSpPr>
        <p:spPr>
          <a:xfrm>
            <a:off x="4645674" y="1001024"/>
            <a:ext cx="3027152" cy="12362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2800">
                <a:solidFill>
                  <a:srgbClr val="595A5A"/>
                </a:solidFill>
              </a:rPr>
              <a:t>FISSION</a:t>
            </a:r>
          </a:p>
          <a:p>
            <a:pPr>
              <a:lnSpc>
                <a:spcPct val="80000"/>
              </a:lnSpc>
            </a:pPr>
            <a:endParaRPr lang="de-DE" sz="2000">
              <a:solidFill>
                <a:srgbClr val="595A5A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2000">
                <a:solidFill>
                  <a:srgbClr val="595A5A"/>
                </a:solidFill>
              </a:rPr>
              <a:t>One large nucleus breaks up into smaller ones.</a:t>
            </a:r>
          </a:p>
        </p:txBody>
      </p:sp>
      <p:sp>
        <p:nvSpPr>
          <p:cNvPr id="55" name="Textfeld 54"/>
          <p:cNvSpPr txBox="1"/>
          <p:nvPr/>
        </p:nvSpPr>
        <p:spPr>
          <a:xfrm>
            <a:off x="8252944" y="169668"/>
            <a:ext cx="89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>
                <a:solidFill>
                  <a:schemeClr val="bg1"/>
                </a:solidFill>
              </a:rPr>
              <a:t>m1</a:t>
            </a:r>
          </a:p>
        </p:txBody>
      </p:sp>
      <p:sp>
        <p:nvSpPr>
          <p:cNvPr id="56" name="Rechteck 55"/>
          <p:cNvSpPr/>
          <p:nvPr/>
        </p:nvSpPr>
        <p:spPr>
          <a:xfrm>
            <a:off x="8796401" y="6095335"/>
            <a:ext cx="301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/>
              <a:t>3</a:t>
            </a:r>
          </a:p>
        </p:txBody>
      </p:sp>
      <p:grpSp>
        <p:nvGrpSpPr>
          <p:cNvPr id="51" name="Gruppierung 50"/>
          <p:cNvGrpSpPr/>
          <p:nvPr/>
        </p:nvGrpSpPr>
        <p:grpSpPr>
          <a:xfrm>
            <a:off x="8252944" y="0"/>
            <a:ext cx="900000" cy="899999"/>
            <a:chOff x="8252944" y="0"/>
            <a:chExt cx="900000" cy="899999"/>
          </a:xfrm>
          <a:solidFill>
            <a:srgbClr val="253F61"/>
          </a:solidFill>
        </p:grpSpPr>
        <p:sp>
          <p:nvSpPr>
            <p:cNvPr id="58" name="Rechteck 57"/>
            <p:cNvSpPr/>
            <p:nvPr/>
          </p:nvSpPr>
          <p:spPr>
            <a:xfrm>
              <a:off x="8252944" y="0"/>
              <a:ext cx="900000" cy="899999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/>
                <a:t>   </a:t>
              </a:r>
            </a:p>
          </p:txBody>
        </p:sp>
        <p:sp>
          <p:nvSpPr>
            <p:cNvPr id="60" name="Textfeld 59"/>
            <p:cNvSpPr txBox="1"/>
            <p:nvPr/>
          </p:nvSpPr>
          <p:spPr>
            <a:xfrm>
              <a:off x="8252944" y="169668"/>
              <a:ext cx="891056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>
                  <a:solidFill>
                    <a:schemeClr val="bg1"/>
                  </a:solidFill>
                </a:rPr>
                <a:t>m1</a:t>
              </a:r>
            </a:p>
          </p:txBody>
        </p:sp>
      </p:grpSp>
      <p:sp>
        <p:nvSpPr>
          <p:cNvPr id="54" name="Rechteck 53"/>
          <p:cNvSpPr/>
          <p:nvPr/>
        </p:nvSpPr>
        <p:spPr>
          <a:xfrm>
            <a:off x="2159000" y="6494502"/>
            <a:ext cx="69975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900">
                <a:solidFill>
                  <a:srgbClr val="595959"/>
                </a:solidFill>
              </a:rPr>
              <a:t>Graphic: EUROfusion, Reinald Fenke, CC BY 4.0, www.euro-fusion.org</a:t>
            </a:r>
          </a:p>
        </p:txBody>
      </p:sp>
    </p:spTree>
    <p:extLst>
      <p:ext uri="{BB962C8B-B14F-4D97-AF65-F5344CB8AC3E}">
        <p14:creationId xmlns:p14="http://schemas.microsoft.com/office/powerpoint/2010/main" val="269556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-1" y="900000"/>
            <a:ext cx="9235071" cy="5580000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/>
          <p:cNvSpPr/>
          <p:nvPr/>
        </p:nvSpPr>
        <p:spPr>
          <a:xfrm>
            <a:off x="0" y="900000"/>
            <a:ext cx="3600000" cy="5580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   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60000" y="1001010"/>
            <a:ext cx="3240000" cy="47510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2800">
                <a:solidFill>
                  <a:schemeClr val="tx1">
                    <a:lumMod val="65000"/>
                    <a:lumOff val="35000"/>
                  </a:schemeClr>
                </a:solidFill>
              </a:rPr>
              <a:t>FUSION IS AN </a:t>
            </a:r>
            <a:br>
              <a:rPr lang="de-DE" sz="280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sz="2800">
                <a:solidFill>
                  <a:schemeClr val="tx1">
                    <a:lumMod val="65000"/>
                    <a:lumOff val="35000"/>
                  </a:schemeClr>
                </a:solidFill>
              </a:rPr>
              <a:t>ENERGY SOURCE</a:t>
            </a:r>
          </a:p>
          <a:p>
            <a:pPr algn="ctr"/>
            <a:endParaRPr lang="de-DE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de-DE" sz="2000">
                <a:solidFill>
                  <a:schemeClr val="tx1">
                    <a:lumMod val="65000"/>
                    <a:lumOff val="35000"/>
                  </a:schemeClr>
                </a:solidFill>
              </a:rPr>
              <a:t>The resulting atom is lighter than the initial ones. Where has the mass gone?</a:t>
            </a:r>
          </a:p>
          <a:p>
            <a:pPr>
              <a:lnSpc>
                <a:spcPct val="90000"/>
              </a:lnSpc>
            </a:pPr>
            <a:r>
              <a:rPr lang="de-DE" sz="20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de-DE" sz="2000">
                <a:solidFill>
                  <a:schemeClr val="tx1">
                    <a:lumMod val="65000"/>
                    <a:lumOff val="35000"/>
                  </a:schemeClr>
                </a:solidFill>
              </a:rPr>
              <a:t>It is converted into </a:t>
            </a:r>
            <a:r>
              <a:rPr lang="de-DE" sz="2000" b="1">
                <a:solidFill>
                  <a:schemeClr val="tx1">
                    <a:lumMod val="65000"/>
                    <a:lumOff val="35000"/>
                  </a:schemeClr>
                </a:solidFill>
              </a:rPr>
              <a:t>energy</a:t>
            </a:r>
            <a:r>
              <a:rPr lang="de-DE" sz="2000">
                <a:solidFill>
                  <a:schemeClr val="tx1">
                    <a:lumMod val="65000"/>
                    <a:lumOff val="35000"/>
                  </a:schemeClr>
                </a:solidFill>
              </a:rPr>
              <a:t>, according to the famous equation from Albert Einstein:</a:t>
            </a:r>
          </a:p>
          <a:p>
            <a:pPr>
              <a:lnSpc>
                <a:spcPct val="80000"/>
              </a:lnSpc>
            </a:pPr>
            <a:r>
              <a:rPr lang="de-DE" sz="20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de-DE" sz="2800" b="1">
                <a:solidFill>
                  <a:schemeClr val="tx1">
                    <a:lumMod val="65000"/>
                    <a:lumOff val="35000"/>
                  </a:schemeClr>
                </a:solidFill>
              </a:rPr>
              <a:t>E=mc</a:t>
            </a:r>
            <a:r>
              <a:rPr lang="de-DE" sz="2800" b="1" baseline="3000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endParaRPr lang="de-DE" sz="2800" b="1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de-DE" sz="2000" b="1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de-DE" sz="2000">
                <a:solidFill>
                  <a:schemeClr val="tx1">
                    <a:lumMod val="65000"/>
                    <a:lumOff val="35000"/>
                  </a:schemeClr>
                </a:solidFill>
              </a:rPr>
              <a:t>In other words:</a:t>
            </a:r>
          </a:p>
          <a:p>
            <a:pPr>
              <a:lnSpc>
                <a:spcPct val="90000"/>
              </a:lnSpc>
            </a:pPr>
            <a:r>
              <a:rPr lang="de-DE" sz="2000">
                <a:solidFill>
                  <a:schemeClr val="tx1">
                    <a:lumMod val="65000"/>
                    <a:lumOff val="35000"/>
                  </a:schemeClr>
                </a:solidFill>
              </a:rPr>
              <a:t>Energy = mass x speed of </a:t>
            </a:r>
            <a:br>
              <a:rPr lang="de-DE" sz="200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sz="2000">
                <a:solidFill>
                  <a:schemeClr val="tx1">
                    <a:lumMod val="65000"/>
                    <a:lumOff val="35000"/>
                  </a:schemeClr>
                </a:solidFill>
              </a:rPr>
              <a:t>light squared</a:t>
            </a:r>
          </a:p>
        </p:txBody>
      </p:sp>
      <p:sp>
        <p:nvSpPr>
          <p:cNvPr id="12" name="Rechteck 11"/>
          <p:cNvSpPr/>
          <p:nvPr/>
        </p:nvSpPr>
        <p:spPr>
          <a:xfrm>
            <a:off x="8796401" y="6095335"/>
            <a:ext cx="301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13" name="Freeform 1"/>
          <p:cNvSpPr>
            <a:spLocks noChangeArrowheads="1"/>
          </p:cNvSpPr>
          <p:nvPr/>
        </p:nvSpPr>
        <p:spPr bwMode="auto">
          <a:xfrm>
            <a:off x="6216880" y="2731803"/>
            <a:ext cx="371891" cy="1824420"/>
          </a:xfrm>
          <a:custGeom>
            <a:avLst/>
            <a:gdLst>
              <a:gd name="T0" fmla="*/ 1218 w 1219"/>
              <a:gd name="T1" fmla="*/ 5968 h 5969"/>
              <a:gd name="T2" fmla="*/ 0 w 1219"/>
              <a:gd name="T3" fmla="*/ 5968 h 5969"/>
              <a:gd name="T4" fmla="*/ 188 w 1219"/>
              <a:gd name="T5" fmla="*/ 0 h 5969"/>
              <a:gd name="T6" fmla="*/ 1030 w 1219"/>
              <a:gd name="T7" fmla="*/ 0 h 5969"/>
              <a:gd name="T8" fmla="*/ 1218 w 1219"/>
              <a:gd name="T9" fmla="*/ 5968 h 5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9" h="5969">
                <a:moveTo>
                  <a:pt x="1218" y="5968"/>
                </a:moveTo>
                <a:lnTo>
                  <a:pt x="0" y="5968"/>
                </a:lnTo>
                <a:lnTo>
                  <a:pt x="188" y="0"/>
                </a:lnTo>
                <a:lnTo>
                  <a:pt x="1030" y="0"/>
                </a:lnTo>
                <a:lnTo>
                  <a:pt x="1218" y="5968"/>
                </a:lnTo>
              </a:path>
            </a:pathLst>
          </a:custGeom>
          <a:solidFill>
            <a:srgbClr val="253F6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" name="Freeform 2"/>
          <p:cNvSpPr>
            <a:spLocks noChangeArrowheads="1"/>
          </p:cNvSpPr>
          <p:nvPr/>
        </p:nvSpPr>
        <p:spPr bwMode="auto">
          <a:xfrm>
            <a:off x="5605147" y="4488852"/>
            <a:ext cx="1604788" cy="144175"/>
          </a:xfrm>
          <a:custGeom>
            <a:avLst/>
            <a:gdLst>
              <a:gd name="T0" fmla="*/ 5249 w 5250"/>
              <a:gd name="T1" fmla="*/ 219 h 470"/>
              <a:gd name="T2" fmla="*/ 5244 w 5250"/>
              <a:gd name="T3" fmla="*/ 266 h 470"/>
              <a:gd name="T4" fmla="*/ 5228 w 5250"/>
              <a:gd name="T5" fmla="*/ 311 h 470"/>
              <a:gd name="T6" fmla="*/ 5203 w 5250"/>
              <a:gd name="T7" fmla="*/ 353 h 470"/>
              <a:gd name="T8" fmla="*/ 5171 w 5250"/>
              <a:gd name="T9" fmla="*/ 391 h 470"/>
              <a:gd name="T10" fmla="*/ 5133 w 5250"/>
              <a:gd name="T11" fmla="*/ 423 h 470"/>
              <a:gd name="T12" fmla="*/ 5091 w 5250"/>
              <a:gd name="T13" fmla="*/ 448 h 470"/>
              <a:gd name="T14" fmla="*/ 5046 w 5250"/>
              <a:gd name="T15" fmla="*/ 463 h 470"/>
              <a:gd name="T16" fmla="*/ 4999 w 5250"/>
              <a:gd name="T17" fmla="*/ 469 h 470"/>
              <a:gd name="T18" fmla="*/ 196 w 5250"/>
              <a:gd name="T19" fmla="*/ 468 h 470"/>
              <a:gd name="T20" fmla="*/ 152 w 5250"/>
              <a:gd name="T21" fmla="*/ 457 h 470"/>
              <a:gd name="T22" fmla="*/ 112 w 5250"/>
              <a:gd name="T23" fmla="*/ 436 h 470"/>
              <a:gd name="T24" fmla="*/ 78 w 5250"/>
              <a:gd name="T25" fmla="*/ 408 h 470"/>
              <a:gd name="T26" fmla="*/ 48 w 5250"/>
              <a:gd name="T27" fmla="*/ 373 h 470"/>
              <a:gd name="T28" fmla="*/ 25 w 5250"/>
              <a:gd name="T29" fmla="*/ 332 h 470"/>
              <a:gd name="T30" fmla="*/ 9 w 5250"/>
              <a:gd name="T31" fmla="*/ 289 h 470"/>
              <a:gd name="T32" fmla="*/ 1 w 5250"/>
              <a:gd name="T33" fmla="*/ 242 h 470"/>
              <a:gd name="T34" fmla="*/ 1 w 5250"/>
              <a:gd name="T35" fmla="*/ 196 h 470"/>
              <a:gd name="T36" fmla="*/ 9 w 5250"/>
              <a:gd name="T37" fmla="*/ 152 h 470"/>
              <a:gd name="T38" fmla="*/ 25 w 5250"/>
              <a:gd name="T39" fmla="*/ 113 h 470"/>
              <a:gd name="T40" fmla="*/ 48 w 5250"/>
              <a:gd name="T41" fmla="*/ 78 h 470"/>
              <a:gd name="T42" fmla="*/ 78 w 5250"/>
              <a:gd name="T43" fmla="*/ 49 h 470"/>
              <a:gd name="T44" fmla="*/ 112 w 5250"/>
              <a:gd name="T45" fmla="*/ 26 h 470"/>
              <a:gd name="T46" fmla="*/ 152 w 5250"/>
              <a:gd name="T47" fmla="*/ 10 h 470"/>
              <a:gd name="T48" fmla="*/ 196 w 5250"/>
              <a:gd name="T49" fmla="*/ 1 h 470"/>
              <a:gd name="T50" fmla="*/ 4999 w 5250"/>
              <a:gd name="T51" fmla="*/ 0 h 470"/>
              <a:gd name="T52" fmla="*/ 5046 w 5250"/>
              <a:gd name="T53" fmla="*/ 4 h 470"/>
              <a:gd name="T54" fmla="*/ 5091 w 5250"/>
              <a:gd name="T55" fmla="*/ 17 h 470"/>
              <a:gd name="T56" fmla="*/ 5133 w 5250"/>
              <a:gd name="T57" fmla="*/ 36 h 470"/>
              <a:gd name="T58" fmla="*/ 5171 w 5250"/>
              <a:gd name="T59" fmla="*/ 63 h 470"/>
              <a:gd name="T60" fmla="*/ 5203 w 5250"/>
              <a:gd name="T61" fmla="*/ 95 h 470"/>
              <a:gd name="T62" fmla="*/ 5228 w 5250"/>
              <a:gd name="T63" fmla="*/ 132 h 470"/>
              <a:gd name="T64" fmla="*/ 5244 w 5250"/>
              <a:gd name="T65" fmla="*/ 174 h 470"/>
              <a:gd name="T66" fmla="*/ 5249 w 5250"/>
              <a:gd name="T67" fmla="*/ 219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250" h="470">
                <a:moveTo>
                  <a:pt x="5249" y="219"/>
                </a:moveTo>
                <a:lnTo>
                  <a:pt x="5249" y="219"/>
                </a:lnTo>
                <a:lnTo>
                  <a:pt x="5248" y="242"/>
                </a:lnTo>
                <a:lnTo>
                  <a:pt x="5244" y="266"/>
                </a:lnTo>
                <a:lnTo>
                  <a:pt x="5237" y="289"/>
                </a:lnTo>
                <a:lnTo>
                  <a:pt x="5228" y="311"/>
                </a:lnTo>
                <a:lnTo>
                  <a:pt x="5217" y="332"/>
                </a:lnTo>
                <a:lnTo>
                  <a:pt x="5203" y="353"/>
                </a:lnTo>
                <a:lnTo>
                  <a:pt x="5188" y="373"/>
                </a:lnTo>
                <a:lnTo>
                  <a:pt x="5171" y="391"/>
                </a:lnTo>
                <a:lnTo>
                  <a:pt x="5153" y="408"/>
                </a:lnTo>
                <a:lnTo>
                  <a:pt x="5133" y="423"/>
                </a:lnTo>
                <a:lnTo>
                  <a:pt x="5113" y="436"/>
                </a:lnTo>
                <a:lnTo>
                  <a:pt x="5091" y="448"/>
                </a:lnTo>
                <a:lnTo>
                  <a:pt x="5069" y="457"/>
                </a:lnTo>
                <a:lnTo>
                  <a:pt x="5046" y="463"/>
                </a:lnTo>
                <a:lnTo>
                  <a:pt x="5023" y="468"/>
                </a:lnTo>
                <a:lnTo>
                  <a:pt x="4999" y="469"/>
                </a:lnTo>
                <a:lnTo>
                  <a:pt x="219" y="469"/>
                </a:lnTo>
                <a:lnTo>
                  <a:pt x="196" y="468"/>
                </a:lnTo>
                <a:lnTo>
                  <a:pt x="173" y="463"/>
                </a:lnTo>
                <a:lnTo>
                  <a:pt x="152" y="457"/>
                </a:lnTo>
                <a:lnTo>
                  <a:pt x="132" y="448"/>
                </a:lnTo>
                <a:lnTo>
                  <a:pt x="112" y="436"/>
                </a:lnTo>
                <a:lnTo>
                  <a:pt x="94" y="423"/>
                </a:lnTo>
                <a:lnTo>
                  <a:pt x="78" y="408"/>
                </a:lnTo>
                <a:lnTo>
                  <a:pt x="62" y="391"/>
                </a:lnTo>
                <a:lnTo>
                  <a:pt x="48" y="373"/>
                </a:lnTo>
                <a:lnTo>
                  <a:pt x="36" y="353"/>
                </a:lnTo>
                <a:lnTo>
                  <a:pt x="25" y="332"/>
                </a:lnTo>
                <a:lnTo>
                  <a:pt x="16" y="311"/>
                </a:lnTo>
                <a:lnTo>
                  <a:pt x="9" y="289"/>
                </a:lnTo>
                <a:lnTo>
                  <a:pt x="4" y="266"/>
                </a:lnTo>
                <a:lnTo>
                  <a:pt x="1" y="242"/>
                </a:lnTo>
                <a:lnTo>
                  <a:pt x="0" y="219"/>
                </a:lnTo>
                <a:lnTo>
                  <a:pt x="1" y="196"/>
                </a:lnTo>
                <a:lnTo>
                  <a:pt x="4" y="174"/>
                </a:lnTo>
                <a:lnTo>
                  <a:pt x="9" y="152"/>
                </a:lnTo>
                <a:lnTo>
                  <a:pt x="16" y="132"/>
                </a:lnTo>
                <a:lnTo>
                  <a:pt x="25" y="113"/>
                </a:lnTo>
                <a:lnTo>
                  <a:pt x="36" y="95"/>
                </a:lnTo>
                <a:lnTo>
                  <a:pt x="48" y="78"/>
                </a:lnTo>
                <a:lnTo>
                  <a:pt x="62" y="63"/>
                </a:lnTo>
                <a:lnTo>
                  <a:pt x="78" y="49"/>
                </a:lnTo>
                <a:lnTo>
                  <a:pt x="94" y="36"/>
                </a:lnTo>
                <a:lnTo>
                  <a:pt x="112" y="26"/>
                </a:lnTo>
                <a:lnTo>
                  <a:pt x="132" y="17"/>
                </a:lnTo>
                <a:lnTo>
                  <a:pt x="152" y="10"/>
                </a:lnTo>
                <a:lnTo>
                  <a:pt x="173" y="4"/>
                </a:lnTo>
                <a:lnTo>
                  <a:pt x="196" y="1"/>
                </a:lnTo>
                <a:lnTo>
                  <a:pt x="219" y="0"/>
                </a:lnTo>
                <a:lnTo>
                  <a:pt x="4999" y="0"/>
                </a:lnTo>
                <a:lnTo>
                  <a:pt x="5023" y="1"/>
                </a:lnTo>
                <a:lnTo>
                  <a:pt x="5046" y="4"/>
                </a:lnTo>
                <a:lnTo>
                  <a:pt x="5069" y="10"/>
                </a:lnTo>
                <a:lnTo>
                  <a:pt x="5091" y="17"/>
                </a:lnTo>
                <a:lnTo>
                  <a:pt x="5113" y="26"/>
                </a:lnTo>
                <a:lnTo>
                  <a:pt x="5133" y="36"/>
                </a:lnTo>
                <a:lnTo>
                  <a:pt x="5153" y="49"/>
                </a:lnTo>
                <a:lnTo>
                  <a:pt x="5171" y="63"/>
                </a:lnTo>
                <a:lnTo>
                  <a:pt x="5188" y="78"/>
                </a:lnTo>
                <a:lnTo>
                  <a:pt x="5203" y="95"/>
                </a:lnTo>
                <a:lnTo>
                  <a:pt x="5217" y="113"/>
                </a:lnTo>
                <a:lnTo>
                  <a:pt x="5228" y="132"/>
                </a:lnTo>
                <a:lnTo>
                  <a:pt x="5237" y="152"/>
                </a:lnTo>
                <a:lnTo>
                  <a:pt x="5244" y="174"/>
                </a:lnTo>
                <a:lnTo>
                  <a:pt x="5248" y="196"/>
                </a:lnTo>
                <a:lnTo>
                  <a:pt x="5249" y="219"/>
                </a:lnTo>
              </a:path>
            </a:pathLst>
          </a:custGeom>
          <a:solidFill>
            <a:srgbClr val="253F6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Freeform 3"/>
          <p:cNvSpPr>
            <a:spLocks noChangeArrowheads="1"/>
          </p:cNvSpPr>
          <p:nvPr/>
        </p:nvSpPr>
        <p:spPr bwMode="auto">
          <a:xfrm>
            <a:off x="5338356" y="4631679"/>
            <a:ext cx="2128939" cy="134743"/>
          </a:xfrm>
          <a:custGeom>
            <a:avLst/>
            <a:gdLst>
              <a:gd name="T0" fmla="*/ 6968 w 6969"/>
              <a:gd name="T1" fmla="*/ 219 h 439"/>
              <a:gd name="T2" fmla="*/ 6963 w 6969"/>
              <a:gd name="T3" fmla="*/ 264 h 439"/>
              <a:gd name="T4" fmla="*/ 6947 w 6969"/>
              <a:gd name="T5" fmla="*/ 306 h 439"/>
              <a:gd name="T6" fmla="*/ 6922 w 6969"/>
              <a:gd name="T7" fmla="*/ 343 h 439"/>
              <a:gd name="T8" fmla="*/ 6890 w 6969"/>
              <a:gd name="T9" fmla="*/ 375 h 439"/>
              <a:gd name="T10" fmla="*/ 6852 w 6969"/>
              <a:gd name="T11" fmla="*/ 402 h 439"/>
              <a:gd name="T12" fmla="*/ 6810 w 6969"/>
              <a:gd name="T13" fmla="*/ 421 h 439"/>
              <a:gd name="T14" fmla="*/ 6765 w 6969"/>
              <a:gd name="T15" fmla="*/ 434 h 439"/>
              <a:gd name="T16" fmla="*/ 6718 w 6969"/>
              <a:gd name="T17" fmla="*/ 438 h 439"/>
              <a:gd name="T18" fmla="*/ 252 w 6969"/>
              <a:gd name="T19" fmla="*/ 437 h 439"/>
              <a:gd name="T20" fmla="*/ 197 w 6969"/>
              <a:gd name="T21" fmla="*/ 429 h 439"/>
              <a:gd name="T22" fmla="*/ 146 w 6969"/>
              <a:gd name="T23" fmla="*/ 412 h 439"/>
              <a:gd name="T24" fmla="*/ 102 w 6969"/>
              <a:gd name="T25" fmla="*/ 389 h 439"/>
              <a:gd name="T26" fmla="*/ 64 w 6969"/>
              <a:gd name="T27" fmla="*/ 360 h 439"/>
              <a:gd name="T28" fmla="*/ 33 w 6969"/>
              <a:gd name="T29" fmla="*/ 325 h 439"/>
              <a:gd name="T30" fmla="*/ 12 w 6969"/>
              <a:gd name="T31" fmla="*/ 286 h 439"/>
              <a:gd name="T32" fmla="*/ 1 w 6969"/>
              <a:gd name="T33" fmla="*/ 242 h 439"/>
              <a:gd name="T34" fmla="*/ 1 w 6969"/>
              <a:gd name="T35" fmla="*/ 196 h 439"/>
              <a:gd name="T36" fmla="*/ 12 w 6969"/>
              <a:gd name="T37" fmla="*/ 152 h 439"/>
              <a:gd name="T38" fmla="*/ 33 w 6969"/>
              <a:gd name="T39" fmla="*/ 113 h 439"/>
              <a:gd name="T40" fmla="*/ 64 w 6969"/>
              <a:gd name="T41" fmla="*/ 78 h 439"/>
              <a:gd name="T42" fmla="*/ 102 w 6969"/>
              <a:gd name="T43" fmla="*/ 49 h 439"/>
              <a:gd name="T44" fmla="*/ 146 w 6969"/>
              <a:gd name="T45" fmla="*/ 26 h 439"/>
              <a:gd name="T46" fmla="*/ 197 w 6969"/>
              <a:gd name="T47" fmla="*/ 10 h 439"/>
              <a:gd name="T48" fmla="*/ 252 w 6969"/>
              <a:gd name="T49" fmla="*/ 1 h 439"/>
              <a:gd name="T50" fmla="*/ 6718 w 6969"/>
              <a:gd name="T51" fmla="*/ 0 h 439"/>
              <a:gd name="T52" fmla="*/ 6765 w 6969"/>
              <a:gd name="T53" fmla="*/ 4 h 439"/>
              <a:gd name="T54" fmla="*/ 6810 w 6969"/>
              <a:gd name="T55" fmla="*/ 17 h 439"/>
              <a:gd name="T56" fmla="*/ 6852 w 6969"/>
              <a:gd name="T57" fmla="*/ 36 h 439"/>
              <a:gd name="T58" fmla="*/ 6890 w 6969"/>
              <a:gd name="T59" fmla="*/ 63 h 439"/>
              <a:gd name="T60" fmla="*/ 6922 w 6969"/>
              <a:gd name="T61" fmla="*/ 95 h 439"/>
              <a:gd name="T62" fmla="*/ 6947 w 6969"/>
              <a:gd name="T63" fmla="*/ 132 h 439"/>
              <a:gd name="T64" fmla="*/ 6963 w 6969"/>
              <a:gd name="T65" fmla="*/ 174 h 439"/>
              <a:gd name="T66" fmla="*/ 6968 w 6969"/>
              <a:gd name="T67" fmla="*/ 219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969" h="439">
                <a:moveTo>
                  <a:pt x="6968" y="219"/>
                </a:moveTo>
                <a:lnTo>
                  <a:pt x="6968" y="219"/>
                </a:lnTo>
                <a:lnTo>
                  <a:pt x="6967" y="242"/>
                </a:lnTo>
                <a:lnTo>
                  <a:pt x="6963" y="264"/>
                </a:lnTo>
                <a:lnTo>
                  <a:pt x="6956" y="286"/>
                </a:lnTo>
                <a:lnTo>
                  <a:pt x="6947" y="306"/>
                </a:lnTo>
                <a:lnTo>
                  <a:pt x="6935" y="325"/>
                </a:lnTo>
                <a:lnTo>
                  <a:pt x="6922" y="343"/>
                </a:lnTo>
                <a:lnTo>
                  <a:pt x="6907" y="360"/>
                </a:lnTo>
                <a:lnTo>
                  <a:pt x="6890" y="375"/>
                </a:lnTo>
                <a:lnTo>
                  <a:pt x="6872" y="389"/>
                </a:lnTo>
                <a:lnTo>
                  <a:pt x="6852" y="402"/>
                </a:lnTo>
                <a:lnTo>
                  <a:pt x="6832" y="412"/>
                </a:lnTo>
                <a:lnTo>
                  <a:pt x="6810" y="421"/>
                </a:lnTo>
                <a:lnTo>
                  <a:pt x="6788" y="429"/>
                </a:lnTo>
                <a:lnTo>
                  <a:pt x="6765" y="434"/>
                </a:lnTo>
                <a:lnTo>
                  <a:pt x="6742" y="437"/>
                </a:lnTo>
                <a:lnTo>
                  <a:pt x="6718" y="438"/>
                </a:lnTo>
                <a:lnTo>
                  <a:pt x="281" y="438"/>
                </a:lnTo>
                <a:lnTo>
                  <a:pt x="252" y="437"/>
                </a:lnTo>
                <a:lnTo>
                  <a:pt x="224" y="434"/>
                </a:lnTo>
                <a:lnTo>
                  <a:pt x="197" y="429"/>
                </a:lnTo>
                <a:lnTo>
                  <a:pt x="171" y="421"/>
                </a:lnTo>
                <a:lnTo>
                  <a:pt x="146" y="412"/>
                </a:lnTo>
                <a:lnTo>
                  <a:pt x="123" y="402"/>
                </a:lnTo>
                <a:lnTo>
                  <a:pt x="102" y="389"/>
                </a:lnTo>
                <a:lnTo>
                  <a:pt x="82" y="375"/>
                </a:lnTo>
                <a:lnTo>
                  <a:pt x="64" y="360"/>
                </a:lnTo>
                <a:lnTo>
                  <a:pt x="47" y="343"/>
                </a:lnTo>
                <a:lnTo>
                  <a:pt x="33" y="325"/>
                </a:lnTo>
                <a:lnTo>
                  <a:pt x="22" y="306"/>
                </a:lnTo>
                <a:lnTo>
                  <a:pt x="12" y="286"/>
                </a:lnTo>
                <a:lnTo>
                  <a:pt x="5" y="264"/>
                </a:lnTo>
                <a:lnTo>
                  <a:pt x="1" y="242"/>
                </a:lnTo>
                <a:lnTo>
                  <a:pt x="0" y="219"/>
                </a:lnTo>
                <a:lnTo>
                  <a:pt x="1" y="196"/>
                </a:lnTo>
                <a:lnTo>
                  <a:pt x="5" y="174"/>
                </a:lnTo>
                <a:lnTo>
                  <a:pt x="12" y="152"/>
                </a:lnTo>
                <a:lnTo>
                  <a:pt x="22" y="132"/>
                </a:lnTo>
                <a:lnTo>
                  <a:pt x="33" y="113"/>
                </a:lnTo>
                <a:lnTo>
                  <a:pt x="47" y="95"/>
                </a:lnTo>
                <a:lnTo>
                  <a:pt x="64" y="78"/>
                </a:lnTo>
                <a:lnTo>
                  <a:pt x="82" y="63"/>
                </a:lnTo>
                <a:lnTo>
                  <a:pt x="102" y="49"/>
                </a:lnTo>
                <a:lnTo>
                  <a:pt x="123" y="36"/>
                </a:lnTo>
                <a:lnTo>
                  <a:pt x="146" y="26"/>
                </a:lnTo>
                <a:lnTo>
                  <a:pt x="171" y="17"/>
                </a:lnTo>
                <a:lnTo>
                  <a:pt x="197" y="10"/>
                </a:lnTo>
                <a:lnTo>
                  <a:pt x="224" y="4"/>
                </a:lnTo>
                <a:lnTo>
                  <a:pt x="252" y="1"/>
                </a:lnTo>
                <a:lnTo>
                  <a:pt x="281" y="0"/>
                </a:lnTo>
                <a:lnTo>
                  <a:pt x="6718" y="0"/>
                </a:lnTo>
                <a:lnTo>
                  <a:pt x="6742" y="1"/>
                </a:lnTo>
                <a:lnTo>
                  <a:pt x="6765" y="4"/>
                </a:lnTo>
                <a:lnTo>
                  <a:pt x="6788" y="10"/>
                </a:lnTo>
                <a:lnTo>
                  <a:pt x="6810" y="17"/>
                </a:lnTo>
                <a:lnTo>
                  <a:pt x="6832" y="26"/>
                </a:lnTo>
                <a:lnTo>
                  <a:pt x="6852" y="36"/>
                </a:lnTo>
                <a:lnTo>
                  <a:pt x="6872" y="49"/>
                </a:lnTo>
                <a:lnTo>
                  <a:pt x="6890" y="63"/>
                </a:lnTo>
                <a:lnTo>
                  <a:pt x="6907" y="78"/>
                </a:lnTo>
                <a:lnTo>
                  <a:pt x="6922" y="95"/>
                </a:lnTo>
                <a:lnTo>
                  <a:pt x="6935" y="113"/>
                </a:lnTo>
                <a:lnTo>
                  <a:pt x="6947" y="132"/>
                </a:lnTo>
                <a:lnTo>
                  <a:pt x="6956" y="152"/>
                </a:lnTo>
                <a:lnTo>
                  <a:pt x="6963" y="174"/>
                </a:lnTo>
                <a:lnTo>
                  <a:pt x="6967" y="196"/>
                </a:lnTo>
                <a:lnTo>
                  <a:pt x="6968" y="219"/>
                </a:lnTo>
              </a:path>
            </a:pathLst>
          </a:custGeom>
          <a:solidFill>
            <a:srgbClr val="5858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Freeform 4"/>
          <p:cNvSpPr>
            <a:spLocks noChangeArrowheads="1"/>
          </p:cNvSpPr>
          <p:nvPr/>
        </p:nvSpPr>
        <p:spPr bwMode="auto">
          <a:xfrm>
            <a:off x="3896606" y="4182985"/>
            <a:ext cx="258707" cy="268139"/>
          </a:xfrm>
          <a:custGeom>
            <a:avLst/>
            <a:gdLst>
              <a:gd name="T0" fmla="*/ 844 w 845"/>
              <a:gd name="T1" fmla="*/ 438 h 876"/>
              <a:gd name="T2" fmla="*/ 835 w 845"/>
              <a:gd name="T3" fmla="*/ 529 h 876"/>
              <a:gd name="T4" fmla="*/ 811 w 845"/>
              <a:gd name="T5" fmla="*/ 612 h 876"/>
              <a:gd name="T6" fmla="*/ 772 w 845"/>
              <a:gd name="T7" fmla="*/ 686 h 876"/>
              <a:gd name="T8" fmla="*/ 719 w 845"/>
              <a:gd name="T9" fmla="*/ 750 h 876"/>
              <a:gd name="T10" fmla="*/ 655 w 845"/>
              <a:gd name="T11" fmla="*/ 803 h 876"/>
              <a:gd name="T12" fmla="*/ 581 w 845"/>
              <a:gd name="T13" fmla="*/ 842 h 876"/>
              <a:gd name="T14" fmla="*/ 498 w 845"/>
              <a:gd name="T15" fmla="*/ 867 h 876"/>
              <a:gd name="T16" fmla="*/ 407 w 845"/>
              <a:gd name="T17" fmla="*/ 875 h 876"/>
              <a:gd name="T18" fmla="*/ 327 w 845"/>
              <a:gd name="T19" fmla="*/ 867 h 876"/>
              <a:gd name="T20" fmla="*/ 251 w 845"/>
              <a:gd name="T21" fmla="*/ 842 h 876"/>
              <a:gd name="T22" fmla="*/ 182 w 845"/>
              <a:gd name="T23" fmla="*/ 803 h 876"/>
              <a:gd name="T24" fmla="*/ 121 w 845"/>
              <a:gd name="T25" fmla="*/ 750 h 876"/>
              <a:gd name="T26" fmla="*/ 71 w 845"/>
              <a:gd name="T27" fmla="*/ 686 h 876"/>
              <a:gd name="T28" fmla="*/ 33 w 845"/>
              <a:gd name="T29" fmla="*/ 612 h 876"/>
              <a:gd name="T30" fmla="*/ 8 w 845"/>
              <a:gd name="T31" fmla="*/ 529 h 876"/>
              <a:gd name="T32" fmla="*/ 0 w 845"/>
              <a:gd name="T33" fmla="*/ 438 h 876"/>
              <a:gd name="T34" fmla="*/ 8 w 845"/>
              <a:gd name="T35" fmla="*/ 356 h 876"/>
              <a:gd name="T36" fmla="*/ 33 w 845"/>
              <a:gd name="T37" fmla="*/ 277 h 876"/>
              <a:gd name="T38" fmla="*/ 71 w 845"/>
              <a:gd name="T39" fmla="*/ 203 h 876"/>
              <a:gd name="T40" fmla="*/ 121 w 845"/>
              <a:gd name="T41" fmla="*/ 137 h 876"/>
              <a:gd name="T42" fmla="*/ 182 w 845"/>
              <a:gd name="T43" fmla="*/ 81 h 876"/>
              <a:gd name="T44" fmla="*/ 251 w 845"/>
              <a:gd name="T45" fmla="*/ 38 h 876"/>
              <a:gd name="T46" fmla="*/ 327 w 845"/>
              <a:gd name="T47" fmla="*/ 10 h 876"/>
              <a:gd name="T48" fmla="*/ 407 w 845"/>
              <a:gd name="T49" fmla="*/ 0 h 876"/>
              <a:gd name="T50" fmla="*/ 498 w 845"/>
              <a:gd name="T51" fmla="*/ 10 h 876"/>
              <a:gd name="T52" fmla="*/ 581 w 845"/>
              <a:gd name="T53" fmla="*/ 38 h 876"/>
              <a:gd name="T54" fmla="*/ 655 w 845"/>
              <a:gd name="T55" fmla="*/ 81 h 876"/>
              <a:gd name="T56" fmla="*/ 719 w 845"/>
              <a:gd name="T57" fmla="*/ 137 h 876"/>
              <a:gd name="T58" fmla="*/ 772 w 845"/>
              <a:gd name="T59" fmla="*/ 203 h 876"/>
              <a:gd name="T60" fmla="*/ 811 w 845"/>
              <a:gd name="T61" fmla="*/ 277 h 876"/>
              <a:gd name="T62" fmla="*/ 835 w 845"/>
              <a:gd name="T63" fmla="*/ 356 h 876"/>
              <a:gd name="T64" fmla="*/ 844 w 845"/>
              <a:gd name="T65" fmla="*/ 438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45" h="876">
                <a:moveTo>
                  <a:pt x="844" y="438"/>
                </a:moveTo>
                <a:lnTo>
                  <a:pt x="844" y="438"/>
                </a:lnTo>
                <a:lnTo>
                  <a:pt x="842" y="484"/>
                </a:lnTo>
                <a:lnTo>
                  <a:pt x="835" y="529"/>
                </a:lnTo>
                <a:lnTo>
                  <a:pt x="825" y="571"/>
                </a:lnTo>
                <a:lnTo>
                  <a:pt x="811" y="612"/>
                </a:lnTo>
                <a:lnTo>
                  <a:pt x="793" y="650"/>
                </a:lnTo>
                <a:lnTo>
                  <a:pt x="772" y="686"/>
                </a:lnTo>
                <a:lnTo>
                  <a:pt x="747" y="720"/>
                </a:lnTo>
                <a:lnTo>
                  <a:pt x="719" y="750"/>
                </a:lnTo>
                <a:lnTo>
                  <a:pt x="689" y="778"/>
                </a:lnTo>
                <a:lnTo>
                  <a:pt x="655" y="803"/>
                </a:lnTo>
                <a:lnTo>
                  <a:pt x="619" y="824"/>
                </a:lnTo>
                <a:lnTo>
                  <a:pt x="581" y="842"/>
                </a:lnTo>
                <a:lnTo>
                  <a:pt x="540" y="856"/>
                </a:lnTo>
                <a:lnTo>
                  <a:pt x="498" y="867"/>
                </a:lnTo>
                <a:lnTo>
                  <a:pt x="453" y="873"/>
                </a:lnTo>
                <a:lnTo>
                  <a:pt x="407" y="875"/>
                </a:lnTo>
                <a:lnTo>
                  <a:pt x="366" y="873"/>
                </a:lnTo>
                <a:lnTo>
                  <a:pt x="327" y="867"/>
                </a:lnTo>
                <a:lnTo>
                  <a:pt x="288" y="856"/>
                </a:lnTo>
                <a:lnTo>
                  <a:pt x="251" y="842"/>
                </a:lnTo>
                <a:lnTo>
                  <a:pt x="216" y="824"/>
                </a:lnTo>
                <a:lnTo>
                  <a:pt x="182" y="803"/>
                </a:lnTo>
                <a:lnTo>
                  <a:pt x="150" y="778"/>
                </a:lnTo>
                <a:lnTo>
                  <a:pt x="121" y="750"/>
                </a:lnTo>
                <a:lnTo>
                  <a:pt x="95" y="720"/>
                </a:lnTo>
                <a:lnTo>
                  <a:pt x="71" y="686"/>
                </a:lnTo>
                <a:lnTo>
                  <a:pt x="50" y="650"/>
                </a:lnTo>
                <a:lnTo>
                  <a:pt x="33" y="612"/>
                </a:lnTo>
                <a:lnTo>
                  <a:pt x="19" y="571"/>
                </a:lnTo>
                <a:lnTo>
                  <a:pt x="8" y="529"/>
                </a:lnTo>
                <a:lnTo>
                  <a:pt x="2" y="484"/>
                </a:lnTo>
                <a:lnTo>
                  <a:pt x="0" y="438"/>
                </a:lnTo>
                <a:lnTo>
                  <a:pt x="2" y="397"/>
                </a:lnTo>
                <a:lnTo>
                  <a:pt x="8" y="356"/>
                </a:lnTo>
                <a:lnTo>
                  <a:pt x="19" y="316"/>
                </a:lnTo>
                <a:lnTo>
                  <a:pt x="33" y="277"/>
                </a:lnTo>
                <a:lnTo>
                  <a:pt x="50" y="240"/>
                </a:lnTo>
                <a:lnTo>
                  <a:pt x="71" y="203"/>
                </a:lnTo>
                <a:lnTo>
                  <a:pt x="95" y="169"/>
                </a:lnTo>
                <a:lnTo>
                  <a:pt x="121" y="137"/>
                </a:lnTo>
                <a:lnTo>
                  <a:pt x="150" y="108"/>
                </a:lnTo>
                <a:lnTo>
                  <a:pt x="182" y="81"/>
                </a:lnTo>
                <a:lnTo>
                  <a:pt x="216" y="58"/>
                </a:lnTo>
                <a:lnTo>
                  <a:pt x="251" y="38"/>
                </a:lnTo>
                <a:lnTo>
                  <a:pt x="288" y="22"/>
                </a:lnTo>
                <a:lnTo>
                  <a:pt x="327" y="10"/>
                </a:lnTo>
                <a:lnTo>
                  <a:pt x="366" y="3"/>
                </a:lnTo>
                <a:lnTo>
                  <a:pt x="407" y="0"/>
                </a:lnTo>
                <a:lnTo>
                  <a:pt x="453" y="3"/>
                </a:lnTo>
                <a:lnTo>
                  <a:pt x="498" y="10"/>
                </a:lnTo>
                <a:lnTo>
                  <a:pt x="540" y="22"/>
                </a:lnTo>
                <a:lnTo>
                  <a:pt x="581" y="38"/>
                </a:lnTo>
                <a:lnTo>
                  <a:pt x="619" y="58"/>
                </a:lnTo>
                <a:lnTo>
                  <a:pt x="655" y="81"/>
                </a:lnTo>
                <a:lnTo>
                  <a:pt x="689" y="108"/>
                </a:lnTo>
                <a:lnTo>
                  <a:pt x="719" y="137"/>
                </a:lnTo>
                <a:lnTo>
                  <a:pt x="747" y="169"/>
                </a:lnTo>
                <a:lnTo>
                  <a:pt x="772" y="203"/>
                </a:lnTo>
                <a:lnTo>
                  <a:pt x="793" y="240"/>
                </a:lnTo>
                <a:lnTo>
                  <a:pt x="811" y="277"/>
                </a:lnTo>
                <a:lnTo>
                  <a:pt x="825" y="316"/>
                </a:lnTo>
                <a:lnTo>
                  <a:pt x="835" y="356"/>
                </a:lnTo>
                <a:lnTo>
                  <a:pt x="842" y="397"/>
                </a:lnTo>
                <a:lnTo>
                  <a:pt x="844" y="438"/>
                </a:lnTo>
              </a:path>
            </a:pathLst>
          </a:custGeom>
          <a:solidFill>
            <a:srgbClr val="DD592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Freeform 5"/>
          <p:cNvSpPr>
            <a:spLocks noChangeArrowheads="1"/>
          </p:cNvSpPr>
          <p:nvPr/>
        </p:nvSpPr>
        <p:spPr bwMode="auto">
          <a:xfrm>
            <a:off x="4707759" y="4182985"/>
            <a:ext cx="257359" cy="268139"/>
          </a:xfrm>
          <a:custGeom>
            <a:avLst/>
            <a:gdLst>
              <a:gd name="T0" fmla="*/ 843 w 844"/>
              <a:gd name="T1" fmla="*/ 438 h 876"/>
              <a:gd name="T2" fmla="*/ 834 w 844"/>
              <a:gd name="T3" fmla="*/ 529 h 876"/>
              <a:gd name="T4" fmla="*/ 810 w 844"/>
              <a:gd name="T5" fmla="*/ 612 h 876"/>
              <a:gd name="T6" fmla="*/ 772 w 844"/>
              <a:gd name="T7" fmla="*/ 686 h 876"/>
              <a:gd name="T8" fmla="*/ 722 w 844"/>
              <a:gd name="T9" fmla="*/ 750 h 876"/>
              <a:gd name="T10" fmla="*/ 661 w 844"/>
              <a:gd name="T11" fmla="*/ 803 h 876"/>
              <a:gd name="T12" fmla="*/ 593 w 844"/>
              <a:gd name="T13" fmla="*/ 842 h 876"/>
              <a:gd name="T14" fmla="*/ 517 w 844"/>
              <a:gd name="T15" fmla="*/ 867 h 876"/>
              <a:gd name="T16" fmla="*/ 437 w 844"/>
              <a:gd name="T17" fmla="*/ 875 h 876"/>
              <a:gd name="T18" fmla="*/ 346 w 844"/>
              <a:gd name="T19" fmla="*/ 867 h 876"/>
              <a:gd name="T20" fmla="*/ 263 w 844"/>
              <a:gd name="T21" fmla="*/ 842 h 876"/>
              <a:gd name="T22" fmla="*/ 189 w 844"/>
              <a:gd name="T23" fmla="*/ 803 h 876"/>
              <a:gd name="T24" fmla="*/ 125 w 844"/>
              <a:gd name="T25" fmla="*/ 750 h 876"/>
              <a:gd name="T26" fmla="*/ 72 w 844"/>
              <a:gd name="T27" fmla="*/ 686 h 876"/>
              <a:gd name="T28" fmla="*/ 33 w 844"/>
              <a:gd name="T29" fmla="*/ 612 h 876"/>
              <a:gd name="T30" fmla="*/ 8 w 844"/>
              <a:gd name="T31" fmla="*/ 529 h 876"/>
              <a:gd name="T32" fmla="*/ 0 w 844"/>
              <a:gd name="T33" fmla="*/ 438 h 876"/>
              <a:gd name="T34" fmla="*/ 8 w 844"/>
              <a:gd name="T35" fmla="*/ 356 h 876"/>
              <a:gd name="T36" fmla="*/ 33 w 844"/>
              <a:gd name="T37" fmla="*/ 277 h 876"/>
              <a:gd name="T38" fmla="*/ 72 w 844"/>
              <a:gd name="T39" fmla="*/ 203 h 876"/>
              <a:gd name="T40" fmla="*/ 125 w 844"/>
              <a:gd name="T41" fmla="*/ 137 h 876"/>
              <a:gd name="T42" fmla="*/ 189 w 844"/>
              <a:gd name="T43" fmla="*/ 81 h 876"/>
              <a:gd name="T44" fmla="*/ 263 w 844"/>
              <a:gd name="T45" fmla="*/ 38 h 876"/>
              <a:gd name="T46" fmla="*/ 346 w 844"/>
              <a:gd name="T47" fmla="*/ 10 h 876"/>
              <a:gd name="T48" fmla="*/ 437 w 844"/>
              <a:gd name="T49" fmla="*/ 0 h 876"/>
              <a:gd name="T50" fmla="*/ 517 w 844"/>
              <a:gd name="T51" fmla="*/ 10 h 876"/>
              <a:gd name="T52" fmla="*/ 593 w 844"/>
              <a:gd name="T53" fmla="*/ 38 h 876"/>
              <a:gd name="T54" fmla="*/ 661 w 844"/>
              <a:gd name="T55" fmla="*/ 81 h 876"/>
              <a:gd name="T56" fmla="*/ 722 w 844"/>
              <a:gd name="T57" fmla="*/ 137 h 876"/>
              <a:gd name="T58" fmla="*/ 772 w 844"/>
              <a:gd name="T59" fmla="*/ 203 h 876"/>
              <a:gd name="T60" fmla="*/ 810 w 844"/>
              <a:gd name="T61" fmla="*/ 277 h 876"/>
              <a:gd name="T62" fmla="*/ 834 w 844"/>
              <a:gd name="T63" fmla="*/ 356 h 876"/>
              <a:gd name="T64" fmla="*/ 843 w 844"/>
              <a:gd name="T65" fmla="*/ 438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44" h="876">
                <a:moveTo>
                  <a:pt x="843" y="438"/>
                </a:moveTo>
                <a:lnTo>
                  <a:pt x="843" y="438"/>
                </a:lnTo>
                <a:lnTo>
                  <a:pt x="841" y="484"/>
                </a:lnTo>
                <a:lnTo>
                  <a:pt x="834" y="529"/>
                </a:lnTo>
                <a:lnTo>
                  <a:pt x="824" y="571"/>
                </a:lnTo>
                <a:lnTo>
                  <a:pt x="810" y="612"/>
                </a:lnTo>
                <a:lnTo>
                  <a:pt x="793" y="650"/>
                </a:lnTo>
                <a:lnTo>
                  <a:pt x="772" y="686"/>
                </a:lnTo>
                <a:lnTo>
                  <a:pt x="748" y="720"/>
                </a:lnTo>
                <a:lnTo>
                  <a:pt x="722" y="750"/>
                </a:lnTo>
                <a:lnTo>
                  <a:pt x="693" y="778"/>
                </a:lnTo>
                <a:lnTo>
                  <a:pt x="661" y="803"/>
                </a:lnTo>
                <a:lnTo>
                  <a:pt x="628" y="824"/>
                </a:lnTo>
                <a:lnTo>
                  <a:pt x="593" y="842"/>
                </a:lnTo>
                <a:lnTo>
                  <a:pt x="556" y="856"/>
                </a:lnTo>
                <a:lnTo>
                  <a:pt x="517" y="867"/>
                </a:lnTo>
                <a:lnTo>
                  <a:pt x="477" y="873"/>
                </a:lnTo>
                <a:lnTo>
                  <a:pt x="437" y="875"/>
                </a:lnTo>
                <a:lnTo>
                  <a:pt x="391" y="873"/>
                </a:lnTo>
                <a:lnTo>
                  <a:pt x="346" y="867"/>
                </a:lnTo>
                <a:lnTo>
                  <a:pt x="304" y="856"/>
                </a:lnTo>
                <a:lnTo>
                  <a:pt x="263" y="842"/>
                </a:lnTo>
                <a:lnTo>
                  <a:pt x="225" y="824"/>
                </a:lnTo>
                <a:lnTo>
                  <a:pt x="189" y="803"/>
                </a:lnTo>
                <a:lnTo>
                  <a:pt x="155" y="778"/>
                </a:lnTo>
                <a:lnTo>
                  <a:pt x="125" y="750"/>
                </a:lnTo>
                <a:lnTo>
                  <a:pt x="97" y="720"/>
                </a:lnTo>
                <a:lnTo>
                  <a:pt x="72" y="686"/>
                </a:lnTo>
                <a:lnTo>
                  <a:pt x="51" y="650"/>
                </a:lnTo>
                <a:lnTo>
                  <a:pt x="33" y="612"/>
                </a:lnTo>
                <a:lnTo>
                  <a:pt x="19" y="571"/>
                </a:lnTo>
                <a:lnTo>
                  <a:pt x="8" y="529"/>
                </a:lnTo>
                <a:lnTo>
                  <a:pt x="2" y="484"/>
                </a:lnTo>
                <a:lnTo>
                  <a:pt x="0" y="438"/>
                </a:lnTo>
                <a:lnTo>
                  <a:pt x="2" y="397"/>
                </a:lnTo>
                <a:lnTo>
                  <a:pt x="8" y="356"/>
                </a:lnTo>
                <a:lnTo>
                  <a:pt x="19" y="316"/>
                </a:lnTo>
                <a:lnTo>
                  <a:pt x="33" y="277"/>
                </a:lnTo>
                <a:lnTo>
                  <a:pt x="51" y="240"/>
                </a:lnTo>
                <a:lnTo>
                  <a:pt x="72" y="203"/>
                </a:lnTo>
                <a:lnTo>
                  <a:pt x="97" y="169"/>
                </a:lnTo>
                <a:lnTo>
                  <a:pt x="125" y="137"/>
                </a:lnTo>
                <a:lnTo>
                  <a:pt x="155" y="108"/>
                </a:lnTo>
                <a:lnTo>
                  <a:pt x="189" y="81"/>
                </a:lnTo>
                <a:lnTo>
                  <a:pt x="225" y="58"/>
                </a:lnTo>
                <a:lnTo>
                  <a:pt x="263" y="38"/>
                </a:lnTo>
                <a:lnTo>
                  <a:pt x="304" y="22"/>
                </a:lnTo>
                <a:lnTo>
                  <a:pt x="346" y="10"/>
                </a:lnTo>
                <a:lnTo>
                  <a:pt x="391" y="3"/>
                </a:lnTo>
                <a:lnTo>
                  <a:pt x="437" y="0"/>
                </a:lnTo>
                <a:lnTo>
                  <a:pt x="477" y="3"/>
                </a:lnTo>
                <a:lnTo>
                  <a:pt x="517" y="10"/>
                </a:lnTo>
                <a:lnTo>
                  <a:pt x="556" y="22"/>
                </a:lnTo>
                <a:lnTo>
                  <a:pt x="593" y="38"/>
                </a:lnTo>
                <a:lnTo>
                  <a:pt x="628" y="58"/>
                </a:lnTo>
                <a:lnTo>
                  <a:pt x="661" y="81"/>
                </a:lnTo>
                <a:lnTo>
                  <a:pt x="693" y="108"/>
                </a:lnTo>
                <a:lnTo>
                  <a:pt x="722" y="137"/>
                </a:lnTo>
                <a:lnTo>
                  <a:pt x="748" y="169"/>
                </a:lnTo>
                <a:lnTo>
                  <a:pt x="772" y="203"/>
                </a:lnTo>
                <a:lnTo>
                  <a:pt x="793" y="240"/>
                </a:lnTo>
                <a:lnTo>
                  <a:pt x="810" y="277"/>
                </a:lnTo>
                <a:lnTo>
                  <a:pt x="824" y="316"/>
                </a:lnTo>
                <a:lnTo>
                  <a:pt x="834" y="356"/>
                </a:lnTo>
                <a:lnTo>
                  <a:pt x="841" y="397"/>
                </a:lnTo>
                <a:lnTo>
                  <a:pt x="843" y="438"/>
                </a:lnTo>
              </a:path>
            </a:pathLst>
          </a:custGeom>
          <a:solidFill>
            <a:srgbClr val="DD592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Freeform 6"/>
          <p:cNvSpPr>
            <a:spLocks noChangeArrowheads="1"/>
          </p:cNvSpPr>
          <p:nvPr/>
        </p:nvSpPr>
        <p:spPr bwMode="auto">
          <a:xfrm>
            <a:off x="4058298" y="4182985"/>
            <a:ext cx="257359" cy="268139"/>
          </a:xfrm>
          <a:custGeom>
            <a:avLst/>
            <a:gdLst>
              <a:gd name="T0" fmla="*/ 843 w 844"/>
              <a:gd name="T1" fmla="*/ 438 h 876"/>
              <a:gd name="T2" fmla="*/ 834 w 844"/>
              <a:gd name="T3" fmla="*/ 529 h 876"/>
              <a:gd name="T4" fmla="*/ 810 w 844"/>
              <a:gd name="T5" fmla="*/ 612 h 876"/>
              <a:gd name="T6" fmla="*/ 772 w 844"/>
              <a:gd name="T7" fmla="*/ 686 h 876"/>
              <a:gd name="T8" fmla="*/ 722 w 844"/>
              <a:gd name="T9" fmla="*/ 750 h 876"/>
              <a:gd name="T10" fmla="*/ 662 w 844"/>
              <a:gd name="T11" fmla="*/ 803 h 876"/>
              <a:gd name="T12" fmla="*/ 593 w 844"/>
              <a:gd name="T13" fmla="*/ 842 h 876"/>
              <a:gd name="T14" fmla="*/ 517 w 844"/>
              <a:gd name="T15" fmla="*/ 867 h 876"/>
              <a:gd name="T16" fmla="*/ 437 w 844"/>
              <a:gd name="T17" fmla="*/ 875 h 876"/>
              <a:gd name="T18" fmla="*/ 346 w 844"/>
              <a:gd name="T19" fmla="*/ 867 h 876"/>
              <a:gd name="T20" fmla="*/ 263 w 844"/>
              <a:gd name="T21" fmla="*/ 842 h 876"/>
              <a:gd name="T22" fmla="*/ 189 w 844"/>
              <a:gd name="T23" fmla="*/ 803 h 876"/>
              <a:gd name="T24" fmla="*/ 125 w 844"/>
              <a:gd name="T25" fmla="*/ 750 h 876"/>
              <a:gd name="T26" fmla="*/ 72 w 844"/>
              <a:gd name="T27" fmla="*/ 686 h 876"/>
              <a:gd name="T28" fmla="*/ 33 w 844"/>
              <a:gd name="T29" fmla="*/ 612 h 876"/>
              <a:gd name="T30" fmla="*/ 8 w 844"/>
              <a:gd name="T31" fmla="*/ 529 h 876"/>
              <a:gd name="T32" fmla="*/ 0 w 844"/>
              <a:gd name="T33" fmla="*/ 438 h 876"/>
              <a:gd name="T34" fmla="*/ 8 w 844"/>
              <a:gd name="T35" fmla="*/ 356 h 876"/>
              <a:gd name="T36" fmla="*/ 33 w 844"/>
              <a:gd name="T37" fmla="*/ 277 h 876"/>
              <a:gd name="T38" fmla="*/ 72 w 844"/>
              <a:gd name="T39" fmla="*/ 203 h 876"/>
              <a:gd name="T40" fmla="*/ 125 w 844"/>
              <a:gd name="T41" fmla="*/ 137 h 876"/>
              <a:gd name="T42" fmla="*/ 189 w 844"/>
              <a:gd name="T43" fmla="*/ 81 h 876"/>
              <a:gd name="T44" fmla="*/ 263 w 844"/>
              <a:gd name="T45" fmla="*/ 38 h 876"/>
              <a:gd name="T46" fmla="*/ 346 w 844"/>
              <a:gd name="T47" fmla="*/ 10 h 876"/>
              <a:gd name="T48" fmla="*/ 437 w 844"/>
              <a:gd name="T49" fmla="*/ 0 h 876"/>
              <a:gd name="T50" fmla="*/ 517 w 844"/>
              <a:gd name="T51" fmla="*/ 10 h 876"/>
              <a:gd name="T52" fmla="*/ 593 w 844"/>
              <a:gd name="T53" fmla="*/ 38 h 876"/>
              <a:gd name="T54" fmla="*/ 662 w 844"/>
              <a:gd name="T55" fmla="*/ 81 h 876"/>
              <a:gd name="T56" fmla="*/ 722 w 844"/>
              <a:gd name="T57" fmla="*/ 137 h 876"/>
              <a:gd name="T58" fmla="*/ 772 w 844"/>
              <a:gd name="T59" fmla="*/ 203 h 876"/>
              <a:gd name="T60" fmla="*/ 810 w 844"/>
              <a:gd name="T61" fmla="*/ 277 h 876"/>
              <a:gd name="T62" fmla="*/ 834 w 844"/>
              <a:gd name="T63" fmla="*/ 356 h 876"/>
              <a:gd name="T64" fmla="*/ 843 w 844"/>
              <a:gd name="T65" fmla="*/ 438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44" h="876">
                <a:moveTo>
                  <a:pt x="843" y="438"/>
                </a:moveTo>
                <a:lnTo>
                  <a:pt x="843" y="438"/>
                </a:lnTo>
                <a:lnTo>
                  <a:pt x="841" y="484"/>
                </a:lnTo>
                <a:lnTo>
                  <a:pt x="834" y="529"/>
                </a:lnTo>
                <a:lnTo>
                  <a:pt x="824" y="571"/>
                </a:lnTo>
                <a:lnTo>
                  <a:pt x="810" y="612"/>
                </a:lnTo>
                <a:lnTo>
                  <a:pt x="793" y="650"/>
                </a:lnTo>
                <a:lnTo>
                  <a:pt x="772" y="686"/>
                </a:lnTo>
                <a:lnTo>
                  <a:pt x="749" y="720"/>
                </a:lnTo>
                <a:lnTo>
                  <a:pt x="722" y="750"/>
                </a:lnTo>
                <a:lnTo>
                  <a:pt x="693" y="778"/>
                </a:lnTo>
                <a:lnTo>
                  <a:pt x="662" y="803"/>
                </a:lnTo>
                <a:lnTo>
                  <a:pt x="628" y="824"/>
                </a:lnTo>
                <a:lnTo>
                  <a:pt x="593" y="842"/>
                </a:lnTo>
                <a:lnTo>
                  <a:pt x="556" y="856"/>
                </a:lnTo>
                <a:lnTo>
                  <a:pt x="517" y="867"/>
                </a:lnTo>
                <a:lnTo>
                  <a:pt x="478" y="873"/>
                </a:lnTo>
                <a:lnTo>
                  <a:pt x="437" y="875"/>
                </a:lnTo>
                <a:lnTo>
                  <a:pt x="391" y="873"/>
                </a:lnTo>
                <a:lnTo>
                  <a:pt x="346" y="867"/>
                </a:lnTo>
                <a:lnTo>
                  <a:pt x="304" y="856"/>
                </a:lnTo>
                <a:lnTo>
                  <a:pt x="263" y="842"/>
                </a:lnTo>
                <a:lnTo>
                  <a:pt x="225" y="824"/>
                </a:lnTo>
                <a:lnTo>
                  <a:pt x="189" y="803"/>
                </a:lnTo>
                <a:lnTo>
                  <a:pt x="155" y="778"/>
                </a:lnTo>
                <a:lnTo>
                  <a:pt x="125" y="750"/>
                </a:lnTo>
                <a:lnTo>
                  <a:pt x="97" y="720"/>
                </a:lnTo>
                <a:lnTo>
                  <a:pt x="72" y="686"/>
                </a:lnTo>
                <a:lnTo>
                  <a:pt x="51" y="650"/>
                </a:lnTo>
                <a:lnTo>
                  <a:pt x="33" y="612"/>
                </a:lnTo>
                <a:lnTo>
                  <a:pt x="19" y="571"/>
                </a:lnTo>
                <a:lnTo>
                  <a:pt x="8" y="529"/>
                </a:lnTo>
                <a:lnTo>
                  <a:pt x="2" y="484"/>
                </a:lnTo>
                <a:lnTo>
                  <a:pt x="0" y="438"/>
                </a:lnTo>
                <a:lnTo>
                  <a:pt x="2" y="397"/>
                </a:lnTo>
                <a:lnTo>
                  <a:pt x="8" y="356"/>
                </a:lnTo>
                <a:lnTo>
                  <a:pt x="19" y="316"/>
                </a:lnTo>
                <a:lnTo>
                  <a:pt x="33" y="277"/>
                </a:lnTo>
                <a:lnTo>
                  <a:pt x="51" y="240"/>
                </a:lnTo>
                <a:lnTo>
                  <a:pt x="72" y="203"/>
                </a:lnTo>
                <a:lnTo>
                  <a:pt x="97" y="169"/>
                </a:lnTo>
                <a:lnTo>
                  <a:pt x="125" y="137"/>
                </a:lnTo>
                <a:lnTo>
                  <a:pt x="155" y="108"/>
                </a:lnTo>
                <a:lnTo>
                  <a:pt x="189" y="81"/>
                </a:lnTo>
                <a:lnTo>
                  <a:pt x="225" y="58"/>
                </a:lnTo>
                <a:lnTo>
                  <a:pt x="263" y="38"/>
                </a:lnTo>
                <a:lnTo>
                  <a:pt x="304" y="22"/>
                </a:lnTo>
                <a:lnTo>
                  <a:pt x="346" y="10"/>
                </a:lnTo>
                <a:lnTo>
                  <a:pt x="391" y="3"/>
                </a:lnTo>
                <a:lnTo>
                  <a:pt x="437" y="0"/>
                </a:lnTo>
                <a:lnTo>
                  <a:pt x="478" y="3"/>
                </a:lnTo>
                <a:lnTo>
                  <a:pt x="517" y="10"/>
                </a:lnTo>
                <a:lnTo>
                  <a:pt x="556" y="22"/>
                </a:lnTo>
                <a:lnTo>
                  <a:pt x="593" y="38"/>
                </a:lnTo>
                <a:lnTo>
                  <a:pt x="628" y="58"/>
                </a:lnTo>
                <a:lnTo>
                  <a:pt x="662" y="81"/>
                </a:lnTo>
                <a:lnTo>
                  <a:pt x="693" y="108"/>
                </a:lnTo>
                <a:lnTo>
                  <a:pt x="722" y="137"/>
                </a:lnTo>
                <a:lnTo>
                  <a:pt x="749" y="169"/>
                </a:lnTo>
                <a:lnTo>
                  <a:pt x="772" y="203"/>
                </a:lnTo>
                <a:lnTo>
                  <a:pt x="793" y="240"/>
                </a:lnTo>
                <a:lnTo>
                  <a:pt x="810" y="277"/>
                </a:lnTo>
                <a:lnTo>
                  <a:pt x="824" y="316"/>
                </a:lnTo>
                <a:lnTo>
                  <a:pt x="834" y="356"/>
                </a:lnTo>
                <a:lnTo>
                  <a:pt x="841" y="397"/>
                </a:lnTo>
                <a:lnTo>
                  <a:pt x="843" y="438"/>
                </a:lnTo>
              </a:path>
            </a:pathLst>
          </a:custGeom>
          <a:solidFill>
            <a:srgbClr val="FFFE1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Freeform 7"/>
          <p:cNvSpPr>
            <a:spLocks noChangeArrowheads="1"/>
          </p:cNvSpPr>
          <p:nvPr/>
        </p:nvSpPr>
        <p:spPr bwMode="auto">
          <a:xfrm>
            <a:off x="4249633" y="4182985"/>
            <a:ext cx="257359" cy="268139"/>
          </a:xfrm>
          <a:custGeom>
            <a:avLst/>
            <a:gdLst>
              <a:gd name="T0" fmla="*/ 843 w 844"/>
              <a:gd name="T1" fmla="*/ 438 h 876"/>
              <a:gd name="T2" fmla="*/ 834 w 844"/>
              <a:gd name="T3" fmla="*/ 529 h 876"/>
              <a:gd name="T4" fmla="*/ 810 w 844"/>
              <a:gd name="T5" fmla="*/ 612 h 876"/>
              <a:gd name="T6" fmla="*/ 771 w 844"/>
              <a:gd name="T7" fmla="*/ 686 h 876"/>
              <a:gd name="T8" fmla="*/ 718 w 844"/>
              <a:gd name="T9" fmla="*/ 750 h 876"/>
              <a:gd name="T10" fmla="*/ 654 w 844"/>
              <a:gd name="T11" fmla="*/ 803 h 876"/>
              <a:gd name="T12" fmla="*/ 580 w 844"/>
              <a:gd name="T13" fmla="*/ 842 h 876"/>
              <a:gd name="T14" fmla="*/ 496 w 844"/>
              <a:gd name="T15" fmla="*/ 867 h 876"/>
              <a:gd name="T16" fmla="*/ 406 w 844"/>
              <a:gd name="T17" fmla="*/ 875 h 876"/>
              <a:gd name="T18" fmla="*/ 326 w 844"/>
              <a:gd name="T19" fmla="*/ 867 h 876"/>
              <a:gd name="T20" fmla="*/ 250 w 844"/>
              <a:gd name="T21" fmla="*/ 842 h 876"/>
              <a:gd name="T22" fmla="*/ 181 w 844"/>
              <a:gd name="T23" fmla="*/ 803 h 876"/>
              <a:gd name="T24" fmla="*/ 121 w 844"/>
              <a:gd name="T25" fmla="*/ 750 h 876"/>
              <a:gd name="T26" fmla="*/ 71 w 844"/>
              <a:gd name="T27" fmla="*/ 686 h 876"/>
              <a:gd name="T28" fmla="*/ 33 w 844"/>
              <a:gd name="T29" fmla="*/ 612 h 876"/>
              <a:gd name="T30" fmla="*/ 8 w 844"/>
              <a:gd name="T31" fmla="*/ 529 h 876"/>
              <a:gd name="T32" fmla="*/ 0 w 844"/>
              <a:gd name="T33" fmla="*/ 438 h 876"/>
              <a:gd name="T34" fmla="*/ 8 w 844"/>
              <a:gd name="T35" fmla="*/ 356 h 876"/>
              <a:gd name="T36" fmla="*/ 33 w 844"/>
              <a:gd name="T37" fmla="*/ 277 h 876"/>
              <a:gd name="T38" fmla="*/ 71 w 844"/>
              <a:gd name="T39" fmla="*/ 203 h 876"/>
              <a:gd name="T40" fmla="*/ 121 w 844"/>
              <a:gd name="T41" fmla="*/ 137 h 876"/>
              <a:gd name="T42" fmla="*/ 181 w 844"/>
              <a:gd name="T43" fmla="*/ 81 h 876"/>
              <a:gd name="T44" fmla="*/ 250 w 844"/>
              <a:gd name="T45" fmla="*/ 38 h 876"/>
              <a:gd name="T46" fmla="*/ 326 w 844"/>
              <a:gd name="T47" fmla="*/ 10 h 876"/>
              <a:gd name="T48" fmla="*/ 406 w 844"/>
              <a:gd name="T49" fmla="*/ 0 h 876"/>
              <a:gd name="T50" fmla="*/ 496 w 844"/>
              <a:gd name="T51" fmla="*/ 10 h 876"/>
              <a:gd name="T52" fmla="*/ 580 w 844"/>
              <a:gd name="T53" fmla="*/ 38 h 876"/>
              <a:gd name="T54" fmla="*/ 654 w 844"/>
              <a:gd name="T55" fmla="*/ 81 h 876"/>
              <a:gd name="T56" fmla="*/ 718 w 844"/>
              <a:gd name="T57" fmla="*/ 137 h 876"/>
              <a:gd name="T58" fmla="*/ 771 w 844"/>
              <a:gd name="T59" fmla="*/ 203 h 876"/>
              <a:gd name="T60" fmla="*/ 810 w 844"/>
              <a:gd name="T61" fmla="*/ 277 h 876"/>
              <a:gd name="T62" fmla="*/ 834 w 844"/>
              <a:gd name="T63" fmla="*/ 356 h 876"/>
              <a:gd name="T64" fmla="*/ 843 w 844"/>
              <a:gd name="T65" fmla="*/ 438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44" h="876">
                <a:moveTo>
                  <a:pt x="843" y="438"/>
                </a:moveTo>
                <a:lnTo>
                  <a:pt x="843" y="438"/>
                </a:lnTo>
                <a:lnTo>
                  <a:pt x="841" y="484"/>
                </a:lnTo>
                <a:lnTo>
                  <a:pt x="834" y="529"/>
                </a:lnTo>
                <a:lnTo>
                  <a:pt x="824" y="571"/>
                </a:lnTo>
                <a:lnTo>
                  <a:pt x="810" y="612"/>
                </a:lnTo>
                <a:lnTo>
                  <a:pt x="792" y="650"/>
                </a:lnTo>
                <a:lnTo>
                  <a:pt x="771" y="686"/>
                </a:lnTo>
                <a:lnTo>
                  <a:pt x="746" y="720"/>
                </a:lnTo>
                <a:lnTo>
                  <a:pt x="718" y="750"/>
                </a:lnTo>
                <a:lnTo>
                  <a:pt x="687" y="778"/>
                </a:lnTo>
                <a:lnTo>
                  <a:pt x="654" y="803"/>
                </a:lnTo>
                <a:lnTo>
                  <a:pt x="618" y="824"/>
                </a:lnTo>
                <a:lnTo>
                  <a:pt x="580" y="842"/>
                </a:lnTo>
                <a:lnTo>
                  <a:pt x="539" y="856"/>
                </a:lnTo>
                <a:lnTo>
                  <a:pt x="496" y="867"/>
                </a:lnTo>
                <a:lnTo>
                  <a:pt x="452" y="873"/>
                </a:lnTo>
                <a:lnTo>
                  <a:pt x="406" y="875"/>
                </a:lnTo>
                <a:lnTo>
                  <a:pt x="365" y="873"/>
                </a:lnTo>
                <a:lnTo>
                  <a:pt x="326" y="867"/>
                </a:lnTo>
                <a:lnTo>
                  <a:pt x="287" y="856"/>
                </a:lnTo>
                <a:lnTo>
                  <a:pt x="250" y="842"/>
                </a:lnTo>
                <a:lnTo>
                  <a:pt x="215" y="824"/>
                </a:lnTo>
                <a:lnTo>
                  <a:pt x="181" y="803"/>
                </a:lnTo>
                <a:lnTo>
                  <a:pt x="150" y="778"/>
                </a:lnTo>
                <a:lnTo>
                  <a:pt x="121" y="750"/>
                </a:lnTo>
                <a:lnTo>
                  <a:pt x="94" y="720"/>
                </a:lnTo>
                <a:lnTo>
                  <a:pt x="71" y="686"/>
                </a:lnTo>
                <a:lnTo>
                  <a:pt x="50" y="650"/>
                </a:lnTo>
                <a:lnTo>
                  <a:pt x="33" y="612"/>
                </a:lnTo>
                <a:lnTo>
                  <a:pt x="19" y="571"/>
                </a:lnTo>
                <a:lnTo>
                  <a:pt x="8" y="529"/>
                </a:lnTo>
                <a:lnTo>
                  <a:pt x="2" y="484"/>
                </a:lnTo>
                <a:lnTo>
                  <a:pt x="0" y="438"/>
                </a:lnTo>
                <a:lnTo>
                  <a:pt x="2" y="397"/>
                </a:lnTo>
                <a:lnTo>
                  <a:pt x="8" y="356"/>
                </a:lnTo>
                <a:lnTo>
                  <a:pt x="19" y="316"/>
                </a:lnTo>
                <a:lnTo>
                  <a:pt x="33" y="277"/>
                </a:lnTo>
                <a:lnTo>
                  <a:pt x="50" y="240"/>
                </a:lnTo>
                <a:lnTo>
                  <a:pt x="71" y="203"/>
                </a:lnTo>
                <a:lnTo>
                  <a:pt x="94" y="169"/>
                </a:lnTo>
                <a:lnTo>
                  <a:pt x="121" y="137"/>
                </a:lnTo>
                <a:lnTo>
                  <a:pt x="150" y="108"/>
                </a:lnTo>
                <a:lnTo>
                  <a:pt x="181" y="81"/>
                </a:lnTo>
                <a:lnTo>
                  <a:pt x="215" y="58"/>
                </a:lnTo>
                <a:lnTo>
                  <a:pt x="250" y="38"/>
                </a:lnTo>
                <a:lnTo>
                  <a:pt x="287" y="22"/>
                </a:lnTo>
                <a:lnTo>
                  <a:pt x="326" y="10"/>
                </a:lnTo>
                <a:lnTo>
                  <a:pt x="365" y="3"/>
                </a:lnTo>
                <a:lnTo>
                  <a:pt x="406" y="0"/>
                </a:lnTo>
                <a:lnTo>
                  <a:pt x="452" y="3"/>
                </a:lnTo>
                <a:lnTo>
                  <a:pt x="496" y="10"/>
                </a:lnTo>
                <a:lnTo>
                  <a:pt x="539" y="22"/>
                </a:lnTo>
                <a:lnTo>
                  <a:pt x="580" y="38"/>
                </a:lnTo>
                <a:lnTo>
                  <a:pt x="618" y="58"/>
                </a:lnTo>
                <a:lnTo>
                  <a:pt x="654" y="81"/>
                </a:lnTo>
                <a:lnTo>
                  <a:pt x="687" y="108"/>
                </a:lnTo>
                <a:lnTo>
                  <a:pt x="718" y="137"/>
                </a:lnTo>
                <a:lnTo>
                  <a:pt x="746" y="169"/>
                </a:lnTo>
                <a:lnTo>
                  <a:pt x="771" y="203"/>
                </a:lnTo>
                <a:lnTo>
                  <a:pt x="792" y="240"/>
                </a:lnTo>
                <a:lnTo>
                  <a:pt x="810" y="277"/>
                </a:lnTo>
                <a:lnTo>
                  <a:pt x="824" y="316"/>
                </a:lnTo>
                <a:lnTo>
                  <a:pt x="834" y="356"/>
                </a:lnTo>
                <a:lnTo>
                  <a:pt x="841" y="397"/>
                </a:lnTo>
                <a:lnTo>
                  <a:pt x="843" y="438"/>
                </a:lnTo>
              </a:path>
            </a:pathLst>
          </a:custGeom>
          <a:solidFill>
            <a:srgbClr val="FFFE1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" name="Freeform 8"/>
          <p:cNvSpPr>
            <a:spLocks noChangeArrowheads="1"/>
          </p:cNvSpPr>
          <p:nvPr/>
        </p:nvSpPr>
        <p:spPr bwMode="auto">
          <a:xfrm>
            <a:off x="4946254" y="4182985"/>
            <a:ext cx="258707" cy="268139"/>
          </a:xfrm>
          <a:custGeom>
            <a:avLst/>
            <a:gdLst>
              <a:gd name="T0" fmla="*/ 844 w 845"/>
              <a:gd name="T1" fmla="*/ 438 h 876"/>
              <a:gd name="T2" fmla="*/ 835 w 845"/>
              <a:gd name="T3" fmla="*/ 529 h 876"/>
              <a:gd name="T4" fmla="*/ 811 w 845"/>
              <a:gd name="T5" fmla="*/ 612 h 876"/>
              <a:gd name="T6" fmla="*/ 773 w 845"/>
              <a:gd name="T7" fmla="*/ 686 h 876"/>
              <a:gd name="T8" fmla="*/ 722 w 845"/>
              <a:gd name="T9" fmla="*/ 750 h 876"/>
              <a:gd name="T10" fmla="*/ 662 w 845"/>
              <a:gd name="T11" fmla="*/ 803 h 876"/>
              <a:gd name="T12" fmla="*/ 593 w 845"/>
              <a:gd name="T13" fmla="*/ 842 h 876"/>
              <a:gd name="T14" fmla="*/ 517 w 845"/>
              <a:gd name="T15" fmla="*/ 867 h 876"/>
              <a:gd name="T16" fmla="*/ 437 w 845"/>
              <a:gd name="T17" fmla="*/ 875 h 876"/>
              <a:gd name="T18" fmla="*/ 346 w 845"/>
              <a:gd name="T19" fmla="*/ 867 h 876"/>
              <a:gd name="T20" fmla="*/ 263 w 845"/>
              <a:gd name="T21" fmla="*/ 842 h 876"/>
              <a:gd name="T22" fmla="*/ 189 w 845"/>
              <a:gd name="T23" fmla="*/ 803 h 876"/>
              <a:gd name="T24" fmla="*/ 125 w 845"/>
              <a:gd name="T25" fmla="*/ 750 h 876"/>
              <a:gd name="T26" fmla="*/ 72 w 845"/>
              <a:gd name="T27" fmla="*/ 686 h 876"/>
              <a:gd name="T28" fmla="*/ 33 w 845"/>
              <a:gd name="T29" fmla="*/ 612 h 876"/>
              <a:gd name="T30" fmla="*/ 8 w 845"/>
              <a:gd name="T31" fmla="*/ 529 h 876"/>
              <a:gd name="T32" fmla="*/ 0 w 845"/>
              <a:gd name="T33" fmla="*/ 438 h 876"/>
              <a:gd name="T34" fmla="*/ 8 w 845"/>
              <a:gd name="T35" fmla="*/ 356 h 876"/>
              <a:gd name="T36" fmla="*/ 33 w 845"/>
              <a:gd name="T37" fmla="*/ 277 h 876"/>
              <a:gd name="T38" fmla="*/ 72 w 845"/>
              <a:gd name="T39" fmla="*/ 203 h 876"/>
              <a:gd name="T40" fmla="*/ 125 w 845"/>
              <a:gd name="T41" fmla="*/ 137 h 876"/>
              <a:gd name="T42" fmla="*/ 189 w 845"/>
              <a:gd name="T43" fmla="*/ 81 h 876"/>
              <a:gd name="T44" fmla="*/ 263 w 845"/>
              <a:gd name="T45" fmla="*/ 38 h 876"/>
              <a:gd name="T46" fmla="*/ 346 w 845"/>
              <a:gd name="T47" fmla="*/ 10 h 876"/>
              <a:gd name="T48" fmla="*/ 437 w 845"/>
              <a:gd name="T49" fmla="*/ 0 h 876"/>
              <a:gd name="T50" fmla="*/ 517 w 845"/>
              <a:gd name="T51" fmla="*/ 10 h 876"/>
              <a:gd name="T52" fmla="*/ 593 w 845"/>
              <a:gd name="T53" fmla="*/ 38 h 876"/>
              <a:gd name="T54" fmla="*/ 662 w 845"/>
              <a:gd name="T55" fmla="*/ 81 h 876"/>
              <a:gd name="T56" fmla="*/ 722 w 845"/>
              <a:gd name="T57" fmla="*/ 137 h 876"/>
              <a:gd name="T58" fmla="*/ 773 w 845"/>
              <a:gd name="T59" fmla="*/ 203 h 876"/>
              <a:gd name="T60" fmla="*/ 811 w 845"/>
              <a:gd name="T61" fmla="*/ 277 h 876"/>
              <a:gd name="T62" fmla="*/ 835 w 845"/>
              <a:gd name="T63" fmla="*/ 356 h 876"/>
              <a:gd name="T64" fmla="*/ 844 w 845"/>
              <a:gd name="T65" fmla="*/ 438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45" h="876">
                <a:moveTo>
                  <a:pt x="844" y="438"/>
                </a:moveTo>
                <a:lnTo>
                  <a:pt x="844" y="438"/>
                </a:lnTo>
                <a:lnTo>
                  <a:pt x="842" y="484"/>
                </a:lnTo>
                <a:lnTo>
                  <a:pt x="835" y="529"/>
                </a:lnTo>
                <a:lnTo>
                  <a:pt x="825" y="571"/>
                </a:lnTo>
                <a:lnTo>
                  <a:pt x="811" y="612"/>
                </a:lnTo>
                <a:lnTo>
                  <a:pt x="793" y="650"/>
                </a:lnTo>
                <a:lnTo>
                  <a:pt x="773" y="686"/>
                </a:lnTo>
                <a:lnTo>
                  <a:pt x="749" y="720"/>
                </a:lnTo>
                <a:lnTo>
                  <a:pt x="722" y="750"/>
                </a:lnTo>
                <a:lnTo>
                  <a:pt x="693" y="778"/>
                </a:lnTo>
                <a:lnTo>
                  <a:pt x="662" y="803"/>
                </a:lnTo>
                <a:lnTo>
                  <a:pt x="628" y="824"/>
                </a:lnTo>
                <a:lnTo>
                  <a:pt x="593" y="842"/>
                </a:lnTo>
                <a:lnTo>
                  <a:pt x="556" y="856"/>
                </a:lnTo>
                <a:lnTo>
                  <a:pt x="517" y="867"/>
                </a:lnTo>
                <a:lnTo>
                  <a:pt x="477" y="873"/>
                </a:lnTo>
                <a:lnTo>
                  <a:pt x="437" y="875"/>
                </a:lnTo>
                <a:lnTo>
                  <a:pt x="391" y="873"/>
                </a:lnTo>
                <a:lnTo>
                  <a:pt x="346" y="867"/>
                </a:lnTo>
                <a:lnTo>
                  <a:pt x="304" y="856"/>
                </a:lnTo>
                <a:lnTo>
                  <a:pt x="263" y="842"/>
                </a:lnTo>
                <a:lnTo>
                  <a:pt x="225" y="824"/>
                </a:lnTo>
                <a:lnTo>
                  <a:pt x="189" y="803"/>
                </a:lnTo>
                <a:lnTo>
                  <a:pt x="155" y="778"/>
                </a:lnTo>
                <a:lnTo>
                  <a:pt x="125" y="750"/>
                </a:lnTo>
                <a:lnTo>
                  <a:pt x="97" y="720"/>
                </a:lnTo>
                <a:lnTo>
                  <a:pt x="72" y="686"/>
                </a:lnTo>
                <a:lnTo>
                  <a:pt x="51" y="650"/>
                </a:lnTo>
                <a:lnTo>
                  <a:pt x="33" y="612"/>
                </a:lnTo>
                <a:lnTo>
                  <a:pt x="19" y="571"/>
                </a:lnTo>
                <a:lnTo>
                  <a:pt x="8" y="529"/>
                </a:lnTo>
                <a:lnTo>
                  <a:pt x="2" y="484"/>
                </a:lnTo>
                <a:lnTo>
                  <a:pt x="0" y="438"/>
                </a:lnTo>
                <a:lnTo>
                  <a:pt x="2" y="397"/>
                </a:lnTo>
                <a:lnTo>
                  <a:pt x="8" y="356"/>
                </a:lnTo>
                <a:lnTo>
                  <a:pt x="19" y="316"/>
                </a:lnTo>
                <a:lnTo>
                  <a:pt x="33" y="277"/>
                </a:lnTo>
                <a:lnTo>
                  <a:pt x="51" y="240"/>
                </a:lnTo>
                <a:lnTo>
                  <a:pt x="72" y="203"/>
                </a:lnTo>
                <a:lnTo>
                  <a:pt x="97" y="169"/>
                </a:lnTo>
                <a:lnTo>
                  <a:pt x="125" y="137"/>
                </a:lnTo>
                <a:lnTo>
                  <a:pt x="155" y="108"/>
                </a:lnTo>
                <a:lnTo>
                  <a:pt x="189" y="81"/>
                </a:lnTo>
                <a:lnTo>
                  <a:pt x="225" y="58"/>
                </a:lnTo>
                <a:lnTo>
                  <a:pt x="263" y="38"/>
                </a:lnTo>
                <a:lnTo>
                  <a:pt x="304" y="22"/>
                </a:lnTo>
                <a:lnTo>
                  <a:pt x="346" y="10"/>
                </a:lnTo>
                <a:lnTo>
                  <a:pt x="391" y="3"/>
                </a:lnTo>
                <a:lnTo>
                  <a:pt x="437" y="0"/>
                </a:lnTo>
                <a:lnTo>
                  <a:pt x="477" y="3"/>
                </a:lnTo>
                <a:lnTo>
                  <a:pt x="517" y="10"/>
                </a:lnTo>
                <a:lnTo>
                  <a:pt x="556" y="22"/>
                </a:lnTo>
                <a:lnTo>
                  <a:pt x="593" y="38"/>
                </a:lnTo>
                <a:lnTo>
                  <a:pt x="628" y="58"/>
                </a:lnTo>
                <a:lnTo>
                  <a:pt x="662" y="81"/>
                </a:lnTo>
                <a:lnTo>
                  <a:pt x="693" y="108"/>
                </a:lnTo>
                <a:lnTo>
                  <a:pt x="722" y="137"/>
                </a:lnTo>
                <a:lnTo>
                  <a:pt x="749" y="169"/>
                </a:lnTo>
                <a:lnTo>
                  <a:pt x="773" y="203"/>
                </a:lnTo>
                <a:lnTo>
                  <a:pt x="793" y="240"/>
                </a:lnTo>
                <a:lnTo>
                  <a:pt x="811" y="277"/>
                </a:lnTo>
                <a:lnTo>
                  <a:pt x="825" y="316"/>
                </a:lnTo>
                <a:lnTo>
                  <a:pt x="835" y="356"/>
                </a:lnTo>
                <a:lnTo>
                  <a:pt x="842" y="397"/>
                </a:lnTo>
                <a:lnTo>
                  <a:pt x="844" y="438"/>
                </a:lnTo>
              </a:path>
            </a:pathLst>
          </a:custGeom>
          <a:solidFill>
            <a:srgbClr val="FFFE1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" name="Freeform 9"/>
          <p:cNvSpPr>
            <a:spLocks noChangeArrowheads="1"/>
          </p:cNvSpPr>
          <p:nvPr/>
        </p:nvSpPr>
        <p:spPr bwMode="auto">
          <a:xfrm>
            <a:off x="3848099" y="4336592"/>
            <a:ext cx="1413453" cy="153607"/>
          </a:xfrm>
          <a:custGeom>
            <a:avLst/>
            <a:gdLst>
              <a:gd name="T0" fmla="*/ 4438 w 4626"/>
              <a:gd name="T1" fmla="*/ 500 h 501"/>
              <a:gd name="T2" fmla="*/ 4438 w 4626"/>
              <a:gd name="T3" fmla="*/ 500 h 501"/>
              <a:gd name="T4" fmla="*/ 4543 w 4626"/>
              <a:gd name="T5" fmla="*/ 262 h 501"/>
              <a:gd name="T6" fmla="*/ 4568 w 4626"/>
              <a:gd name="T7" fmla="*/ 200 h 501"/>
              <a:gd name="T8" fmla="*/ 4591 w 4626"/>
              <a:gd name="T9" fmla="*/ 136 h 501"/>
              <a:gd name="T10" fmla="*/ 4610 w 4626"/>
              <a:gd name="T11" fmla="*/ 69 h 501"/>
              <a:gd name="T12" fmla="*/ 4625 w 4626"/>
              <a:gd name="T13" fmla="*/ 0 h 501"/>
              <a:gd name="T14" fmla="*/ 0 w 4626"/>
              <a:gd name="T15" fmla="*/ 0 h 501"/>
              <a:gd name="T16" fmla="*/ 48 w 4626"/>
              <a:gd name="T17" fmla="*/ 136 h 501"/>
              <a:gd name="T18" fmla="*/ 98 w 4626"/>
              <a:gd name="T19" fmla="*/ 262 h 501"/>
              <a:gd name="T20" fmla="*/ 125 w 4626"/>
              <a:gd name="T21" fmla="*/ 323 h 501"/>
              <a:gd name="T22" fmla="*/ 154 w 4626"/>
              <a:gd name="T23" fmla="*/ 383 h 501"/>
              <a:gd name="T24" fmla="*/ 185 w 4626"/>
              <a:gd name="T25" fmla="*/ 442 h 501"/>
              <a:gd name="T26" fmla="*/ 219 w 4626"/>
              <a:gd name="T27" fmla="*/ 500 h 501"/>
              <a:gd name="T28" fmla="*/ 4438 w 4626"/>
              <a:gd name="T29" fmla="*/ 500 h 5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26" h="501">
                <a:moveTo>
                  <a:pt x="4438" y="500"/>
                </a:moveTo>
                <a:lnTo>
                  <a:pt x="4438" y="500"/>
                </a:lnTo>
                <a:lnTo>
                  <a:pt x="4543" y="262"/>
                </a:lnTo>
                <a:lnTo>
                  <a:pt x="4568" y="200"/>
                </a:lnTo>
                <a:lnTo>
                  <a:pt x="4591" y="136"/>
                </a:lnTo>
                <a:lnTo>
                  <a:pt x="4610" y="69"/>
                </a:lnTo>
                <a:lnTo>
                  <a:pt x="4625" y="0"/>
                </a:lnTo>
                <a:lnTo>
                  <a:pt x="0" y="0"/>
                </a:lnTo>
                <a:lnTo>
                  <a:pt x="48" y="136"/>
                </a:lnTo>
                <a:lnTo>
                  <a:pt x="98" y="262"/>
                </a:lnTo>
                <a:lnTo>
                  <a:pt x="125" y="323"/>
                </a:lnTo>
                <a:lnTo>
                  <a:pt x="154" y="383"/>
                </a:lnTo>
                <a:lnTo>
                  <a:pt x="185" y="442"/>
                </a:lnTo>
                <a:lnTo>
                  <a:pt x="219" y="500"/>
                </a:lnTo>
                <a:lnTo>
                  <a:pt x="4438" y="500"/>
                </a:lnTo>
              </a:path>
            </a:pathLst>
          </a:custGeom>
          <a:solidFill>
            <a:srgbClr val="5858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" name="Line 10"/>
          <p:cNvSpPr>
            <a:spLocks noChangeShapeType="1"/>
          </p:cNvSpPr>
          <p:nvPr/>
        </p:nvSpPr>
        <p:spPr bwMode="auto">
          <a:xfrm flipH="1">
            <a:off x="3913538" y="3210140"/>
            <a:ext cx="650809" cy="1167127"/>
          </a:xfrm>
          <a:prstGeom prst="line">
            <a:avLst/>
          </a:prstGeom>
          <a:noFill/>
          <a:ln w="33840">
            <a:solidFill>
              <a:srgbClr val="58585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/>
              <a:t>    </a:t>
            </a:r>
          </a:p>
        </p:txBody>
      </p:sp>
      <p:sp>
        <p:nvSpPr>
          <p:cNvPr id="23" name="Freeform 11"/>
          <p:cNvSpPr>
            <a:spLocks noChangeArrowheads="1"/>
          </p:cNvSpPr>
          <p:nvPr/>
        </p:nvSpPr>
        <p:spPr bwMode="auto">
          <a:xfrm>
            <a:off x="4546068" y="3210139"/>
            <a:ext cx="622832" cy="1200993"/>
          </a:xfrm>
          <a:custGeom>
            <a:avLst/>
            <a:gdLst>
              <a:gd name="T0" fmla="*/ 1938 w 1939"/>
              <a:gd name="T1" fmla="*/ 3686 h 3781"/>
              <a:gd name="T2" fmla="*/ 0 w 1939"/>
              <a:gd name="T3" fmla="*/ 0 h 3781"/>
              <a:gd name="T4" fmla="*/ 375 w 1939"/>
              <a:gd name="T5" fmla="*/ 3780 h 37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39" h="3781">
                <a:moveTo>
                  <a:pt x="1938" y="3686"/>
                </a:moveTo>
                <a:lnTo>
                  <a:pt x="0" y="0"/>
                </a:lnTo>
                <a:lnTo>
                  <a:pt x="375" y="3780"/>
                </a:lnTo>
              </a:path>
            </a:pathLst>
          </a:custGeom>
          <a:noFill/>
          <a:ln w="33840">
            <a:solidFill>
              <a:srgbClr val="58585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" name="Freeform 12"/>
          <p:cNvSpPr>
            <a:spLocks noChangeArrowheads="1"/>
          </p:cNvSpPr>
          <p:nvPr/>
        </p:nvSpPr>
        <p:spPr bwMode="auto">
          <a:xfrm>
            <a:off x="8074632" y="3185887"/>
            <a:ext cx="258707" cy="257359"/>
          </a:xfrm>
          <a:custGeom>
            <a:avLst/>
            <a:gdLst>
              <a:gd name="T0" fmla="*/ 844 w 845"/>
              <a:gd name="T1" fmla="*/ 438 h 844"/>
              <a:gd name="T2" fmla="*/ 836 w 845"/>
              <a:gd name="T3" fmla="*/ 518 h 844"/>
              <a:gd name="T4" fmla="*/ 811 w 845"/>
              <a:gd name="T5" fmla="*/ 593 h 844"/>
              <a:gd name="T6" fmla="*/ 773 w 845"/>
              <a:gd name="T7" fmla="*/ 662 h 844"/>
              <a:gd name="T8" fmla="*/ 723 w 845"/>
              <a:gd name="T9" fmla="*/ 722 h 844"/>
              <a:gd name="T10" fmla="*/ 662 w 845"/>
              <a:gd name="T11" fmla="*/ 773 h 844"/>
              <a:gd name="T12" fmla="*/ 593 w 845"/>
              <a:gd name="T13" fmla="*/ 811 h 844"/>
              <a:gd name="T14" fmla="*/ 518 w 845"/>
              <a:gd name="T15" fmla="*/ 835 h 844"/>
              <a:gd name="T16" fmla="*/ 437 w 845"/>
              <a:gd name="T17" fmla="*/ 843 h 844"/>
              <a:gd name="T18" fmla="*/ 347 w 845"/>
              <a:gd name="T19" fmla="*/ 835 h 844"/>
              <a:gd name="T20" fmla="*/ 264 w 845"/>
              <a:gd name="T21" fmla="*/ 811 h 844"/>
              <a:gd name="T22" fmla="*/ 189 w 845"/>
              <a:gd name="T23" fmla="*/ 773 h 844"/>
              <a:gd name="T24" fmla="*/ 125 w 845"/>
              <a:gd name="T25" fmla="*/ 722 h 844"/>
              <a:gd name="T26" fmla="*/ 73 w 845"/>
              <a:gd name="T27" fmla="*/ 662 h 844"/>
              <a:gd name="T28" fmla="*/ 33 w 845"/>
              <a:gd name="T29" fmla="*/ 593 h 844"/>
              <a:gd name="T30" fmla="*/ 9 w 845"/>
              <a:gd name="T31" fmla="*/ 518 h 844"/>
              <a:gd name="T32" fmla="*/ 0 w 845"/>
              <a:gd name="T33" fmla="*/ 438 h 844"/>
              <a:gd name="T34" fmla="*/ 9 w 845"/>
              <a:gd name="T35" fmla="*/ 347 h 844"/>
              <a:gd name="T36" fmla="*/ 33 w 845"/>
              <a:gd name="T37" fmla="*/ 264 h 844"/>
              <a:gd name="T38" fmla="*/ 73 w 845"/>
              <a:gd name="T39" fmla="*/ 189 h 844"/>
              <a:gd name="T40" fmla="*/ 125 w 845"/>
              <a:gd name="T41" fmla="*/ 125 h 844"/>
              <a:gd name="T42" fmla="*/ 189 w 845"/>
              <a:gd name="T43" fmla="*/ 72 h 844"/>
              <a:gd name="T44" fmla="*/ 264 w 845"/>
              <a:gd name="T45" fmla="*/ 33 h 844"/>
              <a:gd name="T46" fmla="*/ 347 w 845"/>
              <a:gd name="T47" fmla="*/ 8 h 844"/>
              <a:gd name="T48" fmla="*/ 437 w 845"/>
              <a:gd name="T49" fmla="*/ 0 h 844"/>
              <a:gd name="T50" fmla="*/ 518 w 845"/>
              <a:gd name="T51" fmla="*/ 8 h 844"/>
              <a:gd name="T52" fmla="*/ 593 w 845"/>
              <a:gd name="T53" fmla="*/ 33 h 844"/>
              <a:gd name="T54" fmla="*/ 662 w 845"/>
              <a:gd name="T55" fmla="*/ 72 h 844"/>
              <a:gd name="T56" fmla="*/ 723 w 845"/>
              <a:gd name="T57" fmla="*/ 125 h 844"/>
              <a:gd name="T58" fmla="*/ 773 w 845"/>
              <a:gd name="T59" fmla="*/ 189 h 844"/>
              <a:gd name="T60" fmla="*/ 811 w 845"/>
              <a:gd name="T61" fmla="*/ 264 h 844"/>
              <a:gd name="T62" fmla="*/ 836 w 845"/>
              <a:gd name="T63" fmla="*/ 347 h 844"/>
              <a:gd name="T64" fmla="*/ 844 w 845"/>
              <a:gd name="T65" fmla="*/ 438 h 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45" h="844">
                <a:moveTo>
                  <a:pt x="844" y="438"/>
                </a:moveTo>
                <a:lnTo>
                  <a:pt x="844" y="438"/>
                </a:lnTo>
                <a:lnTo>
                  <a:pt x="842" y="478"/>
                </a:lnTo>
                <a:lnTo>
                  <a:pt x="836" y="518"/>
                </a:lnTo>
                <a:lnTo>
                  <a:pt x="825" y="556"/>
                </a:lnTo>
                <a:lnTo>
                  <a:pt x="811" y="593"/>
                </a:lnTo>
                <a:lnTo>
                  <a:pt x="794" y="628"/>
                </a:lnTo>
                <a:lnTo>
                  <a:pt x="773" y="662"/>
                </a:lnTo>
                <a:lnTo>
                  <a:pt x="749" y="693"/>
                </a:lnTo>
                <a:lnTo>
                  <a:pt x="723" y="722"/>
                </a:lnTo>
                <a:lnTo>
                  <a:pt x="694" y="749"/>
                </a:lnTo>
                <a:lnTo>
                  <a:pt x="662" y="773"/>
                </a:lnTo>
                <a:lnTo>
                  <a:pt x="629" y="793"/>
                </a:lnTo>
                <a:lnTo>
                  <a:pt x="593" y="811"/>
                </a:lnTo>
                <a:lnTo>
                  <a:pt x="556" y="825"/>
                </a:lnTo>
                <a:lnTo>
                  <a:pt x="518" y="835"/>
                </a:lnTo>
                <a:lnTo>
                  <a:pt x="478" y="841"/>
                </a:lnTo>
                <a:lnTo>
                  <a:pt x="437" y="843"/>
                </a:lnTo>
                <a:lnTo>
                  <a:pt x="391" y="841"/>
                </a:lnTo>
                <a:lnTo>
                  <a:pt x="347" y="835"/>
                </a:lnTo>
                <a:lnTo>
                  <a:pt x="304" y="825"/>
                </a:lnTo>
                <a:lnTo>
                  <a:pt x="264" y="811"/>
                </a:lnTo>
                <a:lnTo>
                  <a:pt x="225" y="793"/>
                </a:lnTo>
                <a:lnTo>
                  <a:pt x="189" y="773"/>
                </a:lnTo>
                <a:lnTo>
                  <a:pt x="156" y="749"/>
                </a:lnTo>
                <a:lnTo>
                  <a:pt x="125" y="722"/>
                </a:lnTo>
                <a:lnTo>
                  <a:pt x="97" y="693"/>
                </a:lnTo>
                <a:lnTo>
                  <a:pt x="73" y="662"/>
                </a:lnTo>
                <a:lnTo>
                  <a:pt x="51" y="628"/>
                </a:lnTo>
                <a:lnTo>
                  <a:pt x="33" y="593"/>
                </a:lnTo>
                <a:lnTo>
                  <a:pt x="19" y="556"/>
                </a:lnTo>
                <a:lnTo>
                  <a:pt x="9" y="518"/>
                </a:lnTo>
                <a:lnTo>
                  <a:pt x="2" y="478"/>
                </a:lnTo>
                <a:lnTo>
                  <a:pt x="0" y="438"/>
                </a:lnTo>
                <a:lnTo>
                  <a:pt x="2" y="391"/>
                </a:lnTo>
                <a:lnTo>
                  <a:pt x="9" y="347"/>
                </a:lnTo>
                <a:lnTo>
                  <a:pt x="19" y="304"/>
                </a:lnTo>
                <a:lnTo>
                  <a:pt x="33" y="264"/>
                </a:lnTo>
                <a:lnTo>
                  <a:pt x="51" y="225"/>
                </a:lnTo>
                <a:lnTo>
                  <a:pt x="73" y="189"/>
                </a:lnTo>
                <a:lnTo>
                  <a:pt x="97" y="156"/>
                </a:lnTo>
                <a:lnTo>
                  <a:pt x="125" y="125"/>
                </a:lnTo>
                <a:lnTo>
                  <a:pt x="156" y="97"/>
                </a:lnTo>
                <a:lnTo>
                  <a:pt x="189" y="72"/>
                </a:lnTo>
                <a:lnTo>
                  <a:pt x="225" y="51"/>
                </a:lnTo>
                <a:lnTo>
                  <a:pt x="264" y="33"/>
                </a:lnTo>
                <a:lnTo>
                  <a:pt x="304" y="19"/>
                </a:lnTo>
                <a:lnTo>
                  <a:pt x="347" y="8"/>
                </a:lnTo>
                <a:lnTo>
                  <a:pt x="391" y="2"/>
                </a:lnTo>
                <a:lnTo>
                  <a:pt x="437" y="0"/>
                </a:lnTo>
                <a:lnTo>
                  <a:pt x="478" y="2"/>
                </a:lnTo>
                <a:lnTo>
                  <a:pt x="518" y="8"/>
                </a:lnTo>
                <a:lnTo>
                  <a:pt x="556" y="19"/>
                </a:lnTo>
                <a:lnTo>
                  <a:pt x="593" y="33"/>
                </a:lnTo>
                <a:lnTo>
                  <a:pt x="629" y="51"/>
                </a:lnTo>
                <a:lnTo>
                  <a:pt x="662" y="72"/>
                </a:lnTo>
                <a:lnTo>
                  <a:pt x="694" y="97"/>
                </a:lnTo>
                <a:lnTo>
                  <a:pt x="723" y="125"/>
                </a:lnTo>
                <a:lnTo>
                  <a:pt x="749" y="156"/>
                </a:lnTo>
                <a:lnTo>
                  <a:pt x="773" y="189"/>
                </a:lnTo>
                <a:lnTo>
                  <a:pt x="794" y="225"/>
                </a:lnTo>
                <a:lnTo>
                  <a:pt x="811" y="264"/>
                </a:lnTo>
                <a:lnTo>
                  <a:pt x="825" y="304"/>
                </a:lnTo>
                <a:lnTo>
                  <a:pt x="836" y="347"/>
                </a:lnTo>
                <a:lnTo>
                  <a:pt x="842" y="391"/>
                </a:lnTo>
                <a:lnTo>
                  <a:pt x="844" y="438"/>
                </a:lnTo>
              </a:path>
            </a:pathLst>
          </a:custGeom>
          <a:solidFill>
            <a:srgbClr val="DD592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585857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" name="Freeform 13"/>
          <p:cNvSpPr>
            <a:spLocks noChangeArrowheads="1"/>
          </p:cNvSpPr>
          <p:nvPr/>
        </p:nvSpPr>
        <p:spPr bwMode="auto">
          <a:xfrm>
            <a:off x="8355251" y="3219573"/>
            <a:ext cx="268139" cy="257359"/>
          </a:xfrm>
          <a:custGeom>
            <a:avLst/>
            <a:gdLst>
              <a:gd name="T0" fmla="*/ 875 w 876"/>
              <a:gd name="T1" fmla="*/ 438 h 844"/>
              <a:gd name="T2" fmla="*/ 867 w 876"/>
              <a:gd name="T3" fmla="*/ 518 h 844"/>
              <a:gd name="T4" fmla="*/ 842 w 876"/>
              <a:gd name="T5" fmla="*/ 593 h 844"/>
              <a:gd name="T6" fmla="*/ 803 w 876"/>
              <a:gd name="T7" fmla="*/ 662 h 844"/>
              <a:gd name="T8" fmla="*/ 750 w 876"/>
              <a:gd name="T9" fmla="*/ 722 h 844"/>
              <a:gd name="T10" fmla="*/ 686 w 876"/>
              <a:gd name="T11" fmla="*/ 773 h 844"/>
              <a:gd name="T12" fmla="*/ 612 w 876"/>
              <a:gd name="T13" fmla="*/ 811 h 844"/>
              <a:gd name="T14" fmla="*/ 529 w 876"/>
              <a:gd name="T15" fmla="*/ 835 h 844"/>
              <a:gd name="T16" fmla="*/ 438 w 876"/>
              <a:gd name="T17" fmla="*/ 843 h 844"/>
              <a:gd name="T18" fmla="*/ 356 w 876"/>
              <a:gd name="T19" fmla="*/ 835 h 844"/>
              <a:gd name="T20" fmla="*/ 277 w 876"/>
              <a:gd name="T21" fmla="*/ 811 h 844"/>
              <a:gd name="T22" fmla="*/ 203 w 876"/>
              <a:gd name="T23" fmla="*/ 773 h 844"/>
              <a:gd name="T24" fmla="*/ 137 w 876"/>
              <a:gd name="T25" fmla="*/ 722 h 844"/>
              <a:gd name="T26" fmla="*/ 81 w 876"/>
              <a:gd name="T27" fmla="*/ 662 h 844"/>
              <a:gd name="T28" fmla="*/ 38 w 876"/>
              <a:gd name="T29" fmla="*/ 593 h 844"/>
              <a:gd name="T30" fmla="*/ 10 w 876"/>
              <a:gd name="T31" fmla="*/ 518 h 844"/>
              <a:gd name="T32" fmla="*/ 0 w 876"/>
              <a:gd name="T33" fmla="*/ 438 h 844"/>
              <a:gd name="T34" fmla="*/ 10 w 876"/>
              <a:gd name="T35" fmla="*/ 347 h 844"/>
              <a:gd name="T36" fmla="*/ 38 w 876"/>
              <a:gd name="T37" fmla="*/ 264 h 844"/>
              <a:gd name="T38" fmla="*/ 81 w 876"/>
              <a:gd name="T39" fmla="*/ 189 h 844"/>
              <a:gd name="T40" fmla="*/ 137 w 876"/>
              <a:gd name="T41" fmla="*/ 125 h 844"/>
              <a:gd name="T42" fmla="*/ 203 w 876"/>
              <a:gd name="T43" fmla="*/ 72 h 844"/>
              <a:gd name="T44" fmla="*/ 277 w 876"/>
              <a:gd name="T45" fmla="*/ 33 h 844"/>
              <a:gd name="T46" fmla="*/ 356 w 876"/>
              <a:gd name="T47" fmla="*/ 8 h 844"/>
              <a:gd name="T48" fmla="*/ 438 w 876"/>
              <a:gd name="T49" fmla="*/ 0 h 844"/>
              <a:gd name="T50" fmla="*/ 529 w 876"/>
              <a:gd name="T51" fmla="*/ 8 h 844"/>
              <a:gd name="T52" fmla="*/ 612 w 876"/>
              <a:gd name="T53" fmla="*/ 33 h 844"/>
              <a:gd name="T54" fmla="*/ 686 w 876"/>
              <a:gd name="T55" fmla="*/ 72 h 844"/>
              <a:gd name="T56" fmla="*/ 750 w 876"/>
              <a:gd name="T57" fmla="*/ 125 h 844"/>
              <a:gd name="T58" fmla="*/ 803 w 876"/>
              <a:gd name="T59" fmla="*/ 189 h 844"/>
              <a:gd name="T60" fmla="*/ 842 w 876"/>
              <a:gd name="T61" fmla="*/ 264 h 844"/>
              <a:gd name="T62" fmla="*/ 867 w 876"/>
              <a:gd name="T63" fmla="*/ 347 h 844"/>
              <a:gd name="T64" fmla="*/ 875 w 876"/>
              <a:gd name="T65" fmla="*/ 438 h 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76" h="844">
                <a:moveTo>
                  <a:pt x="875" y="438"/>
                </a:moveTo>
                <a:lnTo>
                  <a:pt x="875" y="438"/>
                </a:lnTo>
                <a:lnTo>
                  <a:pt x="873" y="478"/>
                </a:lnTo>
                <a:lnTo>
                  <a:pt x="867" y="518"/>
                </a:lnTo>
                <a:lnTo>
                  <a:pt x="856" y="556"/>
                </a:lnTo>
                <a:lnTo>
                  <a:pt x="842" y="593"/>
                </a:lnTo>
                <a:lnTo>
                  <a:pt x="824" y="628"/>
                </a:lnTo>
                <a:lnTo>
                  <a:pt x="803" y="662"/>
                </a:lnTo>
                <a:lnTo>
                  <a:pt x="778" y="693"/>
                </a:lnTo>
                <a:lnTo>
                  <a:pt x="750" y="722"/>
                </a:lnTo>
                <a:lnTo>
                  <a:pt x="720" y="749"/>
                </a:lnTo>
                <a:lnTo>
                  <a:pt x="686" y="773"/>
                </a:lnTo>
                <a:lnTo>
                  <a:pt x="650" y="793"/>
                </a:lnTo>
                <a:lnTo>
                  <a:pt x="612" y="811"/>
                </a:lnTo>
                <a:lnTo>
                  <a:pt x="571" y="825"/>
                </a:lnTo>
                <a:lnTo>
                  <a:pt x="529" y="835"/>
                </a:lnTo>
                <a:lnTo>
                  <a:pt x="484" y="841"/>
                </a:lnTo>
                <a:lnTo>
                  <a:pt x="438" y="843"/>
                </a:lnTo>
                <a:lnTo>
                  <a:pt x="397" y="841"/>
                </a:lnTo>
                <a:lnTo>
                  <a:pt x="356" y="835"/>
                </a:lnTo>
                <a:lnTo>
                  <a:pt x="316" y="825"/>
                </a:lnTo>
                <a:lnTo>
                  <a:pt x="277" y="811"/>
                </a:lnTo>
                <a:lnTo>
                  <a:pt x="239" y="793"/>
                </a:lnTo>
                <a:lnTo>
                  <a:pt x="203" y="773"/>
                </a:lnTo>
                <a:lnTo>
                  <a:pt x="169" y="749"/>
                </a:lnTo>
                <a:lnTo>
                  <a:pt x="137" y="722"/>
                </a:lnTo>
                <a:lnTo>
                  <a:pt x="108" y="693"/>
                </a:lnTo>
                <a:lnTo>
                  <a:pt x="81" y="662"/>
                </a:lnTo>
                <a:lnTo>
                  <a:pt x="58" y="628"/>
                </a:lnTo>
                <a:lnTo>
                  <a:pt x="38" y="593"/>
                </a:lnTo>
                <a:lnTo>
                  <a:pt x="22" y="556"/>
                </a:lnTo>
                <a:lnTo>
                  <a:pt x="10" y="518"/>
                </a:lnTo>
                <a:lnTo>
                  <a:pt x="3" y="478"/>
                </a:lnTo>
                <a:lnTo>
                  <a:pt x="0" y="438"/>
                </a:lnTo>
                <a:lnTo>
                  <a:pt x="3" y="391"/>
                </a:lnTo>
                <a:lnTo>
                  <a:pt x="10" y="347"/>
                </a:lnTo>
                <a:lnTo>
                  <a:pt x="22" y="304"/>
                </a:lnTo>
                <a:lnTo>
                  <a:pt x="38" y="264"/>
                </a:lnTo>
                <a:lnTo>
                  <a:pt x="58" y="225"/>
                </a:lnTo>
                <a:lnTo>
                  <a:pt x="81" y="189"/>
                </a:lnTo>
                <a:lnTo>
                  <a:pt x="108" y="156"/>
                </a:lnTo>
                <a:lnTo>
                  <a:pt x="137" y="125"/>
                </a:lnTo>
                <a:lnTo>
                  <a:pt x="169" y="97"/>
                </a:lnTo>
                <a:lnTo>
                  <a:pt x="203" y="72"/>
                </a:lnTo>
                <a:lnTo>
                  <a:pt x="239" y="51"/>
                </a:lnTo>
                <a:lnTo>
                  <a:pt x="277" y="33"/>
                </a:lnTo>
                <a:lnTo>
                  <a:pt x="316" y="19"/>
                </a:lnTo>
                <a:lnTo>
                  <a:pt x="356" y="8"/>
                </a:lnTo>
                <a:lnTo>
                  <a:pt x="397" y="2"/>
                </a:lnTo>
                <a:lnTo>
                  <a:pt x="438" y="0"/>
                </a:lnTo>
                <a:lnTo>
                  <a:pt x="484" y="2"/>
                </a:lnTo>
                <a:lnTo>
                  <a:pt x="529" y="8"/>
                </a:lnTo>
                <a:lnTo>
                  <a:pt x="571" y="19"/>
                </a:lnTo>
                <a:lnTo>
                  <a:pt x="612" y="33"/>
                </a:lnTo>
                <a:lnTo>
                  <a:pt x="650" y="51"/>
                </a:lnTo>
                <a:lnTo>
                  <a:pt x="686" y="72"/>
                </a:lnTo>
                <a:lnTo>
                  <a:pt x="720" y="97"/>
                </a:lnTo>
                <a:lnTo>
                  <a:pt x="750" y="125"/>
                </a:lnTo>
                <a:lnTo>
                  <a:pt x="778" y="156"/>
                </a:lnTo>
                <a:lnTo>
                  <a:pt x="803" y="189"/>
                </a:lnTo>
                <a:lnTo>
                  <a:pt x="824" y="225"/>
                </a:lnTo>
                <a:lnTo>
                  <a:pt x="842" y="264"/>
                </a:lnTo>
                <a:lnTo>
                  <a:pt x="856" y="304"/>
                </a:lnTo>
                <a:lnTo>
                  <a:pt x="867" y="347"/>
                </a:lnTo>
                <a:lnTo>
                  <a:pt x="873" y="391"/>
                </a:lnTo>
                <a:lnTo>
                  <a:pt x="875" y="438"/>
                </a:lnTo>
              </a:path>
            </a:pathLst>
          </a:custGeom>
          <a:solidFill>
            <a:srgbClr val="DD592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585857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" name="Freeform 14"/>
          <p:cNvSpPr>
            <a:spLocks noChangeArrowheads="1"/>
          </p:cNvSpPr>
          <p:nvPr/>
        </p:nvSpPr>
        <p:spPr bwMode="auto">
          <a:xfrm>
            <a:off x="7668735" y="3219573"/>
            <a:ext cx="268139" cy="257359"/>
          </a:xfrm>
          <a:custGeom>
            <a:avLst/>
            <a:gdLst>
              <a:gd name="T0" fmla="*/ 875 w 876"/>
              <a:gd name="T1" fmla="*/ 438 h 844"/>
              <a:gd name="T2" fmla="*/ 867 w 876"/>
              <a:gd name="T3" fmla="*/ 518 h 844"/>
              <a:gd name="T4" fmla="*/ 842 w 876"/>
              <a:gd name="T5" fmla="*/ 593 h 844"/>
              <a:gd name="T6" fmla="*/ 803 w 876"/>
              <a:gd name="T7" fmla="*/ 662 h 844"/>
              <a:gd name="T8" fmla="*/ 750 w 876"/>
              <a:gd name="T9" fmla="*/ 722 h 844"/>
              <a:gd name="T10" fmla="*/ 686 w 876"/>
              <a:gd name="T11" fmla="*/ 773 h 844"/>
              <a:gd name="T12" fmla="*/ 612 w 876"/>
              <a:gd name="T13" fmla="*/ 811 h 844"/>
              <a:gd name="T14" fmla="*/ 529 w 876"/>
              <a:gd name="T15" fmla="*/ 835 h 844"/>
              <a:gd name="T16" fmla="*/ 438 w 876"/>
              <a:gd name="T17" fmla="*/ 843 h 844"/>
              <a:gd name="T18" fmla="*/ 357 w 876"/>
              <a:gd name="T19" fmla="*/ 835 h 844"/>
              <a:gd name="T20" fmla="*/ 277 w 876"/>
              <a:gd name="T21" fmla="*/ 811 h 844"/>
              <a:gd name="T22" fmla="*/ 203 w 876"/>
              <a:gd name="T23" fmla="*/ 773 h 844"/>
              <a:gd name="T24" fmla="*/ 137 w 876"/>
              <a:gd name="T25" fmla="*/ 722 h 844"/>
              <a:gd name="T26" fmla="*/ 81 w 876"/>
              <a:gd name="T27" fmla="*/ 662 h 844"/>
              <a:gd name="T28" fmla="*/ 38 w 876"/>
              <a:gd name="T29" fmla="*/ 593 h 844"/>
              <a:gd name="T30" fmla="*/ 10 w 876"/>
              <a:gd name="T31" fmla="*/ 518 h 844"/>
              <a:gd name="T32" fmla="*/ 0 w 876"/>
              <a:gd name="T33" fmla="*/ 438 h 844"/>
              <a:gd name="T34" fmla="*/ 10 w 876"/>
              <a:gd name="T35" fmla="*/ 347 h 844"/>
              <a:gd name="T36" fmla="*/ 38 w 876"/>
              <a:gd name="T37" fmla="*/ 264 h 844"/>
              <a:gd name="T38" fmla="*/ 81 w 876"/>
              <a:gd name="T39" fmla="*/ 189 h 844"/>
              <a:gd name="T40" fmla="*/ 137 w 876"/>
              <a:gd name="T41" fmla="*/ 125 h 844"/>
              <a:gd name="T42" fmla="*/ 203 w 876"/>
              <a:gd name="T43" fmla="*/ 72 h 844"/>
              <a:gd name="T44" fmla="*/ 277 w 876"/>
              <a:gd name="T45" fmla="*/ 33 h 844"/>
              <a:gd name="T46" fmla="*/ 357 w 876"/>
              <a:gd name="T47" fmla="*/ 8 h 844"/>
              <a:gd name="T48" fmla="*/ 438 w 876"/>
              <a:gd name="T49" fmla="*/ 0 h 844"/>
              <a:gd name="T50" fmla="*/ 529 w 876"/>
              <a:gd name="T51" fmla="*/ 8 h 844"/>
              <a:gd name="T52" fmla="*/ 612 w 876"/>
              <a:gd name="T53" fmla="*/ 33 h 844"/>
              <a:gd name="T54" fmla="*/ 686 w 876"/>
              <a:gd name="T55" fmla="*/ 72 h 844"/>
              <a:gd name="T56" fmla="*/ 750 w 876"/>
              <a:gd name="T57" fmla="*/ 125 h 844"/>
              <a:gd name="T58" fmla="*/ 803 w 876"/>
              <a:gd name="T59" fmla="*/ 189 h 844"/>
              <a:gd name="T60" fmla="*/ 842 w 876"/>
              <a:gd name="T61" fmla="*/ 264 h 844"/>
              <a:gd name="T62" fmla="*/ 867 w 876"/>
              <a:gd name="T63" fmla="*/ 347 h 844"/>
              <a:gd name="T64" fmla="*/ 875 w 876"/>
              <a:gd name="T65" fmla="*/ 438 h 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76" h="844">
                <a:moveTo>
                  <a:pt x="875" y="438"/>
                </a:moveTo>
                <a:lnTo>
                  <a:pt x="875" y="438"/>
                </a:lnTo>
                <a:lnTo>
                  <a:pt x="873" y="478"/>
                </a:lnTo>
                <a:lnTo>
                  <a:pt x="867" y="518"/>
                </a:lnTo>
                <a:lnTo>
                  <a:pt x="856" y="556"/>
                </a:lnTo>
                <a:lnTo>
                  <a:pt x="842" y="593"/>
                </a:lnTo>
                <a:lnTo>
                  <a:pt x="824" y="628"/>
                </a:lnTo>
                <a:lnTo>
                  <a:pt x="803" y="662"/>
                </a:lnTo>
                <a:lnTo>
                  <a:pt x="778" y="693"/>
                </a:lnTo>
                <a:lnTo>
                  <a:pt x="750" y="722"/>
                </a:lnTo>
                <a:lnTo>
                  <a:pt x="720" y="749"/>
                </a:lnTo>
                <a:lnTo>
                  <a:pt x="686" y="773"/>
                </a:lnTo>
                <a:lnTo>
                  <a:pt x="650" y="793"/>
                </a:lnTo>
                <a:lnTo>
                  <a:pt x="612" y="811"/>
                </a:lnTo>
                <a:lnTo>
                  <a:pt x="571" y="825"/>
                </a:lnTo>
                <a:lnTo>
                  <a:pt x="529" y="835"/>
                </a:lnTo>
                <a:lnTo>
                  <a:pt x="484" y="841"/>
                </a:lnTo>
                <a:lnTo>
                  <a:pt x="438" y="843"/>
                </a:lnTo>
                <a:lnTo>
                  <a:pt x="397" y="841"/>
                </a:lnTo>
                <a:lnTo>
                  <a:pt x="357" y="835"/>
                </a:lnTo>
                <a:lnTo>
                  <a:pt x="316" y="825"/>
                </a:lnTo>
                <a:lnTo>
                  <a:pt x="277" y="811"/>
                </a:lnTo>
                <a:lnTo>
                  <a:pt x="240" y="793"/>
                </a:lnTo>
                <a:lnTo>
                  <a:pt x="203" y="773"/>
                </a:lnTo>
                <a:lnTo>
                  <a:pt x="169" y="749"/>
                </a:lnTo>
                <a:lnTo>
                  <a:pt x="137" y="722"/>
                </a:lnTo>
                <a:lnTo>
                  <a:pt x="108" y="693"/>
                </a:lnTo>
                <a:lnTo>
                  <a:pt x="81" y="662"/>
                </a:lnTo>
                <a:lnTo>
                  <a:pt x="58" y="628"/>
                </a:lnTo>
                <a:lnTo>
                  <a:pt x="38" y="593"/>
                </a:lnTo>
                <a:lnTo>
                  <a:pt x="22" y="556"/>
                </a:lnTo>
                <a:lnTo>
                  <a:pt x="10" y="518"/>
                </a:lnTo>
                <a:lnTo>
                  <a:pt x="3" y="478"/>
                </a:lnTo>
                <a:lnTo>
                  <a:pt x="0" y="438"/>
                </a:lnTo>
                <a:lnTo>
                  <a:pt x="3" y="391"/>
                </a:lnTo>
                <a:lnTo>
                  <a:pt x="10" y="347"/>
                </a:lnTo>
                <a:lnTo>
                  <a:pt x="22" y="304"/>
                </a:lnTo>
                <a:lnTo>
                  <a:pt x="38" y="264"/>
                </a:lnTo>
                <a:lnTo>
                  <a:pt x="58" y="225"/>
                </a:lnTo>
                <a:lnTo>
                  <a:pt x="81" y="189"/>
                </a:lnTo>
                <a:lnTo>
                  <a:pt x="108" y="156"/>
                </a:lnTo>
                <a:lnTo>
                  <a:pt x="137" y="125"/>
                </a:lnTo>
                <a:lnTo>
                  <a:pt x="169" y="97"/>
                </a:lnTo>
                <a:lnTo>
                  <a:pt x="203" y="72"/>
                </a:lnTo>
                <a:lnTo>
                  <a:pt x="240" y="51"/>
                </a:lnTo>
                <a:lnTo>
                  <a:pt x="277" y="33"/>
                </a:lnTo>
                <a:lnTo>
                  <a:pt x="316" y="19"/>
                </a:lnTo>
                <a:lnTo>
                  <a:pt x="357" y="8"/>
                </a:lnTo>
                <a:lnTo>
                  <a:pt x="397" y="2"/>
                </a:lnTo>
                <a:lnTo>
                  <a:pt x="438" y="0"/>
                </a:lnTo>
                <a:lnTo>
                  <a:pt x="484" y="2"/>
                </a:lnTo>
                <a:lnTo>
                  <a:pt x="529" y="8"/>
                </a:lnTo>
                <a:lnTo>
                  <a:pt x="571" y="19"/>
                </a:lnTo>
                <a:lnTo>
                  <a:pt x="612" y="33"/>
                </a:lnTo>
                <a:lnTo>
                  <a:pt x="650" y="51"/>
                </a:lnTo>
                <a:lnTo>
                  <a:pt x="686" y="72"/>
                </a:lnTo>
                <a:lnTo>
                  <a:pt x="720" y="97"/>
                </a:lnTo>
                <a:lnTo>
                  <a:pt x="750" y="125"/>
                </a:lnTo>
                <a:lnTo>
                  <a:pt x="778" y="156"/>
                </a:lnTo>
                <a:lnTo>
                  <a:pt x="803" y="189"/>
                </a:lnTo>
                <a:lnTo>
                  <a:pt x="824" y="225"/>
                </a:lnTo>
                <a:lnTo>
                  <a:pt x="842" y="264"/>
                </a:lnTo>
                <a:lnTo>
                  <a:pt x="856" y="304"/>
                </a:lnTo>
                <a:lnTo>
                  <a:pt x="867" y="347"/>
                </a:lnTo>
                <a:lnTo>
                  <a:pt x="873" y="391"/>
                </a:lnTo>
                <a:lnTo>
                  <a:pt x="875" y="438"/>
                </a:lnTo>
              </a:path>
            </a:pathLst>
          </a:custGeom>
          <a:solidFill>
            <a:srgbClr val="FFFE1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585857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7" name="Freeform 15"/>
          <p:cNvSpPr>
            <a:spLocks noChangeArrowheads="1"/>
          </p:cNvSpPr>
          <p:nvPr/>
        </p:nvSpPr>
        <p:spPr bwMode="auto">
          <a:xfrm>
            <a:off x="8231287" y="3219573"/>
            <a:ext cx="258707" cy="257359"/>
          </a:xfrm>
          <a:custGeom>
            <a:avLst/>
            <a:gdLst>
              <a:gd name="T0" fmla="*/ 844 w 845"/>
              <a:gd name="T1" fmla="*/ 438 h 844"/>
              <a:gd name="T2" fmla="*/ 836 w 845"/>
              <a:gd name="T3" fmla="*/ 518 h 844"/>
              <a:gd name="T4" fmla="*/ 811 w 845"/>
              <a:gd name="T5" fmla="*/ 593 h 844"/>
              <a:gd name="T6" fmla="*/ 771 w 845"/>
              <a:gd name="T7" fmla="*/ 662 h 844"/>
              <a:gd name="T8" fmla="*/ 719 w 845"/>
              <a:gd name="T9" fmla="*/ 722 h 844"/>
              <a:gd name="T10" fmla="*/ 655 w 845"/>
              <a:gd name="T11" fmla="*/ 773 h 844"/>
              <a:gd name="T12" fmla="*/ 580 w 845"/>
              <a:gd name="T13" fmla="*/ 811 h 844"/>
              <a:gd name="T14" fmla="*/ 497 w 845"/>
              <a:gd name="T15" fmla="*/ 835 h 844"/>
              <a:gd name="T16" fmla="*/ 406 w 845"/>
              <a:gd name="T17" fmla="*/ 843 h 844"/>
              <a:gd name="T18" fmla="*/ 326 w 845"/>
              <a:gd name="T19" fmla="*/ 835 h 844"/>
              <a:gd name="T20" fmla="*/ 250 w 845"/>
              <a:gd name="T21" fmla="*/ 811 h 844"/>
              <a:gd name="T22" fmla="*/ 181 w 845"/>
              <a:gd name="T23" fmla="*/ 773 h 844"/>
              <a:gd name="T24" fmla="*/ 121 w 845"/>
              <a:gd name="T25" fmla="*/ 722 h 844"/>
              <a:gd name="T26" fmla="*/ 71 w 845"/>
              <a:gd name="T27" fmla="*/ 662 h 844"/>
              <a:gd name="T28" fmla="*/ 33 w 845"/>
              <a:gd name="T29" fmla="*/ 593 h 844"/>
              <a:gd name="T30" fmla="*/ 9 w 845"/>
              <a:gd name="T31" fmla="*/ 518 h 844"/>
              <a:gd name="T32" fmla="*/ 0 w 845"/>
              <a:gd name="T33" fmla="*/ 438 h 844"/>
              <a:gd name="T34" fmla="*/ 9 w 845"/>
              <a:gd name="T35" fmla="*/ 347 h 844"/>
              <a:gd name="T36" fmla="*/ 33 w 845"/>
              <a:gd name="T37" fmla="*/ 264 h 844"/>
              <a:gd name="T38" fmla="*/ 71 w 845"/>
              <a:gd name="T39" fmla="*/ 189 h 844"/>
              <a:gd name="T40" fmla="*/ 121 w 845"/>
              <a:gd name="T41" fmla="*/ 125 h 844"/>
              <a:gd name="T42" fmla="*/ 181 w 845"/>
              <a:gd name="T43" fmla="*/ 72 h 844"/>
              <a:gd name="T44" fmla="*/ 250 w 845"/>
              <a:gd name="T45" fmla="*/ 33 h 844"/>
              <a:gd name="T46" fmla="*/ 326 w 845"/>
              <a:gd name="T47" fmla="*/ 8 h 844"/>
              <a:gd name="T48" fmla="*/ 406 w 845"/>
              <a:gd name="T49" fmla="*/ 0 h 844"/>
              <a:gd name="T50" fmla="*/ 497 w 845"/>
              <a:gd name="T51" fmla="*/ 8 h 844"/>
              <a:gd name="T52" fmla="*/ 580 w 845"/>
              <a:gd name="T53" fmla="*/ 33 h 844"/>
              <a:gd name="T54" fmla="*/ 655 w 845"/>
              <a:gd name="T55" fmla="*/ 72 h 844"/>
              <a:gd name="T56" fmla="*/ 719 w 845"/>
              <a:gd name="T57" fmla="*/ 125 h 844"/>
              <a:gd name="T58" fmla="*/ 771 w 845"/>
              <a:gd name="T59" fmla="*/ 189 h 844"/>
              <a:gd name="T60" fmla="*/ 811 w 845"/>
              <a:gd name="T61" fmla="*/ 264 h 844"/>
              <a:gd name="T62" fmla="*/ 836 w 845"/>
              <a:gd name="T63" fmla="*/ 347 h 844"/>
              <a:gd name="T64" fmla="*/ 844 w 845"/>
              <a:gd name="T65" fmla="*/ 438 h 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45" h="844">
                <a:moveTo>
                  <a:pt x="844" y="438"/>
                </a:moveTo>
                <a:lnTo>
                  <a:pt x="844" y="438"/>
                </a:lnTo>
                <a:lnTo>
                  <a:pt x="842" y="478"/>
                </a:lnTo>
                <a:lnTo>
                  <a:pt x="836" y="518"/>
                </a:lnTo>
                <a:lnTo>
                  <a:pt x="825" y="556"/>
                </a:lnTo>
                <a:lnTo>
                  <a:pt x="811" y="593"/>
                </a:lnTo>
                <a:lnTo>
                  <a:pt x="793" y="628"/>
                </a:lnTo>
                <a:lnTo>
                  <a:pt x="771" y="662"/>
                </a:lnTo>
                <a:lnTo>
                  <a:pt x="747" y="693"/>
                </a:lnTo>
                <a:lnTo>
                  <a:pt x="719" y="722"/>
                </a:lnTo>
                <a:lnTo>
                  <a:pt x="688" y="749"/>
                </a:lnTo>
                <a:lnTo>
                  <a:pt x="655" y="773"/>
                </a:lnTo>
                <a:lnTo>
                  <a:pt x="618" y="793"/>
                </a:lnTo>
                <a:lnTo>
                  <a:pt x="580" y="811"/>
                </a:lnTo>
                <a:lnTo>
                  <a:pt x="539" y="825"/>
                </a:lnTo>
                <a:lnTo>
                  <a:pt x="497" y="835"/>
                </a:lnTo>
                <a:lnTo>
                  <a:pt x="452" y="841"/>
                </a:lnTo>
                <a:lnTo>
                  <a:pt x="406" y="843"/>
                </a:lnTo>
                <a:lnTo>
                  <a:pt x="365" y="841"/>
                </a:lnTo>
                <a:lnTo>
                  <a:pt x="326" y="835"/>
                </a:lnTo>
                <a:lnTo>
                  <a:pt x="287" y="825"/>
                </a:lnTo>
                <a:lnTo>
                  <a:pt x="250" y="811"/>
                </a:lnTo>
                <a:lnTo>
                  <a:pt x="215" y="793"/>
                </a:lnTo>
                <a:lnTo>
                  <a:pt x="181" y="773"/>
                </a:lnTo>
                <a:lnTo>
                  <a:pt x="150" y="749"/>
                </a:lnTo>
                <a:lnTo>
                  <a:pt x="121" y="722"/>
                </a:lnTo>
                <a:lnTo>
                  <a:pt x="95" y="693"/>
                </a:lnTo>
                <a:lnTo>
                  <a:pt x="71" y="662"/>
                </a:lnTo>
                <a:lnTo>
                  <a:pt x="50" y="628"/>
                </a:lnTo>
                <a:lnTo>
                  <a:pt x="33" y="593"/>
                </a:lnTo>
                <a:lnTo>
                  <a:pt x="19" y="556"/>
                </a:lnTo>
                <a:lnTo>
                  <a:pt x="9" y="518"/>
                </a:lnTo>
                <a:lnTo>
                  <a:pt x="2" y="478"/>
                </a:lnTo>
                <a:lnTo>
                  <a:pt x="0" y="438"/>
                </a:lnTo>
                <a:lnTo>
                  <a:pt x="2" y="391"/>
                </a:lnTo>
                <a:lnTo>
                  <a:pt x="9" y="347"/>
                </a:lnTo>
                <a:lnTo>
                  <a:pt x="19" y="304"/>
                </a:lnTo>
                <a:lnTo>
                  <a:pt x="33" y="264"/>
                </a:lnTo>
                <a:lnTo>
                  <a:pt x="50" y="225"/>
                </a:lnTo>
                <a:lnTo>
                  <a:pt x="71" y="189"/>
                </a:lnTo>
                <a:lnTo>
                  <a:pt x="95" y="156"/>
                </a:lnTo>
                <a:lnTo>
                  <a:pt x="121" y="125"/>
                </a:lnTo>
                <a:lnTo>
                  <a:pt x="150" y="97"/>
                </a:lnTo>
                <a:lnTo>
                  <a:pt x="181" y="72"/>
                </a:lnTo>
                <a:lnTo>
                  <a:pt x="215" y="51"/>
                </a:lnTo>
                <a:lnTo>
                  <a:pt x="250" y="33"/>
                </a:lnTo>
                <a:lnTo>
                  <a:pt x="287" y="19"/>
                </a:lnTo>
                <a:lnTo>
                  <a:pt x="326" y="8"/>
                </a:lnTo>
                <a:lnTo>
                  <a:pt x="365" y="2"/>
                </a:lnTo>
                <a:lnTo>
                  <a:pt x="406" y="0"/>
                </a:lnTo>
                <a:lnTo>
                  <a:pt x="452" y="2"/>
                </a:lnTo>
                <a:lnTo>
                  <a:pt x="497" y="8"/>
                </a:lnTo>
                <a:lnTo>
                  <a:pt x="539" y="19"/>
                </a:lnTo>
                <a:lnTo>
                  <a:pt x="580" y="33"/>
                </a:lnTo>
                <a:lnTo>
                  <a:pt x="618" y="51"/>
                </a:lnTo>
                <a:lnTo>
                  <a:pt x="655" y="72"/>
                </a:lnTo>
                <a:lnTo>
                  <a:pt x="688" y="97"/>
                </a:lnTo>
                <a:lnTo>
                  <a:pt x="719" y="125"/>
                </a:lnTo>
                <a:lnTo>
                  <a:pt x="747" y="156"/>
                </a:lnTo>
                <a:lnTo>
                  <a:pt x="771" y="189"/>
                </a:lnTo>
                <a:lnTo>
                  <a:pt x="793" y="225"/>
                </a:lnTo>
                <a:lnTo>
                  <a:pt x="811" y="264"/>
                </a:lnTo>
                <a:lnTo>
                  <a:pt x="825" y="304"/>
                </a:lnTo>
                <a:lnTo>
                  <a:pt x="836" y="347"/>
                </a:lnTo>
                <a:lnTo>
                  <a:pt x="842" y="391"/>
                </a:lnTo>
                <a:lnTo>
                  <a:pt x="844" y="438"/>
                </a:lnTo>
              </a:path>
            </a:pathLst>
          </a:custGeom>
          <a:solidFill>
            <a:srgbClr val="FFFE1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585857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" name="Freeform 16"/>
          <p:cNvSpPr>
            <a:spLocks noChangeArrowheads="1"/>
          </p:cNvSpPr>
          <p:nvPr/>
        </p:nvSpPr>
        <p:spPr bwMode="auto">
          <a:xfrm>
            <a:off x="8593746" y="3219573"/>
            <a:ext cx="268138" cy="257359"/>
          </a:xfrm>
          <a:custGeom>
            <a:avLst/>
            <a:gdLst>
              <a:gd name="T0" fmla="*/ 875 w 876"/>
              <a:gd name="T1" fmla="*/ 438 h 844"/>
              <a:gd name="T2" fmla="*/ 866 w 876"/>
              <a:gd name="T3" fmla="*/ 518 h 844"/>
              <a:gd name="T4" fmla="*/ 842 w 876"/>
              <a:gd name="T5" fmla="*/ 593 h 844"/>
              <a:gd name="T6" fmla="*/ 803 w 876"/>
              <a:gd name="T7" fmla="*/ 662 h 844"/>
              <a:gd name="T8" fmla="*/ 750 w 876"/>
              <a:gd name="T9" fmla="*/ 722 h 844"/>
              <a:gd name="T10" fmla="*/ 686 w 876"/>
              <a:gd name="T11" fmla="*/ 773 h 844"/>
              <a:gd name="T12" fmla="*/ 612 w 876"/>
              <a:gd name="T13" fmla="*/ 811 h 844"/>
              <a:gd name="T14" fmla="*/ 529 w 876"/>
              <a:gd name="T15" fmla="*/ 835 h 844"/>
              <a:gd name="T16" fmla="*/ 438 w 876"/>
              <a:gd name="T17" fmla="*/ 843 h 844"/>
              <a:gd name="T18" fmla="*/ 356 w 876"/>
              <a:gd name="T19" fmla="*/ 835 h 844"/>
              <a:gd name="T20" fmla="*/ 277 w 876"/>
              <a:gd name="T21" fmla="*/ 811 h 844"/>
              <a:gd name="T22" fmla="*/ 203 w 876"/>
              <a:gd name="T23" fmla="*/ 773 h 844"/>
              <a:gd name="T24" fmla="*/ 137 w 876"/>
              <a:gd name="T25" fmla="*/ 722 h 844"/>
              <a:gd name="T26" fmla="*/ 81 w 876"/>
              <a:gd name="T27" fmla="*/ 662 h 844"/>
              <a:gd name="T28" fmla="*/ 38 w 876"/>
              <a:gd name="T29" fmla="*/ 593 h 844"/>
              <a:gd name="T30" fmla="*/ 10 w 876"/>
              <a:gd name="T31" fmla="*/ 518 h 844"/>
              <a:gd name="T32" fmla="*/ 0 w 876"/>
              <a:gd name="T33" fmla="*/ 438 h 844"/>
              <a:gd name="T34" fmla="*/ 10 w 876"/>
              <a:gd name="T35" fmla="*/ 347 h 844"/>
              <a:gd name="T36" fmla="*/ 38 w 876"/>
              <a:gd name="T37" fmla="*/ 264 h 844"/>
              <a:gd name="T38" fmla="*/ 81 w 876"/>
              <a:gd name="T39" fmla="*/ 189 h 844"/>
              <a:gd name="T40" fmla="*/ 137 w 876"/>
              <a:gd name="T41" fmla="*/ 125 h 844"/>
              <a:gd name="T42" fmla="*/ 203 w 876"/>
              <a:gd name="T43" fmla="*/ 72 h 844"/>
              <a:gd name="T44" fmla="*/ 277 w 876"/>
              <a:gd name="T45" fmla="*/ 33 h 844"/>
              <a:gd name="T46" fmla="*/ 356 w 876"/>
              <a:gd name="T47" fmla="*/ 8 h 844"/>
              <a:gd name="T48" fmla="*/ 438 w 876"/>
              <a:gd name="T49" fmla="*/ 0 h 844"/>
              <a:gd name="T50" fmla="*/ 529 w 876"/>
              <a:gd name="T51" fmla="*/ 8 h 844"/>
              <a:gd name="T52" fmla="*/ 612 w 876"/>
              <a:gd name="T53" fmla="*/ 33 h 844"/>
              <a:gd name="T54" fmla="*/ 686 w 876"/>
              <a:gd name="T55" fmla="*/ 72 h 844"/>
              <a:gd name="T56" fmla="*/ 750 w 876"/>
              <a:gd name="T57" fmla="*/ 125 h 844"/>
              <a:gd name="T58" fmla="*/ 803 w 876"/>
              <a:gd name="T59" fmla="*/ 189 h 844"/>
              <a:gd name="T60" fmla="*/ 842 w 876"/>
              <a:gd name="T61" fmla="*/ 264 h 844"/>
              <a:gd name="T62" fmla="*/ 866 w 876"/>
              <a:gd name="T63" fmla="*/ 347 h 844"/>
              <a:gd name="T64" fmla="*/ 875 w 876"/>
              <a:gd name="T65" fmla="*/ 438 h 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76" h="844">
                <a:moveTo>
                  <a:pt x="875" y="438"/>
                </a:moveTo>
                <a:lnTo>
                  <a:pt x="875" y="438"/>
                </a:lnTo>
                <a:lnTo>
                  <a:pt x="873" y="478"/>
                </a:lnTo>
                <a:lnTo>
                  <a:pt x="866" y="518"/>
                </a:lnTo>
                <a:lnTo>
                  <a:pt x="856" y="556"/>
                </a:lnTo>
                <a:lnTo>
                  <a:pt x="842" y="593"/>
                </a:lnTo>
                <a:lnTo>
                  <a:pt x="824" y="628"/>
                </a:lnTo>
                <a:lnTo>
                  <a:pt x="803" y="662"/>
                </a:lnTo>
                <a:lnTo>
                  <a:pt x="778" y="693"/>
                </a:lnTo>
                <a:lnTo>
                  <a:pt x="750" y="722"/>
                </a:lnTo>
                <a:lnTo>
                  <a:pt x="720" y="749"/>
                </a:lnTo>
                <a:lnTo>
                  <a:pt x="686" y="773"/>
                </a:lnTo>
                <a:lnTo>
                  <a:pt x="650" y="793"/>
                </a:lnTo>
                <a:lnTo>
                  <a:pt x="612" y="811"/>
                </a:lnTo>
                <a:lnTo>
                  <a:pt x="571" y="825"/>
                </a:lnTo>
                <a:lnTo>
                  <a:pt x="529" y="835"/>
                </a:lnTo>
                <a:lnTo>
                  <a:pt x="484" y="841"/>
                </a:lnTo>
                <a:lnTo>
                  <a:pt x="438" y="843"/>
                </a:lnTo>
                <a:lnTo>
                  <a:pt x="397" y="841"/>
                </a:lnTo>
                <a:lnTo>
                  <a:pt x="356" y="835"/>
                </a:lnTo>
                <a:lnTo>
                  <a:pt x="316" y="825"/>
                </a:lnTo>
                <a:lnTo>
                  <a:pt x="277" y="811"/>
                </a:lnTo>
                <a:lnTo>
                  <a:pt x="239" y="793"/>
                </a:lnTo>
                <a:lnTo>
                  <a:pt x="203" y="773"/>
                </a:lnTo>
                <a:lnTo>
                  <a:pt x="169" y="749"/>
                </a:lnTo>
                <a:lnTo>
                  <a:pt x="137" y="722"/>
                </a:lnTo>
                <a:lnTo>
                  <a:pt x="107" y="693"/>
                </a:lnTo>
                <a:lnTo>
                  <a:pt x="81" y="662"/>
                </a:lnTo>
                <a:lnTo>
                  <a:pt x="58" y="628"/>
                </a:lnTo>
                <a:lnTo>
                  <a:pt x="38" y="593"/>
                </a:lnTo>
                <a:lnTo>
                  <a:pt x="22" y="556"/>
                </a:lnTo>
                <a:lnTo>
                  <a:pt x="10" y="518"/>
                </a:lnTo>
                <a:lnTo>
                  <a:pt x="3" y="478"/>
                </a:lnTo>
                <a:lnTo>
                  <a:pt x="0" y="438"/>
                </a:lnTo>
                <a:lnTo>
                  <a:pt x="3" y="391"/>
                </a:lnTo>
                <a:lnTo>
                  <a:pt x="10" y="347"/>
                </a:lnTo>
                <a:lnTo>
                  <a:pt x="22" y="304"/>
                </a:lnTo>
                <a:lnTo>
                  <a:pt x="38" y="264"/>
                </a:lnTo>
                <a:lnTo>
                  <a:pt x="58" y="225"/>
                </a:lnTo>
                <a:lnTo>
                  <a:pt x="81" y="189"/>
                </a:lnTo>
                <a:lnTo>
                  <a:pt x="107" y="156"/>
                </a:lnTo>
                <a:lnTo>
                  <a:pt x="137" y="125"/>
                </a:lnTo>
                <a:lnTo>
                  <a:pt x="169" y="97"/>
                </a:lnTo>
                <a:lnTo>
                  <a:pt x="203" y="72"/>
                </a:lnTo>
                <a:lnTo>
                  <a:pt x="239" y="51"/>
                </a:lnTo>
                <a:lnTo>
                  <a:pt x="277" y="33"/>
                </a:lnTo>
                <a:lnTo>
                  <a:pt x="316" y="19"/>
                </a:lnTo>
                <a:lnTo>
                  <a:pt x="356" y="8"/>
                </a:lnTo>
                <a:lnTo>
                  <a:pt x="397" y="2"/>
                </a:lnTo>
                <a:lnTo>
                  <a:pt x="438" y="0"/>
                </a:lnTo>
                <a:lnTo>
                  <a:pt x="484" y="2"/>
                </a:lnTo>
                <a:lnTo>
                  <a:pt x="529" y="8"/>
                </a:lnTo>
                <a:lnTo>
                  <a:pt x="571" y="19"/>
                </a:lnTo>
                <a:lnTo>
                  <a:pt x="612" y="33"/>
                </a:lnTo>
                <a:lnTo>
                  <a:pt x="650" y="51"/>
                </a:lnTo>
                <a:lnTo>
                  <a:pt x="686" y="72"/>
                </a:lnTo>
                <a:lnTo>
                  <a:pt x="720" y="97"/>
                </a:lnTo>
                <a:lnTo>
                  <a:pt x="750" y="125"/>
                </a:lnTo>
                <a:lnTo>
                  <a:pt x="778" y="156"/>
                </a:lnTo>
                <a:lnTo>
                  <a:pt x="803" y="189"/>
                </a:lnTo>
                <a:lnTo>
                  <a:pt x="824" y="225"/>
                </a:lnTo>
                <a:lnTo>
                  <a:pt x="842" y="264"/>
                </a:lnTo>
                <a:lnTo>
                  <a:pt x="856" y="304"/>
                </a:lnTo>
                <a:lnTo>
                  <a:pt x="866" y="347"/>
                </a:lnTo>
                <a:lnTo>
                  <a:pt x="873" y="391"/>
                </a:lnTo>
                <a:lnTo>
                  <a:pt x="875" y="438"/>
                </a:lnTo>
              </a:path>
            </a:pathLst>
          </a:custGeom>
          <a:solidFill>
            <a:srgbClr val="FFFE1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585857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" name="Freeform 17"/>
          <p:cNvSpPr>
            <a:spLocks noChangeArrowheads="1"/>
          </p:cNvSpPr>
          <p:nvPr/>
        </p:nvSpPr>
        <p:spPr bwMode="auto">
          <a:xfrm>
            <a:off x="7505023" y="3362400"/>
            <a:ext cx="1404022" cy="161692"/>
          </a:xfrm>
          <a:custGeom>
            <a:avLst/>
            <a:gdLst>
              <a:gd name="T0" fmla="*/ 4406 w 4595"/>
              <a:gd name="T1" fmla="*/ 530 h 531"/>
              <a:gd name="T2" fmla="*/ 4406 w 4595"/>
              <a:gd name="T3" fmla="*/ 530 h 531"/>
              <a:gd name="T4" fmla="*/ 4440 w 4595"/>
              <a:gd name="T5" fmla="*/ 471 h 531"/>
              <a:gd name="T6" fmla="*/ 4471 w 4595"/>
              <a:gd name="T7" fmla="*/ 408 h 531"/>
              <a:gd name="T8" fmla="*/ 4498 w 4595"/>
              <a:gd name="T9" fmla="*/ 343 h 531"/>
              <a:gd name="T10" fmla="*/ 4523 w 4595"/>
              <a:gd name="T11" fmla="*/ 277 h 531"/>
              <a:gd name="T12" fmla="*/ 4545 w 4595"/>
              <a:gd name="T13" fmla="*/ 209 h 531"/>
              <a:gd name="T14" fmla="*/ 4564 w 4595"/>
              <a:gd name="T15" fmla="*/ 139 h 531"/>
              <a:gd name="T16" fmla="*/ 4581 w 4595"/>
              <a:gd name="T17" fmla="*/ 70 h 531"/>
              <a:gd name="T18" fmla="*/ 4594 w 4595"/>
              <a:gd name="T19" fmla="*/ 0 h 531"/>
              <a:gd name="T20" fmla="*/ 0 w 4595"/>
              <a:gd name="T21" fmla="*/ 0 h 531"/>
              <a:gd name="T22" fmla="*/ 15 w 4595"/>
              <a:gd name="T23" fmla="*/ 70 h 531"/>
              <a:gd name="T24" fmla="*/ 34 w 4595"/>
              <a:gd name="T25" fmla="*/ 139 h 531"/>
              <a:gd name="T26" fmla="*/ 57 w 4595"/>
              <a:gd name="T27" fmla="*/ 209 h 531"/>
              <a:gd name="T28" fmla="*/ 82 w 4595"/>
              <a:gd name="T29" fmla="*/ 277 h 531"/>
              <a:gd name="T30" fmla="*/ 187 w 4595"/>
              <a:gd name="T31" fmla="*/ 530 h 531"/>
              <a:gd name="T32" fmla="*/ 4406 w 4595"/>
              <a:gd name="T33" fmla="*/ 530 h 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95" h="531">
                <a:moveTo>
                  <a:pt x="4406" y="530"/>
                </a:moveTo>
                <a:lnTo>
                  <a:pt x="4406" y="530"/>
                </a:lnTo>
                <a:lnTo>
                  <a:pt x="4440" y="471"/>
                </a:lnTo>
                <a:lnTo>
                  <a:pt x="4471" y="408"/>
                </a:lnTo>
                <a:lnTo>
                  <a:pt x="4498" y="343"/>
                </a:lnTo>
                <a:lnTo>
                  <a:pt x="4523" y="277"/>
                </a:lnTo>
                <a:lnTo>
                  <a:pt x="4545" y="209"/>
                </a:lnTo>
                <a:lnTo>
                  <a:pt x="4564" y="139"/>
                </a:lnTo>
                <a:lnTo>
                  <a:pt x="4581" y="70"/>
                </a:lnTo>
                <a:lnTo>
                  <a:pt x="4594" y="0"/>
                </a:lnTo>
                <a:lnTo>
                  <a:pt x="0" y="0"/>
                </a:lnTo>
                <a:lnTo>
                  <a:pt x="15" y="70"/>
                </a:lnTo>
                <a:lnTo>
                  <a:pt x="34" y="139"/>
                </a:lnTo>
                <a:lnTo>
                  <a:pt x="57" y="209"/>
                </a:lnTo>
                <a:lnTo>
                  <a:pt x="82" y="277"/>
                </a:lnTo>
                <a:lnTo>
                  <a:pt x="187" y="530"/>
                </a:lnTo>
                <a:lnTo>
                  <a:pt x="4406" y="530"/>
                </a:lnTo>
              </a:path>
            </a:pathLst>
          </a:custGeom>
          <a:solidFill>
            <a:srgbClr val="5858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585857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" name="Line 18"/>
          <p:cNvSpPr>
            <a:spLocks noChangeShapeType="1"/>
          </p:cNvSpPr>
          <p:nvPr/>
        </p:nvSpPr>
        <p:spPr bwMode="auto">
          <a:xfrm flipH="1">
            <a:off x="7600689" y="2245380"/>
            <a:ext cx="594217" cy="1158219"/>
          </a:xfrm>
          <a:prstGeom prst="line">
            <a:avLst/>
          </a:prstGeom>
          <a:noFill/>
          <a:ln w="33840">
            <a:solidFill>
              <a:srgbClr val="58585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Freeform 19"/>
          <p:cNvSpPr>
            <a:spLocks noChangeArrowheads="1"/>
          </p:cNvSpPr>
          <p:nvPr/>
        </p:nvSpPr>
        <p:spPr bwMode="auto">
          <a:xfrm>
            <a:off x="8206258" y="2245381"/>
            <a:ext cx="602842" cy="1200552"/>
          </a:xfrm>
          <a:custGeom>
            <a:avLst/>
            <a:gdLst>
              <a:gd name="T0" fmla="*/ 1937 w 1938"/>
              <a:gd name="T1" fmla="*/ 3656 h 3782"/>
              <a:gd name="T2" fmla="*/ 0 w 1938"/>
              <a:gd name="T3" fmla="*/ 0 h 3782"/>
              <a:gd name="T4" fmla="*/ 375 w 1938"/>
              <a:gd name="T5" fmla="*/ 3781 h 37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38" h="3782">
                <a:moveTo>
                  <a:pt x="1937" y="3656"/>
                </a:moveTo>
                <a:lnTo>
                  <a:pt x="0" y="0"/>
                </a:lnTo>
                <a:lnTo>
                  <a:pt x="375" y="3781"/>
                </a:lnTo>
              </a:path>
            </a:pathLst>
          </a:custGeom>
          <a:noFill/>
          <a:ln w="33840">
            <a:solidFill>
              <a:srgbClr val="58585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" name="Freeform 20"/>
          <p:cNvSpPr>
            <a:spLocks noChangeArrowheads="1"/>
          </p:cNvSpPr>
          <p:nvPr/>
        </p:nvSpPr>
        <p:spPr bwMode="auto">
          <a:xfrm>
            <a:off x="4450400" y="2198221"/>
            <a:ext cx="3819964" cy="1107587"/>
          </a:xfrm>
          <a:custGeom>
            <a:avLst/>
            <a:gdLst>
              <a:gd name="T0" fmla="*/ 12499 w 12500"/>
              <a:gd name="T1" fmla="*/ 313 h 3626"/>
              <a:gd name="T2" fmla="*/ 93 w 12500"/>
              <a:gd name="T3" fmla="*/ 3625 h 3626"/>
              <a:gd name="T4" fmla="*/ 0 w 12500"/>
              <a:gd name="T5" fmla="*/ 3313 h 3626"/>
              <a:gd name="T6" fmla="*/ 12405 w 12500"/>
              <a:gd name="T7" fmla="*/ 0 h 3626"/>
              <a:gd name="T8" fmla="*/ 12499 w 12500"/>
              <a:gd name="T9" fmla="*/ 313 h 3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500" h="3626">
                <a:moveTo>
                  <a:pt x="12499" y="313"/>
                </a:moveTo>
                <a:lnTo>
                  <a:pt x="93" y="3625"/>
                </a:lnTo>
                <a:lnTo>
                  <a:pt x="0" y="3313"/>
                </a:lnTo>
                <a:lnTo>
                  <a:pt x="12405" y="0"/>
                </a:lnTo>
                <a:lnTo>
                  <a:pt x="12499" y="313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585857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>
              <a:solidFill>
                <a:srgbClr val="A40800"/>
              </a:solidFill>
            </a:endParaRPr>
          </a:p>
        </p:txBody>
      </p:sp>
      <p:sp>
        <p:nvSpPr>
          <p:cNvPr id="33" name="Freeform 21"/>
          <p:cNvSpPr>
            <a:spLocks noChangeArrowheads="1"/>
          </p:cNvSpPr>
          <p:nvPr/>
        </p:nvSpPr>
        <p:spPr bwMode="auto">
          <a:xfrm>
            <a:off x="6148161" y="2544510"/>
            <a:ext cx="417703" cy="413661"/>
          </a:xfrm>
          <a:custGeom>
            <a:avLst/>
            <a:gdLst>
              <a:gd name="T0" fmla="*/ 1347 w 1369"/>
              <a:gd name="T1" fmla="*/ 489 h 1355"/>
              <a:gd name="T2" fmla="*/ 1368 w 1369"/>
              <a:gd name="T3" fmla="*/ 629 h 1355"/>
              <a:gd name="T4" fmla="*/ 1362 w 1369"/>
              <a:gd name="T5" fmla="*/ 766 h 1355"/>
              <a:gd name="T6" fmla="*/ 1329 w 1369"/>
              <a:gd name="T7" fmla="*/ 896 h 1355"/>
              <a:gd name="T8" fmla="*/ 1273 w 1369"/>
              <a:gd name="T9" fmla="*/ 1016 h 1355"/>
              <a:gd name="T10" fmla="*/ 1195 w 1369"/>
              <a:gd name="T11" fmla="*/ 1123 h 1355"/>
              <a:gd name="T12" fmla="*/ 1097 w 1369"/>
              <a:gd name="T13" fmla="*/ 1214 h 1355"/>
              <a:gd name="T14" fmla="*/ 980 w 1369"/>
              <a:gd name="T15" fmla="*/ 1285 h 1355"/>
              <a:gd name="T16" fmla="*/ 847 w 1369"/>
              <a:gd name="T17" fmla="*/ 1333 h 1355"/>
              <a:gd name="T18" fmla="*/ 718 w 1369"/>
              <a:gd name="T19" fmla="*/ 1354 h 1355"/>
              <a:gd name="T20" fmla="*/ 589 w 1369"/>
              <a:gd name="T21" fmla="*/ 1347 h 1355"/>
              <a:gd name="T22" fmla="*/ 464 w 1369"/>
              <a:gd name="T23" fmla="*/ 1316 h 1355"/>
              <a:gd name="T24" fmla="*/ 347 w 1369"/>
              <a:gd name="T25" fmla="*/ 1262 h 1355"/>
              <a:gd name="T26" fmla="*/ 243 w 1369"/>
              <a:gd name="T27" fmla="*/ 1188 h 1355"/>
              <a:gd name="T28" fmla="*/ 153 w 1369"/>
              <a:gd name="T29" fmla="*/ 1095 h 1355"/>
              <a:gd name="T30" fmla="*/ 83 w 1369"/>
              <a:gd name="T31" fmla="*/ 987 h 1355"/>
              <a:gd name="T32" fmla="*/ 36 w 1369"/>
              <a:gd name="T33" fmla="*/ 864 h 1355"/>
              <a:gd name="T34" fmla="*/ 4 w 1369"/>
              <a:gd name="T35" fmla="*/ 724 h 1355"/>
              <a:gd name="T36" fmla="*/ 3 w 1369"/>
              <a:gd name="T37" fmla="*/ 587 h 1355"/>
              <a:gd name="T38" fmla="*/ 30 w 1369"/>
              <a:gd name="T39" fmla="*/ 457 h 1355"/>
              <a:gd name="T40" fmla="*/ 82 w 1369"/>
              <a:gd name="T41" fmla="*/ 337 h 1355"/>
              <a:gd name="T42" fmla="*/ 158 w 1369"/>
              <a:gd name="T43" fmla="*/ 230 h 1355"/>
              <a:gd name="T44" fmla="*/ 255 w 1369"/>
              <a:gd name="T45" fmla="*/ 139 h 1355"/>
              <a:gd name="T46" fmla="*/ 371 w 1369"/>
              <a:gd name="T47" fmla="*/ 68 h 1355"/>
              <a:gd name="T48" fmla="*/ 504 w 1369"/>
              <a:gd name="T49" fmla="*/ 21 h 1355"/>
              <a:gd name="T50" fmla="*/ 644 w 1369"/>
              <a:gd name="T51" fmla="*/ 0 h 1355"/>
              <a:gd name="T52" fmla="*/ 780 w 1369"/>
              <a:gd name="T53" fmla="*/ 6 h 1355"/>
              <a:gd name="T54" fmla="*/ 911 w 1369"/>
              <a:gd name="T55" fmla="*/ 37 h 1355"/>
              <a:gd name="T56" fmla="*/ 1031 w 1369"/>
              <a:gd name="T57" fmla="*/ 91 h 1355"/>
              <a:gd name="T58" fmla="*/ 1138 w 1369"/>
              <a:gd name="T59" fmla="*/ 165 h 1355"/>
              <a:gd name="T60" fmla="*/ 1229 w 1369"/>
              <a:gd name="T61" fmla="*/ 258 h 1355"/>
              <a:gd name="T62" fmla="*/ 1300 w 1369"/>
              <a:gd name="T63" fmla="*/ 366 h 1355"/>
              <a:gd name="T64" fmla="*/ 1347 w 1369"/>
              <a:gd name="T65" fmla="*/ 489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369" h="1355">
                <a:moveTo>
                  <a:pt x="1347" y="489"/>
                </a:moveTo>
                <a:lnTo>
                  <a:pt x="1347" y="489"/>
                </a:lnTo>
                <a:lnTo>
                  <a:pt x="1361" y="559"/>
                </a:lnTo>
                <a:lnTo>
                  <a:pt x="1368" y="629"/>
                </a:lnTo>
                <a:lnTo>
                  <a:pt x="1368" y="698"/>
                </a:lnTo>
                <a:lnTo>
                  <a:pt x="1362" y="766"/>
                </a:lnTo>
                <a:lnTo>
                  <a:pt x="1349" y="832"/>
                </a:lnTo>
                <a:lnTo>
                  <a:pt x="1329" y="896"/>
                </a:lnTo>
                <a:lnTo>
                  <a:pt x="1304" y="957"/>
                </a:lnTo>
                <a:lnTo>
                  <a:pt x="1273" y="1016"/>
                </a:lnTo>
                <a:lnTo>
                  <a:pt x="1237" y="1072"/>
                </a:lnTo>
                <a:lnTo>
                  <a:pt x="1195" y="1123"/>
                </a:lnTo>
                <a:lnTo>
                  <a:pt x="1149" y="1171"/>
                </a:lnTo>
                <a:lnTo>
                  <a:pt x="1097" y="1214"/>
                </a:lnTo>
                <a:lnTo>
                  <a:pt x="1041" y="1252"/>
                </a:lnTo>
                <a:lnTo>
                  <a:pt x="980" y="1285"/>
                </a:lnTo>
                <a:lnTo>
                  <a:pt x="916" y="1312"/>
                </a:lnTo>
                <a:lnTo>
                  <a:pt x="847" y="1333"/>
                </a:lnTo>
                <a:lnTo>
                  <a:pt x="783" y="1347"/>
                </a:lnTo>
                <a:lnTo>
                  <a:pt x="718" y="1354"/>
                </a:lnTo>
                <a:lnTo>
                  <a:pt x="653" y="1354"/>
                </a:lnTo>
                <a:lnTo>
                  <a:pt x="589" y="1347"/>
                </a:lnTo>
                <a:lnTo>
                  <a:pt x="525" y="1335"/>
                </a:lnTo>
                <a:lnTo>
                  <a:pt x="464" y="1316"/>
                </a:lnTo>
                <a:lnTo>
                  <a:pt x="404" y="1292"/>
                </a:lnTo>
                <a:lnTo>
                  <a:pt x="347" y="1262"/>
                </a:lnTo>
                <a:lnTo>
                  <a:pt x="293" y="1228"/>
                </a:lnTo>
                <a:lnTo>
                  <a:pt x="243" y="1188"/>
                </a:lnTo>
                <a:lnTo>
                  <a:pt x="196" y="1144"/>
                </a:lnTo>
                <a:lnTo>
                  <a:pt x="153" y="1095"/>
                </a:lnTo>
                <a:lnTo>
                  <a:pt x="116" y="1043"/>
                </a:lnTo>
                <a:lnTo>
                  <a:pt x="83" y="987"/>
                </a:lnTo>
                <a:lnTo>
                  <a:pt x="56" y="927"/>
                </a:lnTo>
                <a:lnTo>
                  <a:pt x="36" y="864"/>
                </a:lnTo>
                <a:lnTo>
                  <a:pt x="16" y="794"/>
                </a:lnTo>
                <a:lnTo>
                  <a:pt x="4" y="724"/>
                </a:lnTo>
                <a:lnTo>
                  <a:pt x="0" y="655"/>
                </a:lnTo>
                <a:lnTo>
                  <a:pt x="3" y="587"/>
                </a:lnTo>
                <a:lnTo>
                  <a:pt x="13" y="521"/>
                </a:lnTo>
                <a:lnTo>
                  <a:pt x="30" y="457"/>
                </a:lnTo>
                <a:lnTo>
                  <a:pt x="53" y="395"/>
                </a:lnTo>
                <a:lnTo>
                  <a:pt x="82" y="337"/>
                </a:lnTo>
                <a:lnTo>
                  <a:pt x="117" y="281"/>
                </a:lnTo>
                <a:lnTo>
                  <a:pt x="158" y="230"/>
                </a:lnTo>
                <a:lnTo>
                  <a:pt x="204" y="182"/>
                </a:lnTo>
                <a:lnTo>
                  <a:pt x="255" y="139"/>
                </a:lnTo>
                <a:lnTo>
                  <a:pt x="310" y="101"/>
                </a:lnTo>
                <a:lnTo>
                  <a:pt x="371" y="68"/>
                </a:lnTo>
                <a:lnTo>
                  <a:pt x="435" y="42"/>
                </a:lnTo>
                <a:lnTo>
                  <a:pt x="504" y="21"/>
                </a:lnTo>
                <a:lnTo>
                  <a:pt x="574" y="7"/>
                </a:lnTo>
                <a:lnTo>
                  <a:pt x="644" y="0"/>
                </a:lnTo>
                <a:lnTo>
                  <a:pt x="713" y="0"/>
                </a:lnTo>
                <a:lnTo>
                  <a:pt x="780" y="6"/>
                </a:lnTo>
                <a:lnTo>
                  <a:pt x="846" y="19"/>
                </a:lnTo>
                <a:lnTo>
                  <a:pt x="911" y="37"/>
                </a:lnTo>
                <a:lnTo>
                  <a:pt x="972" y="61"/>
                </a:lnTo>
                <a:lnTo>
                  <a:pt x="1031" y="91"/>
                </a:lnTo>
                <a:lnTo>
                  <a:pt x="1086" y="126"/>
                </a:lnTo>
                <a:lnTo>
                  <a:pt x="1138" y="165"/>
                </a:lnTo>
                <a:lnTo>
                  <a:pt x="1186" y="209"/>
                </a:lnTo>
                <a:lnTo>
                  <a:pt x="1229" y="258"/>
                </a:lnTo>
                <a:lnTo>
                  <a:pt x="1267" y="310"/>
                </a:lnTo>
                <a:lnTo>
                  <a:pt x="1300" y="366"/>
                </a:lnTo>
                <a:lnTo>
                  <a:pt x="1327" y="426"/>
                </a:lnTo>
                <a:lnTo>
                  <a:pt x="1347" y="489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585857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" name="Freeform 22"/>
          <p:cNvSpPr>
            <a:spLocks noChangeArrowheads="1"/>
          </p:cNvSpPr>
          <p:nvPr/>
        </p:nvSpPr>
        <p:spPr bwMode="auto">
          <a:xfrm>
            <a:off x="8064206" y="2145671"/>
            <a:ext cx="226368" cy="226368"/>
          </a:xfrm>
          <a:custGeom>
            <a:avLst/>
            <a:gdLst>
              <a:gd name="T0" fmla="*/ 734 w 741"/>
              <a:gd name="T1" fmla="*/ 266 h 742"/>
              <a:gd name="T2" fmla="*/ 740 w 741"/>
              <a:gd name="T3" fmla="*/ 338 h 742"/>
              <a:gd name="T4" fmla="*/ 735 w 741"/>
              <a:gd name="T5" fmla="*/ 410 h 742"/>
              <a:gd name="T6" fmla="*/ 717 w 741"/>
              <a:gd name="T7" fmla="*/ 480 h 742"/>
              <a:gd name="T8" fmla="*/ 688 w 741"/>
              <a:gd name="T9" fmla="*/ 547 h 742"/>
              <a:gd name="T10" fmla="*/ 647 w 741"/>
              <a:gd name="T11" fmla="*/ 608 h 742"/>
              <a:gd name="T12" fmla="*/ 594 w 741"/>
              <a:gd name="T13" fmla="*/ 661 h 742"/>
              <a:gd name="T14" fmla="*/ 529 w 741"/>
              <a:gd name="T15" fmla="*/ 704 h 742"/>
              <a:gd name="T16" fmla="*/ 453 w 741"/>
              <a:gd name="T17" fmla="*/ 735 h 742"/>
              <a:gd name="T18" fmla="*/ 382 w 741"/>
              <a:gd name="T19" fmla="*/ 741 h 742"/>
              <a:gd name="T20" fmla="*/ 310 w 741"/>
              <a:gd name="T21" fmla="*/ 735 h 742"/>
              <a:gd name="T22" fmla="*/ 241 w 741"/>
              <a:gd name="T23" fmla="*/ 717 h 742"/>
              <a:gd name="T24" fmla="*/ 176 w 741"/>
              <a:gd name="T25" fmla="*/ 688 h 742"/>
              <a:gd name="T26" fmla="*/ 119 w 741"/>
              <a:gd name="T27" fmla="*/ 647 h 742"/>
              <a:gd name="T28" fmla="*/ 71 w 741"/>
              <a:gd name="T29" fmla="*/ 594 h 742"/>
              <a:gd name="T30" fmla="*/ 36 w 741"/>
              <a:gd name="T31" fmla="*/ 530 h 742"/>
              <a:gd name="T32" fmla="*/ 16 w 741"/>
              <a:gd name="T33" fmla="*/ 454 h 742"/>
              <a:gd name="T34" fmla="*/ 1 w 741"/>
              <a:gd name="T35" fmla="*/ 382 h 742"/>
              <a:gd name="T36" fmla="*/ 2 w 741"/>
              <a:gd name="T37" fmla="*/ 311 h 742"/>
              <a:gd name="T38" fmla="*/ 18 w 741"/>
              <a:gd name="T39" fmla="*/ 241 h 742"/>
              <a:gd name="T40" fmla="*/ 47 w 741"/>
              <a:gd name="T41" fmla="*/ 176 h 742"/>
              <a:gd name="T42" fmla="*/ 88 w 741"/>
              <a:gd name="T43" fmla="*/ 119 h 742"/>
              <a:gd name="T44" fmla="*/ 139 w 741"/>
              <a:gd name="T45" fmla="*/ 71 h 742"/>
              <a:gd name="T46" fmla="*/ 199 w 741"/>
              <a:gd name="T47" fmla="*/ 36 h 742"/>
              <a:gd name="T48" fmla="*/ 266 w 741"/>
              <a:gd name="T49" fmla="*/ 16 h 742"/>
              <a:gd name="T50" fmla="*/ 337 w 741"/>
              <a:gd name="T51" fmla="*/ 1 h 742"/>
              <a:gd name="T52" fmla="*/ 409 w 741"/>
              <a:gd name="T53" fmla="*/ 2 h 742"/>
              <a:gd name="T54" fmla="*/ 480 w 741"/>
              <a:gd name="T55" fmla="*/ 18 h 742"/>
              <a:gd name="T56" fmla="*/ 547 w 741"/>
              <a:gd name="T57" fmla="*/ 47 h 742"/>
              <a:gd name="T58" fmla="*/ 608 w 741"/>
              <a:gd name="T59" fmla="*/ 88 h 742"/>
              <a:gd name="T60" fmla="*/ 661 w 741"/>
              <a:gd name="T61" fmla="*/ 139 h 742"/>
              <a:gd name="T62" fmla="*/ 704 w 741"/>
              <a:gd name="T63" fmla="*/ 199 h 742"/>
              <a:gd name="T64" fmla="*/ 734 w 741"/>
              <a:gd name="T65" fmla="*/ 266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741" h="742">
                <a:moveTo>
                  <a:pt x="734" y="266"/>
                </a:moveTo>
                <a:lnTo>
                  <a:pt x="734" y="266"/>
                </a:lnTo>
                <a:lnTo>
                  <a:pt x="739" y="302"/>
                </a:lnTo>
                <a:lnTo>
                  <a:pt x="740" y="338"/>
                </a:lnTo>
                <a:lnTo>
                  <a:pt x="739" y="374"/>
                </a:lnTo>
                <a:lnTo>
                  <a:pt x="735" y="410"/>
                </a:lnTo>
                <a:lnTo>
                  <a:pt x="727" y="445"/>
                </a:lnTo>
                <a:lnTo>
                  <a:pt x="717" y="480"/>
                </a:lnTo>
                <a:lnTo>
                  <a:pt x="704" y="514"/>
                </a:lnTo>
                <a:lnTo>
                  <a:pt x="688" y="547"/>
                </a:lnTo>
                <a:lnTo>
                  <a:pt x="669" y="579"/>
                </a:lnTo>
                <a:lnTo>
                  <a:pt x="647" y="608"/>
                </a:lnTo>
                <a:lnTo>
                  <a:pt x="622" y="636"/>
                </a:lnTo>
                <a:lnTo>
                  <a:pt x="594" y="661"/>
                </a:lnTo>
                <a:lnTo>
                  <a:pt x="563" y="684"/>
                </a:lnTo>
                <a:lnTo>
                  <a:pt x="529" y="704"/>
                </a:lnTo>
                <a:lnTo>
                  <a:pt x="493" y="721"/>
                </a:lnTo>
                <a:lnTo>
                  <a:pt x="453" y="735"/>
                </a:lnTo>
                <a:lnTo>
                  <a:pt x="418" y="739"/>
                </a:lnTo>
                <a:lnTo>
                  <a:pt x="382" y="741"/>
                </a:lnTo>
                <a:lnTo>
                  <a:pt x="346" y="739"/>
                </a:lnTo>
                <a:lnTo>
                  <a:pt x="310" y="735"/>
                </a:lnTo>
                <a:lnTo>
                  <a:pt x="275" y="727"/>
                </a:lnTo>
                <a:lnTo>
                  <a:pt x="241" y="717"/>
                </a:lnTo>
                <a:lnTo>
                  <a:pt x="208" y="704"/>
                </a:lnTo>
                <a:lnTo>
                  <a:pt x="176" y="688"/>
                </a:lnTo>
                <a:lnTo>
                  <a:pt x="146" y="669"/>
                </a:lnTo>
                <a:lnTo>
                  <a:pt x="119" y="647"/>
                </a:lnTo>
                <a:lnTo>
                  <a:pt x="94" y="622"/>
                </a:lnTo>
                <a:lnTo>
                  <a:pt x="71" y="594"/>
                </a:lnTo>
                <a:lnTo>
                  <a:pt x="52" y="563"/>
                </a:lnTo>
                <a:lnTo>
                  <a:pt x="36" y="530"/>
                </a:lnTo>
                <a:lnTo>
                  <a:pt x="24" y="493"/>
                </a:lnTo>
                <a:lnTo>
                  <a:pt x="16" y="454"/>
                </a:lnTo>
                <a:lnTo>
                  <a:pt x="7" y="418"/>
                </a:lnTo>
                <a:lnTo>
                  <a:pt x="1" y="382"/>
                </a:lnTo>
                <a:lnTo>
                  <a:pt x="0" y="346"/>
                </a:lnTo>
                <a:lnTo>
                  <a:pt x="2" y="311"/>
                </a:lnTo>
                <a:lnTo>
                  <a:pt x="8" y="275"/>
                </a:lnTo>
                <a:lnTo>
                  <a:pt x="18" y="241"/>
                </a:lnTo>
                <a:lnTo>
                  <a:pt x="31" y="208"/>
                </a:lnTo>
                <a:lnTo>
                  <a:pt x="47" y="176"/>
                </a:lnTo>
                <a:lnTo>
                  <a:pt x="66" y="146"/>
                </a:lnTo>
                <a:lnTo>
                  <a:pt x="88" y="119"/>
                </a:lnTo>
                <a:lnTo>
                  <a:pt x="112" y="93"/>
                </a:lnTo>
                <a:lnTo>
                  <a:pt x="139" y="71"/>
                </a:lnTo>
                <a:lnTo>
                  <a:pt x="168" y="52"/>
                </a:lnTo>
                <a:lnTo>
                  <a:pt x="199" y="36"/>
                </a:lnTo>
                <a:lnTo>
                  <a:pt x="232" y="24"/>
                </a:lnTo>
                <a:lnTo>
                  <a:pt x="266" y="16"/>
                </a:lnTo>
                <a:lnTo>
                  <a:pt x="302" y="6"/>
                </a:lnTo>
                <a:lnTo>
                  <a:pt x="337" y="1"/>
                </a:lnTo>
                <a:lnTo>
                  <a:pt x="373" y="0"/>
                </a:lnTo>
                <a:lnTo>
                  <a:pt x="409" y="2"/>
                </a:lnTo>
                <a:lnTo>
                  <a:pt x="445" y="8"/>
                </a:lnTo>
                <a:lnTo>
                  <a:pt x="480" y="18"/>
                </a:lnTo>
                <a:lnTo>
                  <a:pt x="514" y="31"/>
                </a:lnTo>
                <a:lnTo>
                  <a:pt x="547" y="47"/>
                </a:lnTo>
                <a:lnTo>
                  <a:pt x="578" y="66"/>
                </a:lnTo>
                <a:lnTo>
                  <a:pt x="608" y="88"/>
                </a:lnTo>
                <a:lnTo>
                  <a:pt x="636" y="112"/>
                </a:lnTo>
                <a:lnTo>
                  <a:pt x="661" y="139"/>
                </a:lnTo>
                <a:lnTo>
                  <a:pt x="684" y="168"/>
                </a:lnTo>
                <a:lnTo>
                  <a:pt x="704" y="199"/>
                </a:lnTo>
                <a:lnTo>
                  <a:pt x="721" y="232"/>
                </a:lnTo>
                <a:lnTo>
                  <a:pt x="734" y="266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585857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>
              <a:solidFill>
                <a:srgbClr val="A40800"/>
              </a:solidFill>
            </a:endParaRPr>
          </a:p>
        </p:txBody>
      </p:sp>
      <p:sp>
        <p:nvSpPr>
          <p:cNvPr id="35" name="Freeform 23"/>
          <p:cNvSpPr>
            <a:spLocks noChangeArrowheads="1"/>
          </p:cNvSpPr>
          <p:nvPr/>
        </p:nvSpPr>
        <p:spPr bwMode="auto">
          <a:xfrm>
            <a:off x="4435578" y="3118515"/>
            <a:ext cx="226368" cy="220978"/>
          </a:xfrm>
          <a:custGeom>
            <a:avLst/>
            <a:gdLst>
              <a:gd name="T0" fmla="*/ 735 w 742"/>
              <a:gd name="T1" fmla="*/ 267 h 721"/>
              <a:gd name="T2" fmla="*/ 741 w 742"/>
              <a:gd name="T3" fmla="*/ 338 h 721"/>
              <a:gd name="T4" fmla="*/ 735 w 742"/>
              <a:gd name="T5" fmla="*/ 409 h 721"/>
              <a:gd name="T6" fmla="*/ 718 w 742"/>
              <a:gd name="T7" fmla="*/ 479 h 721"/>
              <a:gd name="T8" fmla="*/ 688 w 742"/>
              <a:gd name="T9" fmla="*/ 544 h 721"/>
              <a:gd name="T10" fmla="*/ 647 w 742"/>
              <a:gd name="T11" fmla="*/ 601 h 721"/>
              <a:gd name="T12" fmla="*/ 595 w 742"/>
              <a:gd name="T13" fmla="*/ 648 h 721"/>
              <a:gd name="T14" fmla="*/ 530 w 742"/>
              <a:gd name="T15" fmla="*/ 684 h 721"/>
              <a:gd name="T16" fmla="*/ 454 w 742"/>
              <a:gd name="T17" fmla="*/ 704 h 721"/>
              <a:gd name="T18" fmla="*/ 384 w 742"/>
              <a:gd name="T19" fmla="*/ 719 h 721"/>
              <a:gd name="T20" fmla="*/ 315 w 742"/>
              <a:gd name="T21" fmla="*/ 717 h 721"/>
              <a:gd name="T22" fmla="*/ 250 w 742"/>
              <a:gd name="T23" fmla="*/ 702 h 721"/>
              <a:gd name="T24" fmla="*/ 188 w 742"/>
              <a:gd name="T25" fmla="*/ 673 h 721"/>
              <a:gd name="T26" fmla="*/ 133 w 742"/>
              <a:gd name="T27" fmla="*/ 632 h 721"/>
              <a:gd name="T28" fmla="*/ 85 w 742"/>
              <a:gd name="T29" fmla="*/ 581 h 721"/>
              <a:gd name="T30" fmla="*/ 46 w 742"/>
              <a:gd name="T31" fmla="*/ 521 h 721"/>
              <a:gd name="T32" fmla="*/ 17 w 742"/>
              <a:gd name="T33" fmla="*/ 454 h 721"/>
              <a:gd name="T34" fmla="*/ 2 w 742"/>
              <a:gd name="T35" fmla="*/ 382 h 721"/>
              <a:gd name="T36" fmla="*/ 3 w 742"/>
              <a:gd name="T37" fmla="*/ 311 h 721"/>
              <a:gd name="T38" fmla="*/ 19 w 742"/>
              <a:gd name="T39" fmla="*/ 241 h 721"/>
              <a:gd name="T40" fmla="*/ 48 w 742"/>
              <a:gd name="T41" fmla="*/ 177 h 721"/>
              <a:gd name="T42" fmla="*/ 89 w 742"/>
              <a:gd name="T43" fmla="*/ 119 h 721"/>
              <a:gd name="T44" fmla="*/ 140 w 742"/>
              <a:gd name="T45" fmla="*/ 72 h 721"/>
              <a:gd name="T46" fmla="*/ 200 w 742"/>
              <a:gd name="T47" fmla="*/ 37 h 721"/>
              <a:gd name="T48" fmla="*/ 267 w 742"/>
              <a:gd name="T49" fmla="*/ 17 h 721"/>
              <a:gd name="T50" fmla="*/ 347 w 742"/>
              <a:gd name="T51" fmla="*/ 2 h 721"/>
              <a:gd name="T52" fmla="*/ 423 w 742"/>
              <a:gd name="T53" fmla="*/ 3 h 721"/>
              <a:gd name="T54" fmla="*/ 494 w 742"/>
              <a:gd name="T55" fmla="*/ 18 h 721"/>
              <a:gd name="T56" fmla="*/ 559 w 742"/>
              <a:gd name="T57" fmla="*/ 47 h 721"/>
              <a:gd name="T58" fmla="*/ 617 w 742"/>
              <a:gd name="T59" fmla="*/ 88 h 721"/>
              <a:gd name="T60" fmla="*/ 666 w 742"/>
              <a:gd name="T61" fmla="*/ 139 h 721"/>
              <a:gd name="T62" fmla="*/ 706 w 742"/>
              <a:gd name="T63" fmla="*/ 199 h 721"/>
              <a:gd name="T64" fmla="*/ 735 w 742"/>
              <a:gd name="T65" fmla="*/ 267 h 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742" h="721">
                <a:moveTo>
                  <a:pt x="735" y="267"/>
                </a:moveTo>
                <a:lnTo>
                  <a:pt x="735" y="267"/>
                </a:lnTo>
                <a:lnTo>
                  <a:pt x="739" y="302"/>
                </a:lnTo>
                <a:lnTo>
                  <a:pt x="741" y="338"/>
                </a:lnTo>
                <a:lnTo>
                  <a:pt x="740" y="374"/>
                </a:lnTo>
                <a:lnTo>
                  <a:pt x="735" y="409"/>
                </a:lnTo>
                <a:lnTo>
                  <a:pt x="728" y="445"/>
                </a:lnTo>
                <a:lnTo>
                  <a:pt x="718" y="479"/>
                </a:lnTo>
                <a:lnTo>
                  <a:pt x="705" y="512"/>
                </a:lnTo>
                <a:lnTo>
                  <a:pt x="688" y="544"/>
                </a:lnTo>
                <a:lnTo>
                  <a:pt x="669" y="573"/>
                </a:lnTo>
                <a:lnTo>
                  <a:pt x="647" y="601"/>
                </a:lnTo>
                <a:lnTo>
                  <a:pt x="623" y="626"/>
                </a:lnTo>
                <a:lnTo>
                  <a:pt x="595" y="648"/>
                </a:lnTo>
                <a:lnTo>
                  <a:pt x="564" y="668"/>
                </a:lnTo>
                <a:lnTo>
                  <a:pt x="530" y="684"/>
                </a:lnTo>
                <a:lnTo>
                  <a:pt x="493" y="696"/>
                </a:lnTo>
                <a:lnTo>
                  <a:pt x="454" y="704"/>
                </a:lnTo>
                <a:lnTo>
                  <a:pt x="419" y="713"/>
                </a:lnTo>
                <a:lnTo>
                  <a:pt x="384" y="719"/>
                </a:lnTo>
                <a:lnTo>
                  <a:pt x="349" y="720"/>
                </a:lnTo>
                <a:lnTo>
                  <a:pt x="315" y="717"/>
                </a:lnTo>
                <a:lnTo>
                  <a:pt x="282" y="711"/>
                </a:lnTo>
                <a:lnTo>
                  <a:pt x="250" y="702"/>
                </a:lnTo>
                <a:lnTo>
                  <a:pt x="218" y="689"/>
                </a:lnTo>
                <a:lnTo>
                  <a:pt x="188" y="673"/>
                </a:lnTo>
                <a:lnTo>
                  <a:pt x="160" y="654"/>
                </a:lnTo>
                <a:lnTo>
                  <a:pt x="133" y="632"/>
                </a:lnTo>
                <a:lnTo>
                  <a:pt x="108" y="608"/>
                </a:lnTo>
                <a:lnTo>
                  <a:pt x="85" y="581"/>
                </a:lnTo>
                <a:lnTo>
                  <a:pt x="64" y="552"/>
                </a:lnTo>
                <a:lnTo>
                  <a:pt x="46" y="521"/>
                </a:lnTo>
                <a:lnTo>
                  <a:pt x="30" y="488"/>
                </a:lnTo>
                <a:lnTo>
                  <a:pt x="17" y="454"/>
                </a:lnTo>
                <a:lnTo>
                  <a:pt x="7" y="418"/>
                </a:lnTo>
                <a:lnTo>
                  <a:pt x="2" y="382"/>
                </a:lnTo>
                <a:lnTo>
                  <a:pt x="0" y="346"/>
                </a:lnTo>
                <a:lnTo>
                  <a:pt x="3" y="311"/>
                </a:lnTo>
                <a:lnTo>
                  <a:pt x="9" y="276"/>
                </a:lnTo>
                <a:lnTo>
                  <a:pt x="19" y="241"/>
                </a:lnTo>
                <a:lnTo>
                  <a:pt x="32" y="208"/>
                </a:lnTo>
                <a:lnTo>
                  <a:pt x="48" y="177"/>
                </a:lnTo>
                <a:lnTo>
                  <a:pt x="67" y="147"/>
                </a:lnTo>
                <a:lnTo>
                  <a:pt x="89" y="119"/>
                </a:lnTo>
                <a:lnTo>
                  <a:pt x="113" y="94"/>
                </a:lnTo>
                <a:lnTo>
                  <a:pt x="140" y="72"/>
                </a:lnTo>
                <a:lnTo>
                  <a:pt x="169" y="52"/>
                </a:lnTo>
                <a:lnTo>
                  <a:pt x="200" y="37"/>
                </a:lnTo>
                <a:lnTo>
                  <a:pt x="232" y="25"/>
                </a:lnTo>
                <a:lnTo>
                  <a:pt x="267" y="17"/>
                </a:lnTo>
                <a:lnTo>
                  <a:pt x="307" y="7"/>
                </a:lnTo>
                <a:lnTo>
                  <a:pt x="347" y="2"/>
                </a:lnTo>
                <a:lnTo>
                  <a:pt x="386" y="0"/>
                </a:lnTo>
                <a:lnTo>
                  <a:pt x="423" y="3"/>
                </a:lnTo>
                <a:lnTo>
                  <a:pt x="460" y="9"/>
                </a:lnTo>
                <a:lnTo>
                  <a:pt x="494" y="18"/>
                </a:lnTo>
                <a:lnTo>
                  <a:pt x="528" y="31"/>
                </a:lnTo>
                <a:lnTo>
                  <a:pt x="559" y="47"/>
                </a:lnTo>
                <a:lnTo>
                  <a:pt x="589" y="67"/>
                </a:lnTo>
                <a:lnTo>
                  <a:pt x="617" y="88"/>
                </a:lnTo>
                <a:lnTo>
                  <a:pt x="643" y="113"/>
                </a:lnTo>
                <a:lnTo>
                  <a:pt x="666" y="139"/>
                </a:lnTo>
                <a:lnTo>
                  <a:pt x="687" y="168"/>
                </a:lnTo>
                <a:lnTo>
                  <a:pt x="706" y="199"/>
                </a:lnTo>
                <a:lnTo>
                  <a:pt x="722" y="232"/>
                </a:lnTo>
                <a:lnTo>
                  <a:pt x="735" y="267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585857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>
              <a:solidFill>
                <a:srgbClr val="A40800"/>
              </a:solidFill>
            </a:endParaRPr>
          </a:p>
        </p:txBody>
      </p:sp>
      <p:sp>
        <p:nvSpPr>
          <p:cNvPr id="36" name="Freeform 24"/>
          <p:cNvSpPr>
            <a:spLocks noChangeArrowheads="1"/>
          </p:cNvSpPr>
          <p:nvPr/>
        </p:nvSpPr>
        <p:spPr bwMode="auto">
          <a:xfrm>
            <a:off x="6264040" y="2818039"/>
            <a:ext cx="247927" cy="458126"/>
          </a:xfrm>
          <a:custGeom>
            <a:avLst/>
            <a:gdLst>
              <a:gd name="T0" fmla="*/ 812 w 813"/>
              <a:gd name="T1" fmla="*/ 0 h 1501"/>
              <a:gd name="T2" fmla="*/ 749 w 813"/>
              <a:gd name="T3" fmla="*/ 1500 h 1501"/>
              <a:gd name="T4" fmla="*/ 0 w 813"/>
              <a:gd name="T5" fmla="*/ 218 h 1501"/>
              <a:gd name="T6" fmla="*/ 812 w 813"/>
              <a:gd name="T7" fmla="*/ 0 h 15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3" h="1501">
                <a:moveTo>
                  <a:pt x="812" y="0"/>
                </a:moveTo>
                <a:lnTo>
                  <a:pt x="749" y="1500"/>
                </a:lnTo>
                <a:lnTo>
                  <a:pt x="0" y="218"/>
                </a:lnTo>
                <a:lnTo>
                  <a:pt x="812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585857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" name="Freeform 25"/>
          <p:cNvSpPr>
            <a:spLocks noChangeArrowheads="1"/>
          </p:cNvSpPr>
          <p:nvPr/>
        </p:nvSpPr>
        <p:spPr bwMode="auto">
          <a:xfrm>
            <a:off x="6264040" y="2818039"/>
            <a:ext cx="247927" cy="458126"/>
          </a:xfrm>
          <a:custGeom>
            <a:avLst/>
            <a:gdLst>
              <a:gd name="T0" fmla="*/ 812 w 813"/>
              <a:gd name="T1" fmla="*/ 0 h 1501"/>
              <a:gd name="T2" fmla="*/ 749 w 813"/>
              <a:gd name="T3" fmla="*/ 1500 h 1501"/>
              <a:gd name="T4" fmla="*/ 0 w 813"/>
              <a:gd name="T5" fmla="*/ 218 h 15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3" h="1501">
                <a:moveTo>
                  <a:pt x="812" y="0"/>
                </a:moveTo>
                <a:lnTo>
                  <a:pt x="749" y="1500"/>
                </a:lnTo>
                <a:lnTo>
                  <a:pt x="0" y="218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585857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" name="Freeform 26"/>
          <p:cNvSpPr>
            <a:spLocks noChangeArrowheads="1"/>
          </p:cNvSpPr>
          <p:nvPr/>
        </p:nvSpPr>
        <p:spPr bwMode="auto">
          <a:xfrm>
            <a:off x="6239786" y="2632094"/>
            <a:ext cx="226368" cy="230410"/>
          </a:xfrm>
          <a:custGeom>
            <a:avLst/>
            <a:gdLst>
              <a:gd name="T0" fmla="*/ 735 w 742"/>
              <a:gd name="T1" fmla="*/ 267 h 752"/>
              <a:gd name="T2" fmla="*/ 741 w 742"/>
              <a:gd name="T3" fmla="*/ 347 h 752"/>
              <a:gd name="T4" fmla="*/ 735 w 742"/>
              <a:gd name="T5" fmla="*/ 424 h 752"/>
              <a:gd name="T6" fmla="*/ 718 w 742"/>
              <a:gd name="T7" fmla="*/ 495 h 752"/>
              <a:gd name="T8" fmla="*/ 688 w 742"/>
              <a:gd name="T9" fmla="*/ 560 h 752"/>
              <a:gd name="T10" fmla="*/ 647 w 742"/>
              <a:gd name="T11" fmla="*/ 617 h 752"/>
              <a:gd name="T12" fmla="*/ 594 w 742"/>
              <a:gd name="T13" fmla="*/ 666 h 752"/>
              <a:gd name="T14" fmla="*/ 530 w 742"/>
              <a:gd name="T15" fmla="*/ 706 h 752"/>
              <a:gd name="T16" fmla="*/ 454 w 742"/>
              <a:gd name="T17" fmla="*/ 735 h 752"/>
              <a:gd name="T18" fmla="*/ 382 w 742"/>
              <a:gd name="T19" fmla="*/ 750 h 752"/>
              <a:gd name="T20" fmla="*/ 311 w 742"/>
              <a:gd name="T21" fmla="*/ 748 h 752"/>
              <a:gd name="T22" fmla="*/ 241 w 742"/>
              <a:gd name="T23" fmla="*/ 731 h 752"/>
              <a:gd name="T24" fmla="*/ 177 w 742"/>
              <a:gd name="T25" fmla="*/ 700 h 752"/>
              <a:gd name="T26" fmla="*/ 119 w 742"/>
              <a:gd name="T27" fmla="*/ 655 h 752"/>
              <a:gd name="T28" fmla="*/ 72 w 742"/>
              <a:gd name="T29" fmla="*/ 599 h 752"/>
              <a:gd name="T30" fmla="*/ 37 w 742"/>
              <a:gd name="T31" fmla="*/ 531 h 752"/>
              <a:gd name="T32" fmla="*/ 17 w 742"/>
              <a:gd name="T33" fmla="*/ 454 h 752"/>
              <a:gd name="T34" fmla="*/ 1 w 742"/>
              <a:gd name="T35" fmla="*/ 384 h 752"/>
              <a:gd name="T36" fmla="*/ 3 w 742"/>
              <a:gd name="T37" fmla="*/ 315 h 752"/>
              <a:gd name="T38" fmla="*/ 18 w 742"/>
              <a:gd name="T39" fmla="*/ 250 h 752"/>
              <a:gd name="T40" fmla="*/ 47 w 742"/>
              <a:gd name="T41" fmla="*/ 188 h 752"/>
              <a:gd name="T42" fmla="*/ 88 w 742"/>
              <a:gd name="T43" fmla="*/ 133 h 752"/>
              <a:gd name="T44" fmla="*/ 139 w 742"/>
              <a:gd name="T45" fmla="*/ 85 h 752"/>
              <a:gd name="T46" fmla="*/ 199 w 742"/>
              <a:gd name="T47" fmla="*/ 46 h 752"/>
              <a:gd name="T48" fmla="*/ 267 w 742"/>
              <a:gd name="T49" fmla="*/ 17 h 752"/>
              <a:gd name="T50" fmla="*/ 338 w 742"/>
              <a:gd name="T51" fmla="*/ 2 h 752"/>
              <a:gd name="T52" fmla="*/ 410 w 742"/>
              <a:gd name="T53" fmla="*/ 3 h 752"/>
              <a:gd name="T54" fmla="*/ 480 w 742"/>
              <a:gd name="T55" fmla="*/ 19 h 752"/>
              <a:gd name="T56" fmla="*/ 547 w 742"/>
              <a:gd name="T57" fmla="*/ 48 h 752"/>
              <a:gd name="T58" fmla="*/ 609 w 742"/>
              <a:gd name="T59" fmla="*/ 88 h 752"/>
              <a:gd name="T60" fmla="*/ 662 w 742"/>
              <a:gd name="T61" fmla="*/ 140 h 752"/>
              <a:gd name="T62" fmla="*/ 705 w 742"/>
              <a:gd name="T63" fmla="*/ 199 h 752"/>
              <a:gd name="T64" fmla="*/ 735 w 742"/>
              <a:gd name="T65" fmla="*/ 267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742" h="752">
                <a:moveTo>
                  <a:pt x="735" y="267"/>
                </a:moveTo>
                <a:lnTo>
                  <a:pt x="735" y="267"/>
                </a:lnTo>
                <a:lnTo>
                  <a:pt x="740" y="307"/>
                </a:lnTo>
                <a:lnTo>
                  <a:pt x="741" y="347"/>
                </a:lnTo>
                <a:lnTo>
                  <a:pt x="740" y="386"/>
                </a:lnTo>
                <a:lnTo>
                  <a:pt x="735" y="424"/>
                </a:lnTo>
                <a:lnTo>
                  <a:pt x="728" y="460"/>
                </a:lnTo>
                <a:lnTo>
                  <a:pt x="718" y="495"/>
                </a:lnTo>
                <a:lnTo>
                  <a:pt x="704" y="528"/>
                </a:lnTo>
                <a:lnTo>
                  <a:pt x="688" y="560"/>
                </a:lnTo>
                <a:lnTo>
                  <a:pt x="669" y="589"/>
                </a:lnTo>
                <a:lnTo>
                  <a:pt x="647" y="617"/>
                </a:lnTo>
                <a:lnTo>
                  <a:pt x="622" y="643"/>
                </a:lnTo>
                <a:lnTo>
                  <a:pt x="594" y="666"/>
                </a:lnTo>
                <a:lnTo>
                  <a:pt x="563" y="687"/>
                </a:lnTo>
                <a:lnTo>
                  <a:pt x="530" y="706"/>
                </a:lnTo>
                <a:lnTo>
                  <a:pt x="493" y="722"/>
                </a:lnTo>
                <a:lnTo>
                  <a:pt x="454" y="735"/>
                </a:lnTo>
                <a:lnTo>
                  <a:pt x="418" y="744"/>
                </a:lnTo>
                <a:lnTo>
                  <a:pt x="382" y="750"/>
                </a:lnTo>
                <a:lnTo>
                  <a:pt x="346" y="751"/>
                </a:lnTo>
                <a:lnTo>
                  <a:pt x="311" y="748"/>
                </a:lnTo>
                <a:lnTo>
                  <a:pt x="276" y="742"/>
                </a:lnTo>
                <a:lnTo>
                  <a:pt x="241" y="731"/>
                </a:lnTo>
                <a:lnTo>
                  <a:pt x="208" y="717"/>
                </a:lnTo>
                <a:lnTo>
                  <a:pt x="177" y="700"/>
                </a:lnTo>
                <a:lnTo>
                  <a:pt x="147" y="679"/>
                </a:lnTo>
                <a:lnTo>
                  <a:pt x="119" y="655"/>
                </a:lnTo>
                <a:lnTo>
                  <a:pt x="94" y="629"/>
                </a:lnTo>
                <a:lnTo>
                  <a:pt x="72" y="599"/>
                </a:lnTo>
                <a:lnTo>
                  <a:pt x="52" y="566"/>
                </a:lnTo>
                <a:lnTo>
                  <a:pt x="37" y="531"/>
                </a:lnTo>
                <a:lnTo>
                  <a:pt x="24" y="494"/>
                </a:lnTo>
                <a:lnTo>
                  <a:pt x="17" y="454"/>
                </a:lnTo>
                <a:lnTo>
                  <a:pt x="7" y="419"/>
                </a:lnTo>
                <a:lnTo>
                  <a:pt x="1" y="384"/>
                </a:lnTo>
                <a:lnTo>
                  <a:pt x="0" y="349"/>
                </a:lnTo>
                <a:lnTo>
                  <a:pt x="3" y="315"/>
                </a:lnTo>
                <a:lnTo>
                  <a:pt x="9" y="282"/>
                </a:lnTo>
                <a:lnTo>
                  <a:pt x="18" y="250"/>
                </a:lnTo>
                <a:lnTo>
                  <a:pt x="31" y="218"/>
                </a:lnTo>
                <a:lnTo>
                  <a:pt x="47" y="188"/>
                </a:lnTo>
                <a:lnTo>
                  <a:pt x="66" y="160"/>
                </a:lnTo>
                <a:lnTo>
                  <a:pt x="88" y="133"/>
                </a:lnTo>
                <a:lnTo>
                  <a:pt x="113" y="108"/>
                </a:lnTo>
                <a:lnTo>
                  <a:pt x="139" y="85"/>
                </a:lnTo>
                <a:lnTo>
                  <a:pt x="168" y="64"/>
                </a:lnTo>
                <a:lnTo>
                  <a:pt x="199" y="46"/>
                </a:lnTo>
                <a:lnTo>
                  <a:pt x="232" y="30"/>
                </a:lnTo>
                <a:lnTo>
                  <a:pt x="267" y="17"/>
                </a:lnTo>
                <a:lnTo>
                  <a:pt x="302" y="7"/>
                </a:lnTo>
                <a:lnTo>
                  <a:pt x="338" y="2"/>
                </a:lnTo>
                <a:lnTo>
                  <a:pt x="374" y="0"/>
                </a:lnTo>
                <a:lnTo>
                  <a:pt x="410" y="3"/>
                </a:lnTo>
                <a:lnTo>
                  <a:pt x="445" y="9"/>
                </a:lnTo>
                <a:lnTo>
                  <a:pt x="480" y="19"/>
                </a:lnTo>
                <a:lnTo>
                  <a:pt x="515" y="32"/>
                </a:lnTo>
                <a:lnTo>
                  <a:pt x="547" y="48"/>
                </a:lnTo>
                <a:lnTo>
                  <a:pt x="579" y="67"/>
                </a:lnTo>
                <a:lnTo>
                  <a:pt x="609" y="88"/>
                </a:lnTo>
                <a:lnTo>
                  <a:pt x="636" y="113"/>
                </a:lnTo>
                <a:lnTo>
                  <a:pt x="662" y="140"/>
                </a:lnTo>
                <a:lnTo>
                  <a:pt x="685" y="169"/>
                </a:lnTo>
                <a:lnTo>
                  <a:pt x="705" y="199"/>
                </a:lnTo>
                <a:lnTo>
                  <a:pt x="722" y="232"/>
                </a:lnTo>
                <a:lnTo>
                  <a:pt x="735" y="267"/>
                </a:lnTo>
              </a:path>
            </a:pathLst>
          </a:custGeom>
          <a:solidFill>
            <a:srgbClr val="B1B1B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585857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9" name="Gruppierung 38"/>
          <p:cNvGrpSpPr/>
          <p:nvPr/>
        </p:nvGrpSpPr>
        <p:grpSpPr>
          <a:xfrm>
            <a:off x="8252944" y="0"/>
            <a:ext cx="900000" cy="899999"/>
            <a:chOff x="8252944" y="0"/>
            <a:chExt cx="900000" cy="899999"/>
          </a:xfrm>
          <a:solidFill>
            <a:srgbClr val="253F61"/>
          </a:solidFill>
        </p:grpSpPr>
        <p:sp>
          <p:nvSpPr>
            <p:cNvPr id="40" name="Rechteck 39"/>
            <p:cNvSpPr/>
            <p:nvPr/>
          </p:nvSpPr>
          <p:spPr>
            <a:xfrm>
              <a:off x="8252944" y="0"/>
              <a:ext cx="900000" cy="899999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/>
                <a:t>   </a:t>
              </a:r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8252944" y="169668"/>
              <a:ext cx="891056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>
                  <a:solidFill>
                    <a:schemeClr val="bg1"/>
                  </a:solidFill>
                </a:rPr>
                <a:t>m1</a:t>
              </a:r>
            </a:p>
          </p:txBody>
        </p:sp>
      </p:grpSp>
      <p:sp>
        <p:nvSpPr>
          <p:cNvPr id="42" name="Rechteck 41"/>
          <p:cNvSpPr/>
          <p:nvPr/>
        </p:nvSpPr>
        <p:spPr>
          <a:xfrm>
            <a:off x="2159000" y="6494502"/>
            <a:ext cx="69975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900">
                <a:solidFill>
                  <a:srgbClr val="595959"/>
                </a:solidFill>
              </a:rPr>
              <a:t>Graphic: EUROfusion, Reinald Fenke, CC BY 4.0, www.euro-fusion.org</a:t>
            </a:r>
          </a:p>
        </p:txBody>
      </p:sp>
    </p:spTree>
    <p:extLst>
      <p:ext uri="{BB962C8B-B14F-4D97-AF65-F5344CB8AC3E}">
        <p14:creationId xmlns:p14="http://schemas.microsoft.com/office/powerpoint/2010/main" val="89794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900000"/>
            <a:ext cx="9144000" cy="558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Bild 4" descr="sun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82"/>
          <a:stretch/>
        </p:blipFill>
        <p:spPr>
          <a:xfrm>
            <a:off x="0" y="899999"/>
            <a:ext cx="9152944" cy="5580001"/>
          </a:xfrm>
          <a:prstGeom prst="rect">
            <a:avLst/>
          </a:prstGeom>
        </p:spPr>
      </p:pic>
      <p:sp>
        <p:nvSpPr>
          <p:cNvPr id="50" name="Rechteck 49"/>
          <p:cNvSpPr/>
          <p:nvPr/>
        </p:nvSpPr>
        <p:spPr>
          <a:xfrm>
            <a:off x="0" y="900000"/>
            <a:ext cx="3514945" cy="5580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  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9704111" y="8944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60000" y="1001010"/>
            <a:ext cx="2819809" cy="15440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2800">
                <a:solidFill>
                  <a:schemeClr val="tx1">
                    <a:lumMod val="65000"/>
                    <a:lumOff val="35000"/>
                  </a:schemeClr>
                </a:solidFill>
              </a:rPr>
              <a:t>FUSION WORKS</a:t>
            </a:r>
          </a:p>
          <a:p>
            <a:pPr algn="ctr"/>
            <a:endParaRPr lang="de-DE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de-DE" sz="2000">
                <a:solidFill>
                  <a:schemeClr val="tx1">
                    <a:lumMod val="65000"/>
                    <a:lumOff val="35000"/>
                  </a:schemeClr>
                </a:solidFill>
              </a:rPr>
              <a:t>The sun and the stars shine thanks to fusion reactions </a:t>
            </a:r>
            <a:br>
              <a:rPr lang="de-DE" sz="200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sz="2000">
                <a:solidFill>
                  <a:schemeClr val="tx1">
                    <a:lumMod val="65000"/>
                    <a:lumOff val="35000"/>
                  </a:schemeClr>
                </a:solidFill>
              </a:rPr>
              <a:t>taking place in their core.</a:t>
            </a:r>
            <a:endParaRPr lang="de-DE" sz="2000" baseline="30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8796401" y="6095335"/>
            <a:ext cx="301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>
                <a:solidFill>
                  <a:schemeClr val="bg1"/>
                </a:solidFill>
              </a:rPr>
              <a:t>5</a:t>
            </a:r>
          </a:p>
        </p:txBody>
      </p:sp>
      <p:grpSp>
        <p:nvGrpSpPr>
          <p:cNvPr id="12" name="Gruppierung 11"/>
          <p:cNvGrpSpPr/>
          <p:nvPr/>
        </p:nvGrpSpPr>
        <p:grpSpPr>
          <a:xfrm>
            <a:off x="8252944" y="0"/>
            <a:ext cx="900000" cy="899999"/>
            <a:chOff x="8252944" y="0"/>
            <a:chExt cx="900000" cy="899999"/>
          </a:xfrm>
          <a:solidFill>
            <a:srgbClr val="253F61"/>
          </a:solidFill>
        </p:grpSpPr>
        <p:sp>
          <p:nvSpPr>
            <p:cNvPr id="16" name="Rechteck 15"/>
            <p:cNvSpPr/>
            <p:nvPr/>
          </p:nvSpPr>
          <p:spPr>
            <a:xfrm>
              <a:off x="8252944" y="0"/>
              <a:ext cx="900000" cy="899999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/>
                <a:t>   </a:t>
              </a: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8252944" y="169668"/>
              <a:ext cx="891056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>
                  <a:solidFill>
                    <a:schemeClr val="bg1"/>
                  </a:solidFill>
                </a:rPr>
                <a:t>m1</a:t>
              </a:r>
            </a:p>
          </p:txBody>
        </p:sp>
      </p:grpSp>
      <p:sp>
        <p:nvSpPr>
          <p:cNvPr id="2" name="Rechteck 1"/>
          <p:cNvSpPr/>
          <p:nvPr/>
        </p:nvSpPr>
        <p:spPr>
          <a:xfrm>
            <a:off x="5628739" y="6507202"/>
            <a:ext cx="3358627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/>
            <a:r>
              <a:rPr lang="de-DE" sz="900">
                <a:solidFill>
                  <a:schemeClr val="tx1">
                    <a:lumMod val="65000"/>
                    <a:lumOff val="35000"/>
                  </a:schemeClr>
                </a:solidFill>
              </a:rPr>
              <a:t>Image: NASA</a:t>
            </a:r>
            <a:endParaRPr lang="de-DE" sz="900"/>
          </a:p>
        </p:txBody>
      </p:sp>
    </p:spTree>
    <p:extLst>
      <p:ext uri="{BB962C8B-B14F-4D97-AF65-F5344CB8AC3E}">
        <p14:creationId xmlns:p14="http://schemas.microsoft.com/office/powerpoint/2010/main" val="274829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900000"/>
            <a:ext cx="9152944" cy="5580000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/>
          <p:cNvSpPr/>
          <p:nvPr/>
        </p:nvSpPr>
        <p:spPr>
          <a:xfrm>
            <a:off x="-1" y="900000"/>
            <a:ext cx="3600000" cy="5580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  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9704111" y="8944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541458" y="1136482"/>
            <a:ext cx="3049863" cy="36615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2800">
                <a:solidFill>
                  <a:schemeClr val="tx1">
                    <a:lumMod val="65000"/>
                    <a:lumOff val="35000"/>
                  </a:schemeClr>
                </a:solidFill>
              </a:rPr>
              <a:t>HOW CAN WE DO THE SAME ON EARTH?</a:t>
            </a:r>
          </a:p>
          <a:p>
            <a:pPr algn="ctr"/>
            <a:endParaRPr lang="de-DE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de-DE" sz="2000">
                <a:solidFill>
                  <a:schemeClr val="tx1">
                    <a:lumMod val="65000"/>
                    <a:lumOff val="35000"/>
                  </a:schemeClr>
                </a:solidFill>
              </a:rPr>
              <a:t>The Sun fuses Hydrogen (H) nuclei into Helium (He).</a:t>
            </a:r>
          </a:p>
          <a:p>
            <a:pPr>
              <a:lnSpc>
                <a:spcPct val="90000"/>
              </a:lnSpc>
            </a:pPr>
            <a:r>
              <a:rPr lang="de-DE" sz="200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de-DE" sz="2000">
                <a:solidFill>
                  <a:schemeClr val="tx1">
                    <a:lumMod val="65000"/>
                    <a:lumOff val="35000"/>
                  </a:schemeClr>
                </a:solidFill>
              </a:rPr>
              <a:t>On Earth, the most efficient approach is to use two </a:t>
            </a:r>
            <a:br>
              <a:rPr lang="de-DE" sz="200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sz="2000">
                <a:solidFill>
                  <a:schemeClr val="tx1">
                    <a:lumMod val="65000"/>
                    <a:lumOff val="35000"/>
                  </a:schemeClr>
                </a:solidFill>
              </a:rPr>
              <a:t>isotopes of Hydrogen: </a:t>
            </a:r>
          </a:p>
          <a:p>
            <a:pPr>
              <a:lnSpc>
                <a:spcPct val="90000"/>
              </a:lnSpc>
            </a:pPr>
            <a:r>
              <a:rPr lang="de-DE" sz="2000">
                <a:solidFill>
                  <a:schemeClr val="tx1">
                    <a:lumMod val="65000"/>
                    <a:lumOff val="35000"/>
                  </a:schemeClr>
                </a:solidFill>
              </a:rPr>
              <a:t>•  Deuterium (D) </a:t>
            </a:r>
          </a:p>
          <a:p>
            <a:pPr>
              <a:lnSpc>
                <a:spcPct val="90000"/>
              </a:lnSpc>
            </a:pPr>
            <a:r>
              <a:rPr lang="de-DE" sz="2000">
                <a:solidFill>
                  <a:schemeClr val="tx1">
                    <a:lumMod val="65000"/>
                    <a:lumOff val="35000"/>
                  </a:schemeClr>
                </a:solidFill>
              </a:rPr>
              <a:t>•  Tritium (T)</a:t>
            </a:r>
          </a:p>
        </p:txBody>
      </p:sp>
      <p:sp>
        <p:nvSpPr>
          <p:cNvPr id="9" name="Oval 8"/>
          <p:cNvSpPr/>
          <p:nvPr/>
        </p:nvSpPr>
        <p:spPr>
          <a:xfrm>
            <a:off x="4453746" y="3056176"/>
            <a:ext cx="635016" cy="635016"/>
          </a:xfrm>
          <a:prstGeom prst="ellipse">
            <a:avLst/>
          </a:prstGeom>
          <a:solidFill>
            <a:srgbClr val="DD59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6178366" y="2814438"/>
            <a:ext cx="635016" cy="635016"/>
          </a:xfrm>
          <a:prstGeom prst="ellipse">
            <a:avLst/>
          </a:prstGeom>
          <a:solidFill>
            <a:srgbClr val="FFFE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val 11"/>
          <p:cNvSpPr/>
          <p:nvPr/>
        </p:nvSpPr>
        <p:spPr>
          <a:xfrm>
            <a:off x="5959399" y="3056176"/>
            <a:ext cx="635016" cy="635016"/>
          </a:xfrm>
          <a:prstGeom prst="ellipse">
            <a:avLst/>
          </a:prstGeom>
          <a:solidFill>
            <a:srgbClr val="DD59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Oval 13"/>
          <p:cNvSpPr/>
          <p:nvPr/>
        </p:nvSpPr>
        <p:spPr>
          <a:xfrm>
            <a:off x="7119042" y="2814438"/>
            <a:ext cx="635016" cy="635016"/>
          </a:xfrm>
          <a:prstGeom prst="ellipse">
            <a:avLst/>
          </a:prstGeom>
          <a:solidFill>
            <a:srgbClr val="FFFE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Oval 14"/>
          <p:cNvSpPr/>
          <p:nvPr/>
        </p:nvSpPr>
        <p:spPr>
          <a:xfrm>
            <a:off x="7754058" y="2814438"/>
            <a:ext cx="635016" cy="635016"/>
          </a:xfrm>
          <a:prstGeom prst="ellipse">
            <a:avLst/>
          </a:prstGeom>
          <a:solidFill>
            <a:srgbClr val="FFFE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Oval 10"/>
          <p:cNvSpPr/>
          <p:nvPr/>
        </p:nvSpPr>
        <p:spPr>
          <a:xfrm>
            <a:off x="7436550" y="3056176"/>
            <a:ext cx="635016" cy="635016"/>
          </a:xfrm>
          <a:prstGeom prst="ellipse">
            <a:avLst/>
          </a:prstGeom>
          <a:solidFill>
            <a:srgbClr val="DD59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4353034" y="3849750"/>
            <a:ext cx="826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>
                <a:solidFill>
                  <a:schemeClr val="tx1">
                    <a:lumMod val="65000"/>
                    <a:lumOff val="35000"/>
                  </a:schemeClr>
                </a:solidFill>
              </a:rPr>
              <a:t>Proton</a:t>
            </a:r>
          </a:p>
          <a:p>
            <a:pPr algn="ctr"/>
            <a:r>
              <a:rPr lang="de-DE" baseline="3000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de-DE">
                <a:solidFill>
                  <a:schemeClr val="tx1">
                    <a:lumMod val="65000"/>
                    <a:lumOff val="35000"/>
                  </a:schemeClr>
                </a:solidFill>
              </a:rPr>
              <a:t>H</a:t>
            </a:r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4576636" y="4348822"/>
            <a:ext cx="2626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aseline="30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5842102" y="3856864"/>
            <a:ext cx="119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>
                <a:solidFill>
                  <a:schemeClr val="tx1">
                    <a:lumMod val="65000"/>
                    <a:lumOff val="35000"/>
                  </a:schemeClr>
                </a:solidFill>
              </a:rPr>
              <a:t>Deuterium</a:t>
            </a:r>
          </a:p>
          <a:p>
            <a:pPr algn="ctr"/>
            <a:r>
              <a:rPr lang="de-DE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endParaRPr lang="de-DE"/>
          </a:p>
        </p:txBody>
      </p:sp>
      <p:sp>
        <p:nvSpPr>
          <p:cNvPr id="21" name="Textfeld 20"/>
          <p:cNvSpPr txBox="1"/>
          <p:nvPr/>
        </p:nvSpPr>
        <p:spPr>
          <a:xfrm>
            <a:off x="7355149" y="3856320"/>
            <a:ext cx="864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>
                <a:solidFill>
                  <a:schemeClr val="tx1">
                    <a:lumMod val="65000"/>
                    <a:lumOff val="35000"/>
                  </a:schemeClr>
                </a:solidFill>
              </a:rPr>
              <a:t>Tritium</a:t>
            </a:r>
          </a:p>
          <a:p>
            <a:pPr algn="ctr"/>
            <a:r>
              <a:rPr lang="de-DE">
                <a:solidFill>
                  <a:schemeClr val="tx1">
                    <a:lumMod val="65000"/>
                    <a:lumOff val="35000"/>
                  </a:schemeClr>
                </a:solidFill>
              </a:rPr>
              <a:t>T</a:t>
            </a:r>
            <a:endParaRPr lang="de-DE"/>
          </a:p>
        </p:txBody>
      </p:sp>
      <p:sp>
        <p:nvSpPr>
          <p:cNvPr id="19" name="Rechteck 18"/>
          <p:cNvSpPr/>
          <p:nvPr/>
        </p:nvSpPr>
        <p:spPr>
          <a:xfrm>
            <a:off x="8796401" y="6095335"/>
            <a:ext cx="301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/>
              <a:t>6</a:t>
            </a:r>
          </a:p>
        </p:txBody>
      </p:sp>
      <p:grpSp>
        <p:nvGrpSpPr>
          <p:cNvPr id="20" name="Gruppierung 19"/>
          <p:cNvGrpSpPr/>
          <p:nvPr/>
        </p:nvGrpSpPr>
        <p:grpSpPr>
          <a:xfrm>
            <a:off x="8252944" y="0"/>
            <a:ext cx="900000" cy="899999"/>
            <a:chOff x="8252944" y="0"/>
            <a:chExt cx="900000" cy="899999"/>
          </a:xfrm>
          <a:solidFill>
            <a:srgbClr val="253F61"/>
          </a:solidFill>
        </p:grpSpPr>
        <p:sp>
          <p:nvSpPr>
            <p:cNvPr id="22" name="Rechteck 21"/>
            <p:cNvSpPr/>
            <p:nvPr/>
          </p:nvSpPr>
          <p:spPr>
            <a:xfrm>
              <a:off x="8252944" y="0"/>
              <a:ext cx="900000" cy="899999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/>
                <a:t>   </a:t>
              </a: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8252944" y="169668"/>
              <a:ext cx="891056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>
                  <a:solidFill>
                    <a:schemeClr val="bg1"/>
                  </a:solidFill>
                </a:rPr>
                <a:t>m1</a:t>
              </a:r>
            </a:p>
          </p:txBody>
        </p:sp>
      </p:grpSp>
      <p:sp>
        <p:nvSpPr>
          <p:cNvPr id="23" name="Rechteck 22"/>
          <p:cNvSpPr/>
          <p:nvPr/>
        </p:nvSpPr>
        <p:spPr>
          <a:xfrm>
            <a:off x="2159000" y="6494502"/>
            <a:ext cx="69975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900">
                <a:solidFill>
                  <a:srgbClr val="595959"/>
                </a:solidFill>
              </a:rPr>
              <a:t>Image: EUROfusion, CC BY 4.0, www.euro-fusion.org</a:t>
            </a:r>
          </a:p>
        </p:txBody>
      </p:sp>
    </p:spTree>
    <p:extLst>
      <p:ext uri="{BB962C8B-B14F-4D97-AF65-F5344CB8AC3E}">
        <p14:creationId xmlns:p14="http://schemas.microsoft.com/office/powerpoint/2010/main" val="72480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On-screen Show (4:3)</PresentationFormat>
  <Paragraphs>78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Kidambi Misha</dc:creator>
  <cp:lastModifiedBy>Kidambi Misha</cp:lastModifiedBy>
  <cp:revision>2</cp:revision>
  <dcterms:created xsi:type="dcterms:W3CDTF">2006-08-16T00:00:00Z</dcterms:created>
  <dcterms:modified xsi:type="dcterms:W3CDTF">2016-09-21T12:14:07Z</dcterms:modified>
</cp:coreProperties>
</file>