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B5C7-A836-4644-B87A-2A743C156243}" type="datetimeFigureOut">
              <a:rPr lang="en-GB" smtClean="0"/>
              <a:t>16.05.19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BB17F-5F0D-4DBA-A9A8-525B42FF7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1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899999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m10</a:t>
              </a:r>
            </a:p>
          </p:txBody>
        </p:sp>
      </p:grpSp>
      <p:sp>
        <p:nvSpPr>
          <p:cNvPr id="14" name="Freeform 4"/>
          <p:cNvSpPr>
            <a:spLocks noChangeArrowheads="1"/>
          </p:cNvSpPr>
          <p:nvPr/>
        </p:nvSpPr>
        <p:spPr bwMode="auto">
          <a:xfrm>
            <a:off x="4364472" y="5505844"/>
            <a:ext cx="451686" cy="0"/>
          </a:xfrm>
          <a:custGeom>
            <a:avLst/>
            <a:gdLst>
              <a:gd name="T0" fmla="*/ 0 w 1688"/>
              <a:gd name="T1" fmla="*/ 0 h 1"/>
              <a:gd name="T2" fmla="*/ 1687 w 1688"/>
              <a:gd name="T3" fmla="*/ 0 h 1"/>
              <a:gd name="T4" fmla="*/ 0 w 1688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8" h="1">
                <a:moveTo>
                  <a:pt x="0" y="0"/>
                </a:moveTo>
                <a:lnTo>
                  <a:pt x="1687" y="0"/>
                </a:lnTo>
                <a:lnTo>
                  <a:pt x="0" y="0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n>
                <a:solidFill>
                  <a:srgbClr val="ABCC2A"/>
                </a:solidFill>
              </a:ln>
              <a:solidFill>
                <a:srgbClr val="ABCC2A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364472" y="5505844"/>
            <a:ext cx="45168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n>
                <a:solidFill>
                  <a:srgbClr val="ABCC2A"/>
                </a:solidFill>
              </a:ln>
              <a:solidFill>
                <a:srgbClr val="ABCC2A"/>
              </a:solidFill>
            </a:endParaRPr>
          </a:p>
        </p:txBody>
      </p: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2636933" y="1632745"/>
            <a:ext cx="4449543" cy="3907399"/>
            <a:chOff x="1313" y="757"/>
            <a:chExt cx="3800" cy="3337"/>
          </a:xfrm>
          <a:solidFill>
            <a:srgbClr val="DD5920"/>
          </a:solidFill>
        </p:grpSpPr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1313" y="757"/>
              <a:ext cx="3337" cy="3337"/>
            </a:xfrm>
            <a:custGeom>
              <a:avLst/>
              <a:gdLst>
                <a:gd name="T0" fmla="*/ 6597 w 14719"/>
                <a:gd name="T1" fmla="*/ 14680 h 14719"/>
                <a:gd name="T2" fmla="*/ 4496 w 14719"/>
                <a:gd name="T3" fmla="*/ 14138 h 14719"/>
                <a:gd name="T4" fmla="*/ 2683 w 14719"/>
                <a:gd name="T5" fmla="*/ 13033 h 14719"/>
                <a:gd name="T6" fmla="*/ 1261 w 14719"/>
                <a:gd name="T7" fmla="*/ 11470 h 14719"/>
                <a:gd name="T8" fmla="*/ 332 w 14719"/>
                <a:gd name="T9" fmla="*/ 9549 h 14719"/>
                <a:gd name="T10" fmla="*/ 0 w 14719"/>
                <a:gd name="T11" fmla="*/ 7374 h 14719"/>
                <a:gd name="T12" fmla="*/ 332 w 14719"/>
                <a:gd name="T13" fmla="*/ 5186 h 14719"/>
                <a:gd name="T14" fmla="*/ 1261 w 14719"/>
                <a:gd name="T15" fmla="*/ 3256 h 14719"/>
                <a:gd name="T16" fmla="*/ 2683 w 14719"/>
                <a:gd name="T17" fmla="*/ 1688 h 14719"/>
                <a:gd name="T18" fmla="*/ 4496 w 14719"/>
                <a:gd name="T19" fmla="*/ 581 h 14719"/>
                <a:gd name="T20" fmla="*/ 6597 w 14719"/>
                <a:gd name="T21" fmla="*/ 38 h 14719"/>
                <a:gd name="T22" fmla="*/ 8827 w 14719"/>
                <a:gd name="T23" fmla="*/ 150 h 14719"/>
                <a:gd name="T24" fmla="*/ 10854 w 14719"/>
                <a:gd name="T25" fmla="*/ 892 h 14719"/>
                <a:gd name="T26" fmla="*/ 12554 w 14719"/>
                <a:gd name="T27" fmla="*/ 2164 h 14719"/>
                <a:gd name="T28" fmla="*/ 13826 w 14719"/>
                <a:gd name="T29" fmla="*/ 3864 h 14719"/>
                <a:gd name="T30" fmla="*/ 14568 w 14719"/>
                <a:gd name="T31" fmla="*/ 5891 h 14719"/>
                <a:gd name="T32" fmla="*/ 14680 w 14719"/>
                <a:gd name="T33" fmla="*/ 8121 h 14719"/>
                <a:gd name="T34" fmla="*/ 14137 w 14719"/>
                <a:gd name="T35" fmla="*/ 10223 h 14719"/>
                <a:gd name="T36" fmla="*/ 13031 w 14719"/>
                <a:gd name="T37" fmla="*/ 12036 h 14719"/>
                <a:gd name="T38" fmla="*/ 11462 w 14719"/>
                <a:gd name="T39" fmla="*/ 13458 h 14719"/>
                <a:gd name="T40" fmla="*/ 9533 w 14719"/>
                <a:gd name="T41" fmla="*/ 14386 h 14719"/>
                <a:gd name="T42" fmla="*/ 7344 w 14719"/>
                <a:gd name="T43" fmla="*/ 14718 h 14719"/>
                <a:gd name="T44" fmla="*/ 6638 w 14719"/>
                <a:gd name="T45" fmla="*/ 474 h 14719"/>
                <a:gd name="T46" fmla="*/ 4652 w 14719"/>
                <a:gd name="T47" fmla="*/ 981 h 14719"/>
                <a:gd name="T48" fmla="*/ 2939 w 14719"/>
                <a:gd name="T49" fmla="*/ 2018 h 14719"/>
                <a:gd name="T50" fmla="*/ 1597 w 14719"/>
                <a:gd name="T51" fmla="*/ 3491 h 14719"/>
                <a:gd name="T52" fmla="*/ 720 w 14719"/>
                <a:gd name="T53" fmla="*/ 5307 h 14719"/>
                <a:gd name="T54" fmla="*/ 407 w 14719"/>
                <a:gd name="T55" fmla="*/ 7374 h 14719"/>
                <a:gd name="T56" fmla="*/ 720 w 14719"/>
                <a:gd name="T57" fmla="*/ 9431 h 14719"/>
                <a:gd name="T58" fmla="*/ 1597 w 14719"/>
                <a:gd name="T59" fmla="*/ 11245 h 14719"/>
                <a:gd name="T60" fmla="*/ 2939 w 14719"/>
                <a:gd name="T61" fmla="*/ 12722 h 14719"/>
                <a:gd name="T62" fmla="*/ 4652 w 14719"/>
                <a:gd name="T63" fmla="*/ 13764 h 14719"/>
                <a:gd name="T64" fmla="*/ 6638 w 14719"/>
                <a:gd name="T65" fmla="*/ 14276 h 14719"/>
                <a:gd name="T66" fmla="*/ 8745 w 14719"/>
                <a:gd name="T67" fmla="*/ 14170 h 14719"/>
                <a:gd name="T68" fmla="*/ 10656 w 14719"/>
                <a:gd name="T69" fmla="*/ 13471 h 14719"/>
                <a:gd name="T70" fmla="*/ 12254 w 14719"/>
                <a:gd name="T71" fmla="*/ 12273 h 14719"/>
                <a:gd name="T72" fmla="*/ 13446 w 14719"/>
                <a:gd name="T73" fmla="*/ 10673 h 14719"/>
                <a:gd name="T74" fmla="*/ 14141 w 14719"/>
                <a:gd name="T75" fmla="*/ 8767 h 14719"/>
                <a:gd name="T76" fmla="*/ 14245 w 14719"/>
                <a:gd name="T77" fmla="*/ 6663 h 14719"/>
                <a:gd name="T78" fmla="*/ 13738 w 14719"/>
                <a:gd name="T79" fmla="*/ 4670 h 14719"/>
                <a:gd name="T80" fmla="*/ 12701 w 14719"/>
                <a:gd name="T81" fmla="*/ 2957 h 14719"/>
                <a:gd name="T82" fmla="*/ 11228 w 14719"/>
                <a:gd name="T83" fmla="*/ 1620 h 14719"/>
                <a:gd name="T84" fmla="*/ 9411 w 14719"/>
                <a:gd name="T85" fmla="*/ 749 h 14719"/>
                <a:gd name="T86" fmla="*/ 7344 w 14719"/>
                <a:gd name="T87" fmla="*/ 438 h 1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19" h="14719">
                  <a:moveTo>
                    <a:pt x="7344" y="14718"/>
                  </a:moveTo>
                  <a:lnTo>
                    <a:pt x="7344" y="14718"/>
                  </a:lnTo>
                  <a:lnTo>
                    <a:pt x="6597" y="14680"/>
                  </a:lnTo>
                  <a:lnTo>
                    <a:pt x="5871" y="14568"/>
                  </a:lnTo>
                  <a:lnTo>
                    <a:pt x="5169" y="14386"/>
                  </a:lnTo>
                  <a:lnTo>
                    <a:pt x="4496" y="14138"/>
                  </a:lnTo>
                  <a:lnTo>
                    <a:pt x="3854" y="13827"/>
                  </a:lnTo>
                  <a:lnTo>
                    <a:pt x="3249" y="13458"/>
                  </a:lnTo>
                  <a:lnTo>
                    <a:pt x="2683" y="13033"/>
                  </a:lnTo>
                  <a:lnTo>
                    <a:pt x="2160" y="12558"/>
                  </a:lnTo>
                  <a:lnTo>
                    <a:pt x="1685" y="12036"/>
                  </a:lnTo>
                  <a:lnTo>
                    <a:pt x="1261" y="11470"/>
                  </a:lnTo>
                  <a:lnTo>
                    <a:pt x="891" y="10864"/>
                  </a:lnTo>
                  <a:lnTo>
                    <a:pt x="581" y="10223"/>
                  </a:lnTo>
                  <a:lnTo>
                    <a:pt x="332" y="9549"/>
                  </a:lnTo>
                  <a:lnTo>
                    <a:pt x="150" y="8848"/>
                  </a:lnTo>
                  <a:lnTo>
                    <a:pt x="38" y="8121"/>
                  </a:lnTo>
                  <a:lnTo>
                    <a:pt x="0" y="7374"/>
                  </a:lnTo>
                  <a:lnTo>
                    <a:pt x="38" y="6622"/>
                  </a:lnTo>
                  <a:lnTo>
                    <a:pt x="150" y="5891"/>
                  </a:lnTo>
                  <a:lnTo>
                    <a:pt x="332" y="5186"/>
                  </a:lnTo>
                  <a:lnTo>
                    <a:pt x="581" y="4509"/>
                  </a:lnTo>
                  <a:lnTo>
                    <a:pt x="891" y="3864"/>
                  </a:lnTo>
                  <a:lnTo>
                    <a:pt x="1261" y="3256"/>
                  </a:lnTo>
                  <a:lnTo>
                    <a:pt x="1685" y="2688"/>
                  </a:lnTo>
                  <a:lnTo>
                    <a:pt x="2160" y="2164"/>
                  </a:lnTo>
                  <a:lnTo>
                    <a:pt x="2683" y="1688"/>
                  </a:lnTo>
                  <a:lnTo>
                    <a:pt x="3249" y="1262"/>
                  </a:lnTo>
                  <a:lnTo>
                    <a:pt x="3854" y="892"/>
                  </a:lnTo>
                  <a:lnTo>
                    <a:pt x="4496" y="581"/>
                  </a:lnTo>
                  <a:lnTo>
                    <a:pt x="5169" y="332"/>
                  </a:lnTo>
                  <a:lnTo>
                    <a:pt x="5871" y="150"/>
                  </a:lnTo>
                  <a:lnTo>
                    <a:pt x="6597" y="38"/>
                  </a:lnTo>
                  <a:lnTo>
                    <a:pt x="7344" y="0"/>
                  </a:lnTo>
                  <a:lnTo>
                    <a:pt x="8096" y="38"/>
                  </a:lnTo>
                  <a:lnTo>
                    <a:pt x="8827" y="150"/>
                  </a:lnTo>
                  <a:lnTo>
                    <a:pt x="9533" y="332"/>
                  </a:lnTo>
                  <a:lnTo>
                    <a:pt x="10210" y="581"/>
                  </a:lnTo>
                  <a:lnTo>
                    <a:pt x="10854" y="892"/>
                  </a:lnTo>
                  <a:lnTo>
                    <a:pt x="11462" y="1262"/>
                  </a:lnTo>
                  <a:lnTo>
                    <a:pt x="12030" y="1688"/>
                  </a:lnTo>
                  <a:lnTo>
                    <a:pt x="12554" y="2164"/>
                  </a:lnTo>
                  <a:lnTo>
                    <a:pt x="13031" y="2688"/>
                  </a:lnTo>
                  <a:lnTo>
                    <a:pt x="13456" y="3256"/>
                  </a:lnTo>
                  <a:lnTo>
                    <a:pt x="13826" y="3864"/>
                  </a:lnTo>
                  <a:lnTo>
                    <a:pt x="14137" y="4509"/>
                  </a:lnTo>
                  <a:lnTo>
                    <a:pt x="14386" y="5186"/>
                  </a:lnTo>
                  <a:lnTo>
                    <a:pt x="14568" y="5891"/>
                  </a:lnTo>
                  <a:lnTo>
                    <a:pt x="14680" y="6622"/>
                  </a:lnTo>
                  <a:lnTo>
                    <a:pt x="14718" y="7374"/>
                  </a:lnTo>
                  <a:lnTo>
                    <a:pt x="14680" y="8121"/>
                  </a:lnTo>
                  <a:lnTo>
                    <a:pt x="14568" y="8848"/>
                  </a:lnTo>
                  <a:lnTo>
                    <a:pt x="14386" y="9549"/>
                  </a:lnTo>
                  <a:lnTo>
                    <a:pt x="14137" y="10223"/>
                  </a:lnTo>
                  <a:lnTo>
                    <a:pt x="13826" y="10864"/>
                  </a:lnTo>
                  <a:lnTo>
                    <a:pt x="13456" y="11470"/>
                  </a:lnTo>
                  <a:lnTo>
                    <a:pt x="13031" y="12036"/>
                  </a:lnTo>
                  <a:lnTo>
                    <a:pt x="12554" y="12558"/>
                  </a:lnTo>
                  <a:lnTo>
                    <a:pt x="12030" y="13033"/>
                  </a:lnTo>
                  <a:lnTo>
                    <a:pt x="11462" y="13458"/>
                  </a:lnTo>
                  <a:lnTo>
                    <a:pt x="10854" y="13827"/>
                  </a:lnTo>
                  <a:lnTo>
                    <a:pt x="10210" y="14138"/>
                  </a:lnTo>
                  <a:lnTo>
                    <a:pt x="9533" y="14386"/>
                  </a:lnTo>
                  <a:lnTo>
                    <a:pt x="8827" y="14568"/>
                  </a:lnTo>
                  <a:lnTo>
                    <a:pt x="8096" y="14680"/>
                  </a:lnTo>
                  <a:lnTo>
                    <a:pt x="7344" y="14718"/>
                  </a:lnTo>
                  <a:close/>
                  <a:moveTo>
                    <a:pt x="7344" y="438"/>
                  </a:moveTo>
                  <a:lnTo>
                    <a:pt x="7344" y="438"/>
                  </a:lnTo>
                  <a:lnTo>
                    <a:pt x="6638" y="474"/>
                  </a:lnTo>
                  <a:lnTo>
                    <a:pt x="5951" y="578"/>
                  </a:lnTo>
                  <a:lnTo>
                    <a:pt x="5288" y="749"/>
                  </a:lnTo>
                  <a:lnTo>
                    <a:pt x="4652" y="981"/>
                  </a:lnTo>
                  <a:lnTo>
                    <a:pt x="4046" y="1273"/>
                  </a:lnTo>
                  <a:lnTo>
                    <a:pt x="3474" y="1620"/>
                  </a:lnTo>
                  <a:lnTo>
                    <a:pt x="2939" y="2018"/>
                  </a:lnTo>
                  <a:lnTo>
                    <a:pt x="2446" y="2465"/>
                  </a:lnTo>
                  <a:lnTo>
                    <a:pt x="1997" y="2957"/>
                  </a:lnTo>
                  <a:lnTo>
                    <a:pt x="1597" y="3491"/>
                  </a:lnTo>
                  <a:lnTo>
                    <a:pt x="1248" y="4063"/>
                  </a:lnTo>
                  <a:lnTo>
                    <a:pt x="955" y="4670"/>
                  </a:lnTo>
                  <a:lnTo>
                    <a:pt x="720" y="5307"/>
                  </a:lnTo>
                  <a:lnTo>
                    <a:pt x="549" y="5973"/>
                  </a:lnTo>
                  <a:lnTo>
                    <a:pt x="443" y="6663"/>
                  </a:lnTo>
                  <a:lnTo>
                    <a:pt x="407" y="7374"/>
                  </a:lnTo>
                  <a:lnTo>
                    <a:pt x="443" y="8081"/>
                  </a:lnTo>
                  <a:lnTo>
                    <a:pt x="549" y="8767"/>
                  </a:lnTo>
                  <a:lnTo>
                    <a:pt x="720" y="9431"/>
                  </a:lnTo>
                  <a:lnTo>
                    <a:pt x="955" y="10067"/>
                  </a:lnTo>
                  <a:lnTo>
                    <a:pt x="1248" y="10673"/>
                  </a:lnTo>
                  <a:lnTo>
                    <a:pt x="1597" y="11245"/>
                  </a:lnTo>
                  <a:lnTo>
                    <a:pt x="1997" y="11780"/>
                  </a:lnTo>
                  <a:lnTo>
                    <a:pt x="2446" y="12273"/>
                  </a:lnTo>
                  <a:lnTo>
                    <a:pt x="2939" y="12722"/>
                  </a:lnTo>
                  <a:lnTo>
                    <a:pt x="3474" y="13122"/>
                  </a:lnTo>
                  <a:lnTo>
                    <a:pt x="4046" y="13471"/>
                  </a:lnTo>
                  <a:lnTo>
                    <a:pt x="4652" y="13764"/>
                  </a:lnTo>
                  <a:lnTo>
                    <a:pt x="5288" y="13999"/>
                  </a:lnTo>
                  <a:lnTo>
                    <a:pt x="5951" y="14170"/>
                  </a:lnTo>
                  <a:lnTo>
                    <a:pt x="6638" y="14276"/>
                  </a:lnTo>
                  <a:lnTo>
                    <a:pt x="7344" y="14312"/>
                  </a:lnTo>
                  <a:lnTo>
                    <a:pt x="8055" y="14276"/>
                  </a:lnTo>
                  <a:lnTo>
                    <a:pt x="8745" y="14170"/>
                  </a:lnTo>
                  <a:lnTo>
                    <a:pt x="9411" y="13999"/>
                  </a:lnTo>
                  <a:lnTo>
                    <a:pt x="10049" y="13764"/>
                  </a:lnTo>
                  <a:lnTo>
                    <a:pt x="10656" y="13471"/>
                  </a:lnTo>
                  <a:lnTo>
                    <a:pt x="11228" y="13122"/>
                  </a:lnTo>
                  <a:lnTo>
                    <a:pt x="11762" y="12722"/>
                  </a:lnTo>
                  <a:lnTo>
                    <a:pt x="12254" y="12273"/>
                  </a:lnTo>
                  <a:lnTo>
                    <a:pt x="12701" y="11780"/>
                  </a:lnTo>
                  <a:lnTo>
                    <a:pt x="13100" y="11245"/>
                  </a:lnTo>
                  <a:lnTo>
                    <a:pt x="13446" y="10673"/>
                  </a:lnTo>
                  <a:lnTo>
                    <a:pt x="13738" y="10067"/>
                  </a:lnTo>
                  <a:lnTo>
                    <a:pt x="13970" y="9431"/>
                  </a:lnTo>
                  <a:lnTo>
                    <a:pt x="14141" y="8767"/>
                  </a:lnTo>
                  <a:lnTo>
                    <a:pt x="14245" y="8081"/>
                  </a:lnTo>
                  <a:lnTo>
                    <a:pt x="14281" y="7374"/>
                  </a:lnTo>
                  <a:lnTo>
                    <a:pt x="14245" y="6663"/>
                  </a:lnTo>
                  <a:lnTo>
                    <a:pt x="14141" y="5973"/>
                  </a:lnTo>
                  <a:lnTo>
                    <a:pt x="13970" y="5307"/>
                  </a:lnTo>
                  <a:lnTo>
                    <a:pt x="13738" y="4670"/>
                  </a:lnTo>
                  <a:lnTo>
                    <a:pt x="13446" y="4063"/>
                  </a:lnTo>
                  <a:lnTo>
                    <a:pt x="13100" y="3491"/>
                  </a:lnTo>
                  <a:lnTo>
                    <a:pt x="12701" y="2957"/>
                  </a:lnTo>
                  <a:lnTo>
                    <a:pt x="12254" y="2465"/>
                  </a:lnTo>
                  <a:lnTo>
                    <a:pt x="11762" y="2018"/>
                  </a:lnTo>
                  <a:lnTo>
                    <a:pt x="11228" y="1620"/>
                  </a:lnTo>
                  <a:lnTo>
                    <a:pt x="10656" y="1273"/>
                  </a:lnTo>
                  <a:lnTo>
                    <a:pt x="10049" y="981"/>
                  </a:lnTo>
                  <a:lnTo>
                    <a:pt x="9411" y="749"/>
                  </a:lnTo>
                  <a:lnTo>
                    <a:pt x="8745" y="578"/>
                  </a:lnTo>
                  <a:lnTo>
                    <a:pt x="8055" y="474"/>
                  </a:lnTo>
                  <a:lnTo>
                    <a:pt x="7344" y="4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1725" y="1187"/>
              <a:ext cx="1147" cy="2474"/>
            </a:xfrm>
            <a:custGeom>
              <a:avLst/>
              <a:gdLst>
                <a:gd name="T0" fmla="*/ 4531 w 5063"/>
                <a:gd name="T1" fmla="*/ 10914 h 10915"/>
                <a:gd name="T2" fmla="*/ 3960 w 5063"/>
                <a:gd name="T3" fmla="*/ 10794 h 10915"/>
                <a:gd name="T4" fmla="*/ 3064 w 5063"/>
                <a:gd name="T5" fmla="*/ 10440 h 10915"/>
                <a:gd name="T6" fmla="*/ 2259 w 5063"/>
                <a:gd name="T7" fmla="*/ 9946 h 10915"/>
                <a:gd name="T8" fmla="*/ 1555 w 5063"/>
                <a:gd name="T9" fmla="*/ 9330 h 10915"/>
                <a:gd name="T10" fmla="*/ 967 w 5063"/>
                <a:gd name="T11" fmla="*/ 8607 h 10915"/>
                <a:gd name="T12" fmla="*/ 507 w 5063"/>
                <a:gd name="T13" fmla="*/ 7794 h 10915"/>
                <a:gd name="T14" fmla="*/ 187 w 5063"/>
                <a:gd name="T15" fmla="*/ 6908 h 10915"/>
                <a:gd name="T16" fmla="*/ 21 w 5063"/>
                <a:gd name="T17" fmla="*/ 5964 h 10915"/>
                <a:gd name="T18" fmla="*/ 20 w 5063"/>
                <a:gd name="T19" fmla="*/ 4988 h 10915"/>
                <a:gd name="T20" fmla="*/ 181 w 5063"/>
                <a:gd name="T21" fmla="*/ 4038 h 10915"/>
                <a:gd name="T22" fmla="*/ 497 w 5063"/>
                <a:gd name="T23" fmla="*/ 3143 h 10915"/>
                <a:gd name="T24" fmla="*/ 963 w 5063"/>
                <a:gd name="T25" fmla="*/ 2322 h 10915"/>
                <a:gd name="T26" fmla="*/ 1569 w 5063"/>
                <a:gd name="T27" fmla="*/ 1587 h 10915"/>
                <a:gd name="T28" fmla="*/ 2285 w 5063"/>
                <a:gd name="T29" fmla="*/ 968 h 10915"/>
                <a:gd name="T30" fmla="*/ 3093 w 5063"/>
                <a:gd name="T31" fmla="*/ 482 h 10915"/>
                <a:gd name="T32" fmla="*/ 3974 w 5063"/>
                <a:gd name="T33" fmla="*/ 132 h 10915"/>
                <a:gd name="T34" fmla="*/ 4466 w 5063"/>
                <a:gd name="T35" fmla="*/ 4 h 10915"/>
                <a:gd name="T36" fmla="*/ 4524 w 5063"/>
                <a:gd name="T37" fmla="*/ 0 h 10915"/>
                <a:gd name="T38" fmla="*/ 4582 w 5063"/>
                <a:gd name="T39" fmla="*/ 5 h 10915"/>
                <a:gd name="T40" fmla="*/ 4637 w 5063"/>
                <a:gd name="T41" fmla="*/ 16 h 10915"/>
                <a:gd name="T42" fmla="*/ 4690 w 5063"/>
                <a:gd name="T43" fmla="*/ 34 h 10915"/>
                <a:gd name="T44" fmla="*/ 4739 w 5063"/>
                <a:gd name="T45" fmla="*/ 57 h 10915"/>
                <a:gd name="T46" fmla="*/ 4785 w 5063"/>
                <a:gd name="T47" fmla="*/ 85 h 10915"/>
                <a:gd name="T48" fmla="*/ 4825 w 5063"/>
                <a:gd name="T49" fmla="*/ 117 h 10915"/>
                <a:gd name="T50" fmla="*/ 4867 w 5063"/>
                <a:gd name="T51" fmla="*/ 152 h 10915"/>
                <a:gd name="T52" fmla="*/ 4910 w 5063"/>
                <a:gd name="T53" fmla="*/ 192 h 10915"/>
                <a:gd name="T54" fmla="*/ 4950 w 5063"/>
                <a:gd name="T55" fmla="*/ 238 h 10915"/>
                <a:gd name="T56" fmla="*/ 4984 w 5063"/>
                <a:gd name="T57" fmla="*/ 287 h 10915"/>
                <a:gd name="T58" fmla="*/ 5013 w 5063"/>
                <a:gd name="T59" fmla="*/ 340 h 10915"/>
                <a:gd name="T60" fmla="*/ 5036 w 5063"/>
                <a:gd name="T61" fmla="*/ 395 h 10915"/>
                <a:gd name="T62" fmla="*/ 5052 w 5063"/>
                <a:gd name="T63" fmla="*/ 452 h 10915"/>
                <a:gd name="T64" fmla="*/ 5061 w 5063"/>
                <a:gd name="T65" fmla="*/ 511 h 10915"/>
                <a:gd name="T66" fmla="*/ 5062 w 5063"/>
                <a:gd name="T67" fmla="*/ 10414 h 10915"/>
                <a:gd name="T68" fmla="*/ 5059 w 5063"/>
                <a:gd name="T69" fmla="*/ 10471 h 10915"/>
                <a:gd name="T70" fmla="*/ 5050 w 5063"/>
                <a:gd name="T71" fmla="*/ 10526 h 10915"/>
                <a:gd name="T72" fmla="*/ 5035 w 5063"/>
                <a:gd name="T73" fmla="*/ 10578 h 10915"/>
                <a:gd name="T74" fmla="*/ 5015 w 5063"/>
                <a:gd name="T75" fmla="*/ 10629 h 10915"/>
                <a:gd name="T76" fmla="*/ 4989 w 5063"/>
                <a:gd name="T77" fmla="*/ 10678 h 10915"/>
                <a:gd name="T78" fmla="*/ 4919 w 5063"/>
                <a:gd name="T79" fmla="*/ 10773 h 10915"/>
                <a:gd name="T80" fmla="*/ 4838 w 5063"/>
                <a:gd name="T81" fmla="*/ 10842 h 10915"/>
                <a:gd name="T82" fmla="*/ 4757 w 5063"/>
                <a:gd name="T83" fmla="*/ 10878 h 10915"/>
                <a:gd name="T84" fmla="*/ 4670 w 5063"/>
                <a:gd name="T85" fmla="*/ 10901 h 10915"/>
                <a:gd name="T86" fmla="*/ 4577 w 5063"/>
                <a:gd name="T87" fmla="*/ 10913 h 10915"/>
                <a:gd name="T88" fmla="*/ 4000 w 5063"/>
                <a:gd name="T89" fmla="*/ 1227 h 10915"/>
                <a:gd name="T90" fmla="*/ 3678 w 5063"/>
                <a:gd name="T91" fmla="*/ 1356 h 10915"/>
                <a:gd name="T92" fmla="*/ 3076 w 5063"/>
                <a:gd name="T93" fmla="*/ 1685 h 10915"/>
                <a:gd name="T94" fmla="*/ 2536 w 5063"/>
                <a:gd name="T95" fmla="*/ 2099 h 10915"/>
                <a:gd name="T96" fmla="*/ 2065 w 5063"/>
                <a:gd name="T97" fmla="*/ 2589 h 10915"/>
                <a:gd name="T98" fmla="*/ 1673 w 5063"/>
                <a:gd name="T99" fmla="*/ 3145 h 10915"/>
                <a:gd name="T100" fmla="*/ 1367 w 5063"/>
                <a:gd name="T101" fmla="*/ 3758 h 10915"/>
                <a:gd name="T102" fmla="*/ 1155 w 5063"/>
                <a:gd name="T103" fmla="*/ 4419 h 10915"/>
                <a:gd name="T104" fmla="*/ 1045 w 5063"/>
                <a:gd name="T105" fmla="*/ 5116 h 10915"/>
                <a:gd name="T106" fmla="*/ 1045 w 5063"/>
                <a:gd name="T107" fmla="*/ 5831 h 10915"/>
                <a:gd name="T108" fmla="*/ 1155 w 5063"/>
                <a:gd name="T109" fmla="*/ 6521 h 10915"/>
                <a:gd name="T110" fmla="*/ 1367 w 5063"/>
                <a:gd name="T111" fmla="*/ 7175 h 10915"/>
                <a:gd name="T112" fmla="*/ 1673 w 5063"/>
                <a:gd name="T113" fmla="*/ 7785 h 10915"/>
                <a:gd name="T114" fmla="*/ 2065 w 5063"/>
                <a:gd name="T115" fmla="*/ 8341 h 10915"/>
                <a:gd name="T116" fmla="*/ 2536 w 5063"/>
                <a:gd name="T117" fmla="*/ 8834 h 10915"/>
                <a:gd name="T118" fmla="*/ 3076 w 5063"/>
                <a:gd name="T119" fmla="*/ 9254 h 10915"/>
                <a:gd name="T120" fmla="*/ 3678 w 5063"/>
                <a:gd name="T121" fmla="*/ 9591 h 10915"/>
                <a:gd name="T122" fmla="*/ 4000 w 5063"/>
                <a:gd name="T123" fmla="*/ 1227 h 10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63" h="10915">
                  <a:moveTo>
                    <a:pt x="4531" y="10914"/>
                  </a:moveTo>
                  <a:lnTo>
                    <a:pt x="4531" y="10914"/>
                  </a:lnTo>
                  <a:lnTo>
                    <a:pt x="4437" y="10914"/>
                  </a:lnTo>
                  <a:lnTo>
                    <a:pt x="3960" y="10794"/>
                  </a:lnTo>
                  <a:lnTo>
                    <a:pt x="3502" y="10636"/>
                  </a:lnTo>
                  <a:lnTo>
                    <a:pt x="3064" y="10440"/>
                  </a:lnTo>
                  <a:lnTo>
                    <a:pt x="2650" y="10210"/>
                  </a:lnTo>
                  <a:lnTo>
                    <a:pt x="2259" y="9946"/>
                  </a:lnTo>
                  <a:lnTo>
                    <a:pt x="1893" y="9652"/>
                  </a:lnTo>
                  <a:lnTo>
                    <a:pt x="1555" y="9330"/>
                  </a:lnTo>
                  <a:lnTo>
                    <a:pt x="1246" y="8981"/>
                  </a:lnTo>
                  <a:lnTo>
                    <a:pt x="967" y="8607"/>
                  </a:lnTo>
                  <a:lnTo>
                    <a:pt x="720" y="8210"/>
                  </a:lnTo>
                  <a:lnTo>
                    <a:pt x="507" y="7794"/>
                  </a:lnTo>
                  <a:lnTo>
                    <a:pt x="329" y="7359"/>
                  </a:lnTo>
                  <a:lnTo>
                    <a:pt x="187" y="6908"/>
                  </a:lnTo>
                  <a:lnTo>
                    <a:pt x="84" y="6442"/>
                  </a:lnTo>
                  <a:lnTo>
                    <a:pt x="21" y="5964"/>
                  </a:lnTo>
                  <a:lnTo>
                    <a:pt x="0" y="5476"/>
                  </a:lnTo>
                  <a:lnTo>
                    <a:pt x="20" y="4988"/>
                  </a:lnTo>
                  <a:lnTo>
                    <a:pt x="81" y="4508"/>
                  </a:lnTo>
                  <a:lnTo>
                    <a:pt x="181" y="4038"/>
                  </a:lnTo>
                  <a:lnTo>
                    <a:pt x="320" y="3583"/>
                  </a:lnTo>
                  <a:lnTo>
                    <a:pt x="497" y="3143"/>
                  </a:lnTo>
                  <a:lnTo>
                    <a:pt x="712" y="2722"/>
                  </a:lnTo>
                  <a:lnTo>
                    <a:pt x="963" y="2322"/>
                  </a:lnTo>
                  <a:lnTo>
                    <a:pt x="1250" y="1946"/>
                  </a:lnTo>
                  <a:lnTo>
                    <a:pt x="1569" y="1587"/>
                  </a:lnTo>
                  <a:lnTo>
                    <a:pt x="1915" y="1261"/>
                  </a:lnTo>
                  <a:lnTo>
                    <a:pt x="2285" y="968"/>
                  </a:lnTo>
                  <a:lnTo>
                    <a:pt x="2679" y="708"/>
                  </a:lnTo>
                  <a:lnTo>
                    <a:pt x="3093" y="482"/>
                  </a:lnTo>
                  <a:lnTo>
                    <a:pt x="3526" y="289"/>
                  </a:lnTo>
                  <a:lnTo>
                    <a:pt x="3974" y="132"/>
                  </a:lnTo>
                  <a:lnTo>
                    <a:pt x="4437" y="9"/>
                  </a:lnTo>
                  <a:lnTo>
                    <a:pt x="4466" y="4"/>
                  </a:lnTo>
                  <a:lnTo>
                    <a:pt x="4495" y="1"/>
                  </a:lnTo>
                  <a:lnTo>
                    <a:pt x="4524" y="0"/>
                  </a:lnTo>
                  <a:lnTo>
                    <a:pt x="4553" y="2"/>
                  </a:lnTo>
                  <a:lnTo>
                    <a:pt x="4582" y="5"/>
                  </a:lnTo>
                  <a:lnTo>
                    <a:pt x="4610" y="10"/>
                  </a:lnTo>
                  <a:lnTo>
                    <a:pt x="4637" y="16"/>
                  </a:lnTo>
                  <a:lnTo>
                    <a:pt x="4664" y="24"/>
                  </a:lnTo>
                  <a:lnTo>
                    <a:pt x="4690" y="34"/>
                  </a:lnTo>
                  <a:lnTo>
                    <a:pt x="4715" y="45"/>
                  </a:lnTo>
                  <a:lnTo>
                    <a:pt x="4739" y="57"/>
                  </a:lnTo>
                  <a:lnTo>
                    <a:pt x="4762" y="70"/>
                  </a:lnTo>
                  <a:lnTo>
                    <a:pt x="4785" y="85"/>
                  </a:lnTo>
                  <a:lnTo>
                    <a:pt x="4806" y="100"/>
                  </a:lnTo>
                  <a:lnTo>
                    <a:pt x="4825" y="117"/>
                  </a:lnTo>
                  <a:lnTo>
                    <a:pt x="4844" y="134"/>
                  </a:lnTo>
                  <a:lnTo>
                    <a:pt x="4867" y="152"/>
                  </a:lnTo>
                  <a:lnTo>
                    <a:pt x="4889" y="172"/>
                  </a:lnTo>
                  <a:lnTo>
                    <a:pt x="4910" y="192"/>
                  </a:lnTo>
                  <a:lnTo>
                    <a:pt x="4930" y="215"/>
                  </a:lnTo>
                  <a:lnTo>
                    <a:pt x="4950" y="238"/>
                  </a:lnTo>
                  <a:lnTo>
                    <a:pt x="4968" y="262"/>
                  </a:lnTo>
                  <a:lnTo>
                    <a:pt x="4984" y="287"/>
                  </a:lnTo>
                  <a:lnTo>
                    <a:pt x="4999" y="313"/>
                  </a:lnTo>
                  <a:lnTo>
                    <a:pt x="5013" y="340"/>
                  </a:lnTo>
                  <a:lnTo>
                    <a:pt x="5026" y="367"/>
                  </a:lnTo>
                  <a:lnTo>
                    <a:pt x="5036" y="395"/>
                  </a:lnTo>
                  <a:lnTo>
                    <a:pt x="5045" y="424"/>
                  </a:lnTo>
                  <a:lnTo>
                    <a:pt x="5052" y="452"/>
                  </a:lnTo>
                  <a:lnTo>
                    <a:pt x="5057" y="481"/>
                  </a:lnTo>
                  <a:lnTo>
                    <a:pt x="5061" y="511"/>
                  </a:lnTo>
                  <a:lnTo>
                    <a:pt x="5062" y="540"/>
                  </a:lnTo>
                  <a:lnTo>
                    <a:pt x="5062" y="10414"/>
                  </a:lnTo>
                  <a:lnTo>
                    <a:pt x="5061" y="10443"/>
                  </a:lnTo>
                  <a:lnTo>
                    <a:pt x="5059" y="10471"/>
                  </a:lnTo>
                  <a:lnTo>
                    <a:pt x="5055" y="10499"/>
                  </a:lnTo>
                  <a:lnTo>
                    <a:pt x="5050" y="10526"/>
                  </a:lnTo>
                  <a:lnTo>
                    <a:pt x="5043" y="10552"/>
                  </a:lnTo>
                  <a:lnTo>
                    <a:pt x="5035" y="10578"/>
                  </a:lnTo>
                  <a:lnTo>
                    <a:pt x="5026" y="10604"/>
                  </a:lnTo>
                  <a:lnTo>
                    <a:pt x="5015" y="10629"/>
                  </a:lnTo>
                  <a:lnTo>
                    <a:pt x="5003" y="10653"/>
                  </a:lnTo>
                  <a:lnTo>
                    <a:pt x="4989" y="10678"/>
                  </a:lnTo>
                  <a:lnTo>
                    <a:pt x="4957" y="10726"/>
                  </a:lnTo>
                  <a:lnTo>
                    <a:pt x="4919" y="10773"/>
                  </a:lnTo>
                  <a:lnTo>
                    <a:pt x="4875" y="10820"/>
                  </a:lnTo>
                  <a:lnTo>
                    <a:pt x="4838" y="10842"/>
                  </a:lnTo>
                  <a:lnTo>
                    <a:pt x="4799" y="10861"/>
                  </a:lnTo>
                  <a:lnTo>
                    <a:pt x="4757" y="10878"/>
                  </a:lnTo>
                  <a:lnTo>
                    <a:pt x="4714" y="10891"/>
                  </a:lnTo>
                  <a:lnTo>
                    <a:pt x="4670" y="10901"/>
                  </a:lnTo>
                  <a:lnTo>
                    <a:pt x="4624" y="10908"/>
                  </a:lnTo>
                  <a:lnTo>
                    <a:pt x="4577" y="10913"/>
                  </a:lnTo>
                  <a:lnTo>
                    <a:pt x="4531" y="10914"/>
                  </a:lnTo>
                  <a:close/>
                  <a:moveTo>
                    <a:pt x="4000" y="1227"/>
                  </a:moveTo>
                  <a:lnTo>
                    <a:pt x="4000" y="1227"/>
                  </a:lnTo>
                  <a:lnTo>
                    <a:pt x="3678" y="1356"/>
                  </a:lnTo>
                  <a:lnTo>
                    <a:pt x="3370" y="1509"/>
                  </a:lnTo>
                  <a:lnTo>
                    <a:pt x="3076" y="1685"/>
                  </a:lnTo>
                  <a:lnTo>
                    <a:pt x="2798" y="1882"/>
                  </a:lnTo>
                  <a:lnTo>
                    <a:pt x="2536" y="2099"/>
                  </a:lnTo>
                  <a:lnTo>
                    <a:pt x="2291" y="2335"/>
                  </a:lnTo>
                  <a:lnTo>
                    <a:pt x="2065" y="2589"/>
                  </a:lnTo>
                  <a:lnTo>
                    <a:pt x="1859" y="2860"/>
                  </a:lnTo>
                  <a:lnTo>
                    <a:pt x="1673" y="3145"/>
                  </a:lnTo>
                  <a:lnTo>
                    <a:pt x="1509" y="3445"/>
                  </a:lnTo>
                  <a:lnTo>
                    <a:pt x="1367" y="3758"/>
                  </a:lnTo>
                  <a:lnTo>
                    <a:pt x="1249" y="4083"/>
                  </a:lnTo>
                  <a:lnTo>
                    <a:pt x="1155" y="4419"/>
                  </a:lnTo>
                  <a:lnTo>
                    <a:pt x="1087" y="4763"/>
                  </a:lnTo>
                  <a:lnTo>
                    <a:pt x="1045" y="5116"/>
                  </a:lnTo>
                  <a:lnTo>
                    <a:pt x="1031" y="5476"/>
                  </a:lnTo>
                  <a:lnTo>
                    <a:pt x="1045" y="5831"/>
                  </a:lnTo>
                  <a:lnTo>
                    <a:pt x="1087" y="6180"/>
                  </a:lnTo>
                  <a:lnTo>
                    <a:pt x="1155" y="6521"/>
                  </a:lnTo>
                  <a:lnTo>
                    <a:pt x="1249" y="6853"/>
                  </a:lnTo>
                  <a:lnTo>
                    <a:pt x="1367" y="7175"/>
                  </a:lnTo>
                  <a:lnTo>
                    <a:pt x="1509" y="7486"/>
                  </a:lnTo>
                  <a:lnTo>
                    <a:pt x="1673" y="7785"/>
                  </a:lnTo>
                  <a:lnTo>
                    <a:pt x="1859" y="8070"/>
                  </a:lnTo>
                  <a:lnTo>
                    <a:pt x="2065" y="8341"/>
                  </a:lnTo>
                  <a:lnTo>
                    <a:pt x="2291" y="8596"/>
                  </a:lnTo>
                  <a:lnTo>
                    <a:pt x="2536" y="8834"/>
                  </a:lnTo>
                  <a:lnTo>
                    <a:pt x="2798" y="9054"/>
                  </a:lnTo>
                  <a:lnTo>
                    <a:pt x="3076" y="9254"/>
                  </a:lnTo>
                  <a:lnTo>
                    <a:pt x="3370" y="9433"/>
                  </a:lnTo>
                  <a:lnTo>
                    <a:pt x="3678" y="9591"/>
                  </a:lnTo>
                  <a:lnTo>
                    <a:pt x="4000" y="9726"/>
                  </a:lnTo>
                  <a:lnTo>
                    <a:pt x="4000" y="1227"/>
                  </a:lnTo>
                  <a:close/>
                </a:path>
              </a:pathLst>
            </a:custGeom>
            <a:solidFill>
              <a:srgbClr val="DD59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Freeform 4"/>
            <p:cNvSpPr>
              <a:spLocks noChangeArrowheads="1"/>
            </p:cNvSpPr>
            <p:nvPr/>
          </p:nvSpPr>
          <p:spPr bwMode="auto">
            <a:xfrm>
              <a:off x="3156" y="1187"/>
              <a:ext cx="1154" cy="2474"/>
            </a:xfrm>
            <a:custGeom>
              <a:avLst/>
              <a:gdLst>
                <a:gd name="T0" fmla="*/ 531 w 5094"/>
                <a:gd name="T1" fmla="*/ 10914 h 10915"/>
                <a:gd name="T2" fmla="*/ 443 w 5094"/>
                <a:gd name="T3" fmla="*/ 10908 h 10915"/>
                <a:gd name="T4" fmla="*/ 363 w 5094"/>
                <a:gd name="T5" fmla="*/ 10891 h 10915"/>
                <a:gd name="T6" fmla="*/ 289 w 5094"/>
                <a:gd name="T7" fmla="*/ 10861 h 10915"/>
                <a:gd name="T8" fmla="*/ 219 w 5094"/>
                <a:gd name="T9" fmla="*/ 10820 h 10915"/>
                <a:gd name="T10" fmla="*/ 132 w 5094"/>
                <a:gd name="T11" fmla="*/ 10726 h 10915"/>
                <a:gd name="T12" fmla="*/ 62 w 5094"/>
                <a:gd name="T13" fmla="*/ 10629 h 10915"/>
                <a:gd name="T14" fmla="*/ 36 w 5094"/>
                <a:gd name="T15" fmla="*/ 10578 h 10915"/>
                <a:gd name="T16" fmla="*/ 16 w 5094"/>
                <a:gd name="T17" fmla="*/ 10526 h 10915"/>
                <a:gd name="T18" fmla="*/ 4 w 5094"/>
                <a:gd name="T19" fmla="*/ 10471 h 10915"/>
                <a:gd name="T20" fmla="*/ 0 w 5094"/>
                <a:gd name="T21" fmla="*/ 10414 h 10915"/>
                <a:gd name="T22" fmla="*/ 34 w 5094"/>
                <a:gd name="T23" fmla="*/ 481 h 10915"/>
                <a:gd name="T24" fmla="*/ 43 w 5094"/>
                <a:gd name="T25" fmla="*/ 424 h 10915"/>
                <a:gd name="T26" fmla="*/ 58 w 5094"/>
                <a:gd name="T27" fmla="*/ 367 h 10915"/>
                <a:gd name="T28" fmla="*/ 78 w 5094"/>
                <a:gd name="T29" fmla="*/ 313 h 10915"/>
                <a:gd name="T30" fmla="*/ 104 w 5094"/>
                <a:gd name="T31" fmla="*/ 262 h 10915"/>
                <a:gd name="T32" fmla="*/ 137 w 5094"/>
                <a:gd name="T33" fmla="*/ 215 h 10915"/>
                <a:gd name="T34" fmla="*/ 175 w 5094"/>
                <a:gd name="T35" fmla="*/ 172 h 10915"/>
                <a:gd name="T36" fmla="*/ 219 w 5094"/>
                <a:gd name="T37" fmla="*/ 134 h 10915"/>
                <a:gd name="T38" fmla="*/ 318 w 5094"/>
                <a:gd name="T39" fmla="*/ 70 h 10915"/>
                <a:gd name="T40" fmla="*/ 425 w 5094"/>
                <a:gd name="T41" fmla="*/ 24 h 10915"/>
                <a:gd name="T42" fmla="*/ 482 w 5094"/>
                <a:gd name="T43" fmla="*/ 10 h 10915"/>
                <a:gd name="T44" fmla="*/ 539 w 5094"/>
                <a:gd name="T45" fmla="*/ 2 h 10915"/>
                <a:gd name="T46" fmla="*/ 598 w 5094"/>
                <a:gd name="T47" fmla="*/ 1 h 10915"/>
                <a:gd name="T48" fmla="*/ 656 w 5094"/>
                <a:gd name="T49" fmla="*/ 9 h 10915"/>
                <a:gd name="T50" fmla="*/ 1549 w 5094"/>
                <a:gd name="T51" fmla="*/ 289 h 10915"/>
                <a:gd name="T52" fmla="*/ 2386 w 5094"/>
                <a:gd name="T53" fmla="*/ 708 h 10915"/>
                <a:gd name="T54" fmla="*/ 3148 w 5094"/>
                <a:gd name="T55" fmla="*/ 1261 h 10915"/>
                <a:gd name="T56" fmla="*/ 3812 w 5094"/>
                <a:gd name="T57" fmla="*/ 1946 h 10915"/>
                <a:gd name="T58" fmla="*/ 4355 w 5094"/>
                <a:gd name="T59" fmla="*/ 2722 h 10915"/>
                <a:gd name="T60" fmla="*/ 4757 w 5094"/>
                <a:gd name="T61" fmla="*/ 3583 h 10915"/>
                <a:gd name="T62" fmla="*/ 5007 w 5094"/>
                <a:gd name="T63" fmla="*/ 4508 h 10915"/>
                <a:gd name="T64" fmla="*/ 5093 w 5094"/>
                <a:gd name="T65" fmla="*/ 5476 h 10915"/>
                <a:gd name="T66" fmla="*/ 5008 w 5094"/>
                <a:gd name="T67" fmla="*/ 6442 h 10915"/>
                <a:gd name="T68" fmla="*/ 4760 w 5094"/>
                <a:gd name="T69" fmla="*/ 7359 h 10915"/>
                <a:gd name="T70" fmla="*/ 4363 w 5094"/>
                <a:gd name="T71" fmla="*/ 8210 h 10915"/>
                <a:gd name="T72" fmla="*/ 3832 w 5094"/>
                <a:gd name="T73" fmla="*/ 8981 h 10915"/>
                <a:gd name="T74" fmla="*/ 3178 w 5094"/>
                <a:gd name="T75" fmla="*/ 9652 h 10915"/>
                <a:gd name="T76" fmla="*/ 2417 w 5094"/>
                <a:gd name="T77" fmla="*/ 10210 h 10915"/>
                <a:gd name="T78" fmla="*/ 1561 w 5094"/>
                <a:gd name="T79" fmla="*/ 10636 h 10915"/>
                <a:gd name="T80" fmla="*/ 624 w 5094"/>
                <a:gd name="T81" fmla="*/ 10914 h 10915"/>
                <a:gd name="T82" fmla="*/ 1062 w 5094"/>
                <a:gd name="T83" fmla="*/ 1227 h 10915"/>
                <a:gd name="T84" fmla="*/ 1062 w 5094"/>
                <a:gd name="T85" fmla="*/ 9726 h 10915"/>
                <a:gd name="T86" fmla="*/ 1692 w 5094"/>
                <a:gd name="T87" fmla="*/ 9433 h 10915"/>
                <a:gd name="T88" fmla="*/ 2265 w 5094"/>
                <a:gd name="T89" fmla="*/ 9054 h 10915"/>
                <a:gd name="T90" fmla="*/ 2771 w 5094"/>
                <a:gd name="T91" fmla="*/ 8596 h 10915"/>
                <a:gd name="T92" fmla="*/ 3203 w 5094"/>
                <a:gd name="T93" fmla="*/ 8070 h 10915"/>
                <a:gd name="T94" fmla="*/ 3553 w 5094"/>
                <a:gd name="T95" fmla="*/ 7486 h 10915"/>
                <a:gd name="T96" fmla="*/ 3813 w 5094"/>
                <a:gd name="T97" fmla="*/ 6853 h 10915"/>
                <a:gd name="T98" fmla="*/ 3975 w 5094"/>
                <a:gd name="T99" fmla="*/ 6180 h 10915"/>
                <a:gd name="T100" fmla="*/ 4031 w 5094"/>
                <a:gd name="T101" fmla="*/ 5476 h 10915"/>
                <a:gd name="T102" fmla="*/ 3975 w 5094"/>
                <a:gd name="T103" fmla="*/ 4763 h 10915"/>
                <a:gd name="T104" fmla="*/ 3813 w 5094"/>
                <a:gd name="T105" fmla="*/ 4083 h 10915"/>
                <a:gd name="T106" fmla="*/ 3553 w 5094"/>
                <a:gd name="T107" fmla="*/ 3445 h 10915"/>
                <a:gd name="T108" fmla="*/ 3203 w 5094"/>
                <a:gd name="T109" fmla="*/ 2860 h 10915"/>
                <a:gd name="T110" fmla="*/ 2771 w 5094"/>
                <a:gd name="T111" fmla="*/ 2335 h 10915"/>
                <a:gd name="T112" fmla="*/ 2265 w 5094"/>
                <a:gd name="T113" fmla="*/ 1882 h 10915"/>
                <a:gd name="T114" fmla="*/ 1692 w 5094"/>
                <a:gd name="T115" fmla="*/ 1509 h 10915"/>
                <a:gd name="T116" fmla="*/ 1062 w 5094"/>
                <a:gd name="T117" fmla="*/ 1227 h 10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94" h="10915">
                  <a:moveTo>
                    <a:pt x="531" y="10914"/>
                  </a:moveTo>
                  <a:lnTo>
                    <a:pt x="531" y="10914"/>
                  </a:lnTo>
                  <a:lnTo>
                    <a:pt x="486" y="10913"/>
                  </a:lnTo>
                  <a:lnTo>
                    <a:pt x="443" y="10908"/>
                  </a:lnTo>
                  <a:lnTo>
                    <a:pt x="402" y="10901"/>
                  </a:lnTo>
                  <a:lnTo>
                    <a:pt x="363" y="10891"/>
                  </a:lnTo>
                  <a:lnTo>
                    <a:pt x="326" y="10878"/>
                  </a:lnTo>
                  <a:lnTo>
                    <a:pt x="289" y="10861"/>
                  </a:lnTo>
                  <a:lnTo>
                    <a:pt x="254" y="10842"/>
                  </a:lnTo>
                  <a:lnTo>
                    <a:pt x="219" y="10820"/>
                  </a:lnTo>
                  <a:lnTo>
                    <a:pt x="173" y="10773"/>
                  </a:lnTo>
                  <a:lnTo>
                    <a:pt x="132" y="10726"/>
                  </a:lnTo>
                  <a:lnTo>
                    <a:pt x="94" y="10678"/>
                  </a:lnTo>
                  <a:lnTo>
                    <a:pt x="62" y="10629"/>
                  </a:lnTo>
                  <a:lnTo>
                    <a:pt x="48" y="10604"/>
                  </a:lnTo>
                  <a:lnTo>
                    <a:pt x="36" y="10578"/>
                  </a:lnTo>
                  <a:lnTo>
                    <a:pt x="25" y="10552"/>
                  </a:lnTo>
                  <a:lnTo>
                    <a:pt x="16" y="10526"/>
                  </a:lnTo>
                  <a:lnTo>
                    <a:pt x="9" y="10499"/>
                  </a:lnTo>
                  <a:lnTo>
                    <a:pt x="4" y="10471"/>
                  </a:lnTo>
                  <a:lnTo>
                    <a:pt x="1" y="10443"/>
                  </a:lnTo>
                  <a:lnTo>
                    <a:pt x="0" y="10414"/>
                  </a:lnTo>
                  <a:lnTo>
                    <a:pt x="32" y="540"/>
                  </a:lnTo>
                  <a:lnTo>
                    <a:pt x="34" y="481"/>
                  </a:lnTo>
                  <a:lnTo>
                    <a:pt x="38" y="452"/>
                  </a:lnTo>
                  <a:lnTo>
                    <a:pt x="43" y="424"/>
                  </a:lnTo>
                  <a:lnTo>
                    <a:pt x="50" y="395"/>
                  </a:lnTo>
                  <a:lnTo>
                    <a:pt x="58" y="367"/>
                  </a:lnTo>
                  <a:lnTo>
                    <a:pt x="67" y="340"/>
                  </a:lnTo>
                  <a:lnTo>
                    <a:pt x="78" y="313"/>
                  </a:lnTo>
                  <a:lnTo>
                    <a:pt x="91" y="287"/>
                  </a:lnTo>
                  <a:lnTo>
                    <a:pt x="104" y="262"/>
                  </a:lnTo>
                  <a:lnTo>
                    <a:pt x="120" y="238"/>
                  </a:lnTo>
                  <a:lnTo>
                    <a:pt x="137" y="215"/>
                  </a:lnTo>
                  <a:lnTo>
                    <a:pt x="155" y="192"/>
                  </a:lnTo>
                  <a:lnTo>
                    <a:pt x="175" y="172"/>
                  </a:lnTo>
                  <a:lnTo>
                    <a:pt x="196" y="152"/>
                  </a:lnTo>
                  <a:lnTo>
                    <a:pt x="219" y="134"/>
                  </a:lnTo>
                  <a:lnTo>
                    <a:pt x="267" y="100"/>
                  </a:lnTo>
                  <a:lnTo>
                    <a:pt x="318" y="70"/>
                  </a:lnTo>
                  <a:lnTo>
                    <a:pt x="371" y="45"/>
                  </a:lnTo>
                  <a:lnTo>
                    <a:pt x="425" y="24"/>
                  </a:lnTo>
                  <a:lnTo>
                    <a:pt x="454" y="16"/>
                  </a:lnTo>
                  <a:lnTo>
                    <a:pt x="482" y="10"/>
                  </a:lnTo>
                  <a:lnTo>
                    <a:pt x="511" y="5"/>
                  </a:lnTo>
                  <a:lnTo>
                    <a:pt x="539" y="2"/>
                  </a:lnTo>
                  <a:lnTo>
                    <a:pt x="568" y="0"/>
                  </a:lnTo>
                  <a:lnTo>
                    <a:pt x="598" y="1"/>
                  </a:lnTo>
                  <a:lnTo>
                    <a:pt x="627" y="4"/>
                  </a:lnTo>
                  <a:lnTo>
                    <a:pt x="656" y="9"/>
                  </a:lnTo>
                  <a:lnTo>
                    <a:pt x="1108" y="132"/>
                  </a:lnTo>
                  <a:lnTo>
                    <a:pt x="1549" y="289"/>
                  </a:lnTo>
                  <a:lnTo>
                    <a:pt x="1976" y="482"/>
                  </a:lnTo>
                  <a:lnTo>
                    <a:pt x="2386" y="708"/>
                  </a:lnTo>
                  <a:lnTo>
                    <a:pt x="2778" y="968"/>
                  </a:lnTo>
                  <a:lnTo>
                    <a:pt x="3148" y="1261"/>
                  </a:lnTo>
                  <a:lnTo>
                    <a:pt x="3493" y="1587"/>
                  </a:lnTo>
                  <a:lnTo>
                    <a:pt x="3812" y="1946"/>
                  </a:lnTo>
                  <a:lnTo>
                    <a:pt x="4100" y="2322"/>
                  </a:lnTo>
                  <a:lnTo>
                    <a:pt x="4355" y="2722"/>
                  </a:lnTo>
                  <a:lnTo>
                    <a:pt x="4574" y="3143"/>
                  </a:lnTo>
                  <a:lnTo>
                    <a:pt x="4757" y="3583"/>
                  </a:lnTo>
                  <a:lnTo>
                    <a:pt x="4902" y="4038"/>
                  </a:lnTo>
                  <a:lnTo>
                    <a:pt x="5007" y="4508"/>
                  </a:lnTo>
                  <a:lnTo>
                    <a:pt x="5071" y="4988"/>
                  </a:lnTo>
                  <a:lnTo>
                    <a:pt x="5093" y="5476"/>
                  </a:lnTo>
                  <a:lnTo>
                    <a:pt x="5072" y="5964"/>
                  </a:lnTo>
                  <a:lnTo>
                    <a:pt x="5008" y="6442"/>
                  </a:lnTo>
                  <a:lnTo>
                    <a:pt x="4903" y="6908"/>
                  </a:lnTo>
                  <a:lnTo>
                    <a:pt x="4760" y="7359"/>
                  </a:lnTo>
                  <a:lnTo>
                    <a:pt x="4579" y="7794"/>
                  </a:lnTo>
                  <a:lnTo>
                    <a:pt x="4363" y="8210"/>
                  </a:lnTo>
                  <a:lnTo>
                    <a:pt x="4113" y="8607"/>
                  </a:lnTo>
                  <a:lnTo>
                    <a:pt x="3832" y="8981"/>
                  </a:lnTo>
                  <a:lnTo>
                    <a:pt x="3519" y="9330"/>
                  </a:lnTo>
                  <a:lnTo>
                    <a:pt x="3178" y="9652"/>
                  </a:lnTo>
                  <a:lnTo>
                    <a:pt x="2810" y="9946"/>
                  </a:lnTo>
                  <a:lnTo>
                    <a:pt x="2417" y="10210"/>
                  </a:lnTo>
                  <a:lnTo>
                    <a:pt x="2000" y="10440"/>
                  </a:lnTo>
                  <a:lnTo>
                    <a:pt x="1561" y="10636"/>
                  </a:lnTo>
                  <a:lnTo>
                    <a:pt x="1102" y="10794"/>
                  </a:lnTo>
                  <a:lnTo>
                    <a:pt x="624" y="10914"/>
                  </a:lnTo>
                  <a:lnTo>
                    <a:pt x="531" y="10914"/>
                  </a:lnTo>
                  <a:close/>
                  <a:moveTo>
                    <a:pt x="1062" y="1227"/>
                  </a:moveTo>
                  <a:lnTo>
                    <a:pt x="1062" y="1227"/>
                  </a:lnTo>
                  <a:lnTo>
                    <a:pt x="1062" y="9726"/>
                  </a:lnTo>
                  <a:lnTo>
                    <a:pt x="1384" y="9591"/>
                  </a:lnTo>
                  <a:lnTo>
                    <a:pt x="1692" y="9433"/>
                  </a:lnTo>
                  <a:lnTo>
                    <a:pt x="1986" y="9254"/>
                  </a:lnTo>
                  <a:lnTo>
                    <a:pt x="2265" y="9054"/>
                  </a:lnTo>
                  <a:lnTo>
                    <a:pt x="2526" y="8834"/>
                  </a:lnTo>
                  <a:lnTo>
                    <a:pt x="2771" y="8596"/>
                  </a:lnTo>
                  <a:lnTo>
                    <a:pt x="2997" y="8341"/>
                  </a:lnTo>
                  <a:lnTo>
                    <a:pt x="3203" y="8070"/>
                  </a:lnTo>
                  <a:lnTo>
                    <a:pt x="3389" y="7785"/>
                  </a:lnTo>
                  <a:lnTo>
                    <a:pt x="3553" y="7486"/>
                  </a:lnTo>
                  <a:lnTo>
                    <a:pt x="3695" y="7175"/>
                  </a:lnTo>
                  <a:lnTo>
                    <a:pt x="3813" y="6853"/>
                  </a:lnTo>
                  <a:lnTo>
                    <a:pt x="3907" y="6521"/>
                  </a:lnTo>
                  <a:lnTo>
                    <a:pt x="3975" y="6180"/>
                  </a:lnTo>
                  <a:lnTo>
                    <a:pt x="4017" y="5831"/>
                  </a:lnTo>
                  <a:lnTo>
                    <a:pt x="4031" y="5476"/>
                  </a:lnTo>
                  <a:lnTo>
                    <a:pt x="4017" y="5116"/>
                  </a:lnTo>
                  <a:lnTo>
                    <a:pt x="3975" y="4763"/>
                  </a:lnTo>
                  <a:lnTo>
                    <a:pt x="3907" y="4419"/>
                  </a:lnTo>
                  <a:lnTo>
                    <a:pt x="3813" y="4083"/>
                  </a:lnTo>
                  <a:lnTo>
                    <a:pt x="3695" y="3758"/>
                  </a:lnTo>
                  <a:lnTo>
                    <a:pt x="3553" y="3445"/>
                  </a:lnTo>
                  <a:lnTo>
                    <a:pt x="3389" y="3145"/>
                  </a:lnTo>
                  <a:lnTo>
                    <a:pt x="3203" y="2860"/>
                  </a:lnTo>
                  <a:lnTo>
                    <a:pt x="2997" y="2589"/>
                  </a:lnTo>
                  <a:lnTo>
                    <a:pt x="2771" y="2335"/>
                  </a:lnTo>
                  <a:lnTo>
                    <a:pt x="2526" y="2099"/>
                  </a:lnTo>
                  <a:lnTo>
                    <a:pt x="2265" y="1882"/>
                  </a:lnTo>
                  <a:lnTo>
                    <a:pt x="1986" y="1685"/>
                  </a:lnTo>
                  <a:lnTo>
                    <a:pt x="1692" y="1509"/>
                  </a:lnTo>
                  <a:lnTo>
                    <a:pt x="1384" y="1356"/>
                  </a:lnTo>
                  <a:lnTo>
                    <a:pt x="1062" y="12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Freeform 5"/>
            <p:cNvSpPr>
              <a:spLocks noChangeArrowheads="1"/>
            </p:cNvSpPr>
            <p:nvPr/>
          </p:nvSpPr>
          <p:spPr bwMode="auto">
            <a:xfrm>
              <a:off x="2178" y="1785"/>
              <a:ext cx="1671" cy="410"/>
            </a:xfrm>
            <a:custGeom>
              <a:avLst/>
              <a:gdLst>
                <a:gd name="T0" fmla="*/ 3687 w 7375"/>
                <a:gd name="T1" fmla="*/ 1812 h 1813"/>
                <a:gd name="T2" fmla="*/ 2331 w 7375"/>
                <a:gd name="T3" fmla="*/ 1761 h 1813"/>
                <a:gd name="T4" fmla="*/ 1444 w 7375"/>
                <a:gd name="T5" fmla="*/ 1647 h 1813"/>
                <a:gd name="T6" fmla="*/ 903 w 7375"/>
                <a:gd name="T7" fmla="*/ 1531 h 1813"/>
                <a:gd name="T8" fmla="*/ 454 w 7375"/>
                <a:gd name="T9" fmla="*/ 1387 h 1813"/>
                <a:gd name="T10" fmla="*/ 289 w 7375"/>
                <a:gd name="T11" fmla="*/ 1304 h 1813"/>
                <a:gd name="T12" fmla="*/ 161 w 7375"/>
                <a:gd name="T13" fmla="*/ 1211 h 1813"/>
                <a:gd name="T14" fmla="*/ 71 w 7375"/>
                <a:gd name="T15" fmla="*/ 1110 h 1813"/>
                <a:gd name="T16" fmla="*/ 17 w 7375"/>
                <a:gd name="T17" fmla="*/ 998 h 1813"/>
                <a:gd name="T18" fmla="*/ 0 w 7375"/>
                <a:gd name="T19" fmla="*/ 875 h 1813"/>
                <a:gd name="T20" fmla="*/ 19 w 7375"/>
                <a:gd name="T21" fmla="*/ 753 h 1813"/>
                <a:gd name="T22" fmla="*/ 74 w 7375"/>
                <a:gd name="T23" fmla="*/ 645 h 1813"/>
                <a:gd name="T24" fmla="*/ 158 w 7375"/>
                <a:gd name="T25" fmla="*/ 550 h 1813"/>
                <a:gd name="T26" fmla="*/ 265 w 7375"/>
                <a:gd name="T27" fmla="*/ 468 h 1813"/>
                <a:gd name="T28" fmla="*/ 390 w 7375"/>
                <a:gd name="T29" fmla="*/ 398 h 1813"/>
                <a:gd name="T30" fmla="*/ 669 w 7375"/>
                <a:gd name="T31" fmla="*/ 289 h 1813"/>
                <a:gd name="T32" fmla="*/ 982 w 7375"/>
                <a:gd name="T33" fmla="*/ 204 h 1813"/>
                <a:gd name="T34" fmla="*/ 1562 w 7375"/>
                <a:gd name="T35" fmla="*/ 89 h 1813"/>
                <a:gd name="T36" fmla="*/ 2500 w 7375"/>
                <a:gd name="T37" fmla="*/ 0 h 1813"/>
                <a:gd name="T38" fmla="*/ 2070 w 7375"/>
                <a:gd name="T39" fmla="*/ 477 h 1813"/>
                <a:gd name="T40" fmla="*/ 1335 w 7375"/>
                <a:gd name="T41" fmla="*/ 584 h 1813"/>
                <a:gd name="T42" fmla="*/ 830 w 7375"/>
                <a:gd name="T43" fmla="*/ 706 h 1813"/>
                <a:gd name="T44" fmla="*/ 593 w 7375"/>
                <a:gd name="T45" fmla="*/ 796 h 1813"/>
                <a:gd name="T46" fmla="*/ 498 w 7375"/>
                <a:gd name="T47" fmla="*/ 850 h 1813"/>
                <a:gd name="T48" fmla="*/ 489 w 7375"/>
                <a:gd name="T49" fmla="*/ 893 h 1813"/>
                <a:gd name="T50" fmla="*/ 581 w 7375"/>
                <a:gd name="T51" fmla="*/ 950 h 1813"/>
                <a:gd name="T52" fmla="*/ 778 w 7375"/>
                <a:gd name="T53" fmla="*/ 1032 h 1813"/>
                <a:gd name="T54" fmla="*/ 1421 w 7375"/>
                <a:gd name="T55" fmla="*/ 1195 h 1813"/>
                <a:gd name="T56" fmla="*/ 2393 w 7375"/>
                <a:gd name="T57" fmla="*/ 1323 h 1813"/>
                <a:gd name="T58" fmla="*/ 3687 w 7375"/>
                <a:gd name="T59" fmla="*/ 1375 h 1813"/>
                <a:gd name="T60" fmla="*/ 4976 w 7375"/>
                <a:gd name="T61" fmla="*/ 1323 h 1813"/>
                <a:gd name="T62" fmla="*/ 5941 w 7375"/>
                <a:gd name="T63" fmla="*/ 1195 h 1813"/>
                <a:gd name="T64" fmla="*/ 6583 w 7375"/>
                <a:gd name="T65" fmla="*/ 1032 h 1813"/>
                <a:gd name="T66" fmla="*/ 6784 w 7375"/>
                <a:gd name="T67" fmla="*/ 950 h 1813"/>
                <a:gd name="T68" fmla="*/ 6905 w 7375"/>
                <a:gd name="T69" fmla="*/ 875 h 1813"/>
                <a:gd name="T70" fmla="*/ 6826 w 7375"/>
                <a:gd name="T71" fmla="*/ 824 h 1813"/>
                <a:gd name="T72" fmla="*/ 6702 w 7375"/>
                <a:gd name="T73" fmla="*/ 767 h 1813"/>
                <a:gd name="T74" fmla="*/ 6308 w 7375"/>
                <a:gd name="T75" fmla="*/ 644 h 1813"/>
                <a:gd name="T76" fmla="*/ 5697 w 7375"/>
                <a:gd name="T77" fmla="*/ 527 h 1813"/>
                <a:gd name="T78" fmla="*/ 4843 w 7375"/>
                <a:gd name="T79" fmla="*/ 437 h 1813"/>
                <a:gd name="T80" fmla="*/ 5366 w 7375"/>
                <a:gd name="T81" fmla="*/ 34 h 1813"/>
                <a:gd name="T82" fmla="*/ 6210 w 7375"/>
                <a:gd name="T83" fmla="*/ 162 h 1813"/>
                <a:gd name="T84" fmla="*/ 6561 w 7375"/>
                <a:gd name="T85" fmla="*/ 250 h 1813"/>
                <a:gd name="T86" fmla="*/ 6834 w 7375"/>
                <a:gd name="T87" fmla="*/ 338 h 1813"/>
                <a:gd name="T88" fmla="*/ 7035 w 7375"/>
                <a:gd name="T89" fmla="*/ 431 h 1813"/>
                <a:gd name="T90" fmla="*/ 7155 w 7375"/>
                <a:gd name="T91" fmla="*/ 508 h 1813"/>
                <a:gd name="T92" fmla="*/ 7255 w 7375"/>
                <a:gd name="T93" fmla="*/ 596 h 1813"/>
                <a:gd name="T94" fmla="*/ 7329 w 7375"/>
                <a:gd name="T95" fmla="*/ 697 h 1813"/>
                <a:gd name="T96" fmla="*/ 7362 w 7375"/>
                <a:gd name="T97" fmla="*/ 782 h 1813"/>
                <a:gd name="T98" fmla="*/ 7373 w 7375"/>
                <a:gd name="T99" fmla="*/ 843 h 1813"/>
                <a:gd name="T100" fmla="*/ 7370 w 7375"/>
                <a:gd name="T101" fmla="*/ 938 h 1813"/>
                <a:gd name="T102" fmla="*/ 7334 w 7375"/>
                <a:gd name="T103" fmla="*/ 1055 h 1813"/>
                <a:gd name="T104" fmla="*/ 7263 w 7375"/>
                <a:gd name="T105" fmla="*/ 1162 h 1813"/>
                <a:gd name="T106" fmla="*/ 7154 w 7375"/>
                <a:gd name="T107" fmla="*/ 1259 h 1813"/>
                <a:gd name="T108" fmla="*/ 7007 w 7375"/>
                <a:gd name="T109" fmla="*/ 1347 h 1813"/>
                <a:gd name="T110" fmla="*/ 6715 w 7375"/>
                <a:gd name="T111" fmla="*/ 1463 h 1813"/>
                <a:gd name="T112" fmla="*/ 6186 w 7375"/>
                <a:gd name="T113" fmla="*/ 1593 h 1813"/>
                <a:gd name="T114" fmla="*/ 5638 w 7375"/>
                <a:gd name="T115" fmla="*/ 1693 h 1813"/>
                <a:gd name="T116" fmla="*/ 4376 w 7375"/>
                <a:gd name="T117" fmla="*/ 1799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75" h="1813">
                  <a:moveTo>
                    <a:pt x="3687" y="1812"/>
                  </a:moveTo>
                  <a:lnTo>
                    <a:pt x="3687" y="1812"/>
                  </a:lnTo>
                  <a:lnTo>
                    <a:pt x="2993" y="1799"/>
                  </a:lnTo>
                  <a:lnTo>
                    <a:pt x="2331" y="1761"/>
                  </a:lnTo>
                  <a:lnTo>
                    <a:pt x="1722" y="1693"/>
                  </a:lnTo>
                  <a:lnTo>
                    <a:pt x="1444" y="1647"/>
                  </a:lnTo>
                  <a:lnTo>
                    <a:pt x="1187" y="1593"/>
                  </a:lnTo>
                  <a:lnTo>
                    <a:pt x="903" y="1531"/>
                  </a:lnTo>
                  <a:lnTo>
                    <a:pt x="659" y="1463"/>
                  </a:lnTo>
                  <a:lnTo>
                    <a:pt x="454" y="1387"/>
                  </a:lnTo>
                  <a:lnTo>
                    <a:pt x="367" y="1347"/>
                  </a:lnTo>
                  <a:lnTo>
                    <a:pt x="289" y="1304"/>
                  </a:lnTo>
                  <a:lnTo>
                    <a:pt x="220" y="1259"/>
                  </a:lnTo>
                  <a:lnTo>
                    <a:pt x="161" y="1211"/>
                  </a:lnTo>
                  <a:lnTo>
                    <a:pt x="112" y="1162"/>
                  </a:lnTo>
                  <a:lnTo>
                    <a:pt x="71" y="1110"/>
                  </a:lnTo>
                  <a:lnTo>
                    <a:pt x="40" y="1055"/>
                  </a:lnTo>
                  <a:lnTo>
                    <a:pt x="17" y="998"/>
                  </a:lnTo>
                  <a:lnTo>
                    <a:pt x="4" y="938"/>
                  </a:lnTo>
                  <a:lnTo>
                    <a:pt x="0" y="875"/>
                  </a:lnTo>
                  <a:lnTo>
                    <a:pt x="5" y="812"/>
                  </a:lnTo>
                  <a:lnTo>
                    <a:pt x="19" y="753"/>
                  </a:lnTo>
                  <a:lnTo>
                    <a:pt x="43" y="697"/>
                  </a:lnTo>
                  <a:lnTo>
                    <a:pt x="74" y="645"/>
                  </a:lnTo>
                  <a:lnTo>
                    <a:pt x="113" y="596"/>
                  </a:lnTo>
                  <a:lnTo>
                    <a:pt x="158" y="550"/>
                  </a:lnTo>
                  <a:lnTo>
                    <a:pt x="209" y="508"/>
                  </a:lnTo>
                  <a:lnTo>
                    <a:pt x="265" y="468"/>
                  </a:lnTo>
                  <a:lnTo>
                    <a:pt x="326" y="431"/>
                  </a:lnTo>
                  <a:lnTo>
                    <a:pt x="390" y="398"/>
                  </a:lnTo>
                  <a:lnTo>
                    <a:pt x="527" y="338"/>
                  </a:lnTo>
                  <a:lnTo>
                    <a:pt x="669" y="289"/>
                  </a:lnTo>
                  <a:lnTo>
                    <a:pt x="812" y="250"/>
                  </a:lnTo>
                  <a:lnTo>
                    <a:pt x="982" y="204"/>
                  </a:lnTo>
                  <a:lnTo>
                    <a:pt x="1163" y="162"/>
                  </a:lnTo>
                  <a:lnTo>
                    <a:pt x="1562" y="89"/>
                  </a:lnTo>
                  <a:lnTo>
                    <a:pt x="2007" y="34"/>
                  </a:lnTo>
                  <a:lnTo>
                    <a:pt x="2500" y="0"/>
                  </a:lnTo>
                  <a:lnTo>
                    <a:pt x="2531" y="437"/>
                  </a:lnTo>
                  <a:lnTo>
                    <a:pt x="2070" y="477"/>
                  </a:lnTo>
                  <a:lnTo>
                    <a:pt x="1673" y="527"/>
                  </a:lnTo>
                  <a:lnTo>
                    <a:pt x="1335" y="584"/>
                  </a:lnTo>
                  <a:lnTo>
                    <a:pt x="1055" y="644"/>
                  </a:lnTo>
                  <a:lnTo>
                    <a:pt x="830" y="706"/>
                  </a:lnTo>
                  <a:lnTo>
                    <a:pt x="659" y="767"/>
                  </a:lnTo>
                  <a:lnTo>
                    <a:pt x="593" y="796"/>
                  </a:lnTo>
                  <a:lnTo>
                    <a:pt x="539" y="824"/>
                  </a:lnTo>
                  <a:lnTo>
                    <a:pt x="498" y="850"/>
                  </a:lnTo>
                  <a:lnTo>
                    <a:pt x="469" y="875"/>
                  </a:lnTo>
                  <a:lnTo>
                    <a:pt x="489" y="893"/>
                  </a:lnTo>
                  <a:lnTo>
                    <a:pt x="514" y="911"/>
                  </a:lnTo>
                  <a:lnTo>
                    <a:pt x="581" y="950"/>
                  </a:lnTo>
                  <a:lnTo>
                    <a:pt x="669" y="990"/>
                  </a:lnTo>
                  <a:lnTo>
                    <a:pt x="778" y="1032"/>
                  </a:lnTo>
                  <a:lnTo>
                    <a:pt x="1058" y="1115"/>
                  </a:lnTo>
                  <a:lnTo>
                    <a:pt x="1421" y="1195"/>
                  </a:lnTo>
                  <a:lnTo>
                    <a:pt x="1867" y="1266"/>
                  </a:lnTo>
                  <a:lnTo>
                    <a:pt x="2393" y="1323"/>
                  </a:lnTo>
                  <a:lnTo>
                    <a:pt x="3000" y="1361"/>
                  </a:lnTo>
                  <a:lnTo>
                    <a:pt x="3687" y="1375"/>
                  </a:lnTo>
                  <a:lnTo>
                    <a:pt x="4372" y="1361"/>
                  </a:lnTo>
                  <a:lnTo>
                    <a:pt x="4976" y="1323"/>
                  </a:lnTo>
                  <a:lnTo>
                    <a:pt x="5499" y="1266"/>
                  </a:lnTo>
                  <a:lnTo>
                    <a:pt x="5941" y="1195"/>
                  </a:lnTo>
                  <a:lnTo>
                    <a:pt x="6302" y="1115"/>
                  </a:lnTo>
                  <a:lnTo>
                    <a:pt x="6583" y="1032"/>
                  </a:lnTo>
                  <a:lnTo>
                    <a:pt x="6693" y="990"/>
                  </a:lnTo>
                  <a:lnTo>
                    <a:pt x="6784" y="950"/>
                  </a:lnTo>
                  <a:lnTo>
                    <a:pt x="6854" y="911"/>
                  </a:lnTo>
                  <a:lnTo>
                    <a:pt x="6905" y="875"/>
                  </a:lnTo>
                  <a:lnTo>
                    <a:pt x="6871" y="850"/>
                  </a:lnTo>
                  <a:lnTo>
                    <a:pt x="6826" y="824"/>
                  </a:lnTo>
                  <a:lnTo>
                    <a:pt x="6770" y="796"/>
                  </a:lnTo>
                  <a:lnTo>
                    <a:pt x="6702" y="767"/>
                  </a:lnTo>
                  <a:lnTo>
                    <a:pt x="6530" y="706"/>
                  </a:lnTo>
                  <a:lnTo>
                    <a:pt x="6308" y="644"/>
                  </a:lnTo>
                  <a:lnTo>
                    <a:pt x="6031" y="584"/>
                  </a:lnTo>
                  <a:lnTo>
                    <a:pt x="5697" y="527"/>
                  </a:lnTo>
                  <a:lnTo>
                    <a:pt x="5302" y="477"/>
                  </a:lnTo>
                  <a:lnTo>
                    <a:pt x="4843" y="437"/>
                  </a:lnTo>
                  <a:lnTo>
                    <a:pt x="4874" y="0"/>
                  </a:lnTo>
                  <a:lnTo>
                    <a:pt x="5366" y="34"/>
                  </a:lnTo>
                  <a:lnTo>
                    <a:pt x="5812" y="89"/>
                  </a:lnTo>
                  <a:lnTo>
                    <a:pt x="6210" y="162"/>
                  </a:lnTo>
                  <a:lnTo>
                    <a:pt x="6392" y="204"/>
                  </a:lnTo>
                  <a:lnTo>
                    <a:pt x="6561" y="250"/>
                  </a:lnTo>
                  <a:lnTo>
                    <a:pt x="6695" y="289"/>
                  </a:lnTo>
                  <a:lnTo>
                    <a:pt x="6834" y="338"/>
                  </a:lnTo>
                  <a:lnTo>
                    <a:pt x="6970" y="398"/>
                  </a:lnTo>
                  <a:lnTo>
                    <a:pt x="7035" y="431"/>
                  </a:lnTo>
                  <a:lnTo>
                    <a:pt x="7097" y="468"/>
                  </a:lnTo>
                  <a:lnTo>
                    <a:pt x="7155" y="508"/>
                  </a:lnTo>
                  <a:lnTo>
                    <a:pt x="7208" y="550"/>
                  </a:lnTo>
                  <a:lnTo>
                    <a:pt x="7255" y="596"/>
                  </a:lnTo>
                  <a:lnTo>
                    <a:pt x="7296" y="645"/>
                  </a:lnTo>
                  <a:lnTo>
                    <a:pt x="7329" y="697"/>
                  </a:lnTo>
                  <a:lnTo>
                    <a:pt x="7354" y="753"/>
                  </a:lnTo>
                  <a:lnTo>
                    <a:pt x="7362" y="782"/>
                  </a:lnTo>
                  <a:lnTo>
                    <a:pt x="7369" y="812"/>
                  </a:lnTo>
                  <a:lnTo>
                    <a:pt x="7373" y="843"/>
                  </a:lnTo>
                  <a:lnTo>
                    <a:pt x="7374" y="875"/>
                  </a:lnTo>
                  <a:lnTo>
                    <a:pt x="7370" y="938"/>
                  </a:lnTo>
                  <a:lnTo>
                    <a:pt x="7357" y="998"/>
                  </a:lnTo>
                  <a:lnTo>
                    <a:pt x="7334" y="1055"/>
                  </a:lnTo>
                  <a:lnTo>
                    <a:pt x="7303" y="1110"/>
                  </a:lnTo>
                  <a:lnTo>
                    <a:pt x="7263" y="1162"/>
                  </a:lnTo>
                  <a:lnTo>
                    <a:pt x="7213" y="1211"/>
                  </a:lnTo>
                  <a:lnTo>
                    <a:pt x="7154" y="1259"/>
                  </a:lnTo>
                  <a:lnTo>
                    <a:pt x="7085" y="1304"/>
                  </a:lnTo>
                  <a:lnTo>
                    <a:pt x="7007" y="1347"/>
                  </a:lnTo>
                  <a:lnTo>
                    <a:pt x="6920" y="1387"/>
                  </a:lnTo>
                  <a:lnTo>
                    <a:pt x="6715" y="1463"/>
                  </a:lnTo>
                  <a:lnTo>
                    <a:pt x="6471" y="1531"/>
                  </a:lnTo>
                  <a:lnTo>
                    <a:pt x="6186" y="1593"/>
                  </a:lnTo>
                  <a:lnTo>
                    <a:pt x="5920" y="1647"/>
                  </a:lnTo>
                  <a:lnTo>
                    <a:pt x="5638" y="1693"/>
                  </a:lnTo>
                  <a:lnTo>
                    <a:pt x="5031" y="1761"/>
                  </a:lnTo>
                  <a:lnTo>
                    <a:pt x="4376" y="1799"/>
                  </a:lnTo>
                  <a:lnTo>
                    <a:pt x="3687" y="18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Freeform 6"/>
            <p:cNvSpPr>
              <a:spLocks noChangeArrowheads="1"/>
            </p:cNvSpPr>
            <p:nvPr/>
          </p:nvSpPr>
          <p:spPr bwMode="auto">
            <a:xfrm>
              <a:off x="2178" y="2224"/>
              <a:ext cx="1671" cy="410"/>
            </a:xfrm>
            <a:custGeom>
              <a:avLst/>
              <a:gdLst>
                <a:gd name="T0" fmla="*/ 3687 w 7375"/>
                <a:gd name="T1" fmla="*/ 1812 h 1813"/>
                <a:gd name="T2" fmla="*/ 2331 w 7375"/>
                <a:gd name="T3" fmla="*/ 1750 h 1813"/>
                <a:gd name="T4" fmla="*/ 1187 w 7375"/>
                <a:gd name="T5" fmla="*/ 1593 h 1813"/>
                <a:gd name="T6" fmla="*/ 659 w 7375"/>
                <a:gd name="T7" fmla="*/ 1459 h 1813"/>
                <a:gd name="T8" fmla="*/ 367 w 7375"/>
                <a:gd name="T9" fmla="*/ 1337 h 1813"/>
                <a:gd name="T10" fmla="*/ 220 w 7375"/>
                <a:gd name="T11" fmla="*/ 1247 h 1813"/>
                <a:gd name="T12" fmla="*/ 112 w 7375"/>
                <a:gd name="T13" fmla="*/ 1149 h 1813"/>
                <a:gd name="T14" fmla="*/ 40 w 7375"/>
                <a:gd name="T15" fmla="*/ 1044 h 1813"/>
                <a:gd name="T16" fmla="*/ 4 w 7375"/>
                <a:gd name="T17" fmla="*/ 932 h 1813"/>
                <a:gd name="T18" fmla="*/ 1 w 7375"/>
                <a:gd name="T19" fmla="*/ 843 h 1813"/>
                <a:gd name="T20" fmla="*/ 19 w 7375"/>
                <a:gd name="T21" fmla="*/ 753 h 1813"/>
                <a:gd name="T22" fmla="*/ 74 w 7375"/>
                <a:gd name="T23" fmla="*/ 645 h 1813"/>
                <a:gd name="T24" fmla="*/ 158 w 7375"/>
                <a:gd name="T25" fmla="*/ 550 h 1813"/>
                <a:gd name="T26" fmla="*/ 265 w 7375"/>
                <a:gd name="T27" fmla="*/ 468 h 1813"/>
                <a:gd name="T28" fmla="*/ 390 w 7375"/>
                <a:gd name="T29" fmla="*/ 398 h 1813"/>
                <a:gd name="T30" fmla="*/ 669 w 7375"/>
                <a:gd name="T31" fmla="*/ 289 h 1813"/>
                <a:gd name="T32" fmla="*/ 982 w 7375"/>
                <a:gd name="T33" fmla="*/ 204 h 1813"/>
                <a:gd name="T34" fmla="*/ 1562 w 7375"/>
                <a:gd name="T35" fmla="*/ 89 h 1813"/>
                <a:gd name="T36" fmla="*/ 2500 w 7375"/>
                <a:gd name="T37" fmla="*/ 0 h 1813"/>
                <a:gd name="T38" fmla="*/ 2070 w 7375"/>
                <a:gd name="T39" fmla="*/ 478 h 1813"/>
                <a:gd name="T40" fmla="*/ 1335 w 7375"/>
                <a:gd name="T41" fmla="*/ 584 h 1813"/>
                <a:gd name="T42" fmla="*/ 830 w 7375"/>
                <a:gd name="T43" fmla="*/ 706 h 1813"/>
                <a:gd name="T44" fmla="*/ 593 w 7375"/>
                <a:gd name="T45" fmla="*/ 796 h 1813"/>
                <a:gd name="T46" fmla="*/ 498 w 7375"/>
                <a:gd name="T47" fmla="*/ 850 h 1813"/>
                <a:gd name="T48" fmla="*/ 489 w 7375"/>
                <a:gd name="T49" fmla="*/ 892 h 1813"/>
                <a:gd name="T50" fmla="*/ 581 w 7375"/>
                <a:gd name="T51" fmla="*/ 949 h 1813"/>
                <a:gd name="T52" fmla="*/ 778 w 7375"/>
                <a:gd name="T53" fmla="*/ 1027 h 1813"/>
                <a:gd name="T54" fmla="*/ 1421 w 7375"/>
                <a:gd name="T55" fmla="*/ 1179 h 1813"/>
                <a:gd name="T56" fmla="*/ 2393 w 7375"/>
                <a:gd name="T57" fmla="*/ 1297 h 1813"/>
                <a:gd name="T58" fmla="*/ 3687 w 7375"/>
                <a:gd name="T59" fmla="*/ 1343 h 1813"/>
                <a:gd name="T60" fmla="*/ 4976 w 7375"/>
                <a:gd name="T61" fmla="*/ 1297 h 1813"/>
                <a:gd name="T62" fmla="*/ 5941 w 7375"/>
                <a:gd name="T63" fmla="*/ 1179 h 1813"/>
                <a:gd name="T64" fmla="*/ 6583 w 7375"/>
                <a:gd name="T65" fmla="*/ 1027 h 1813"/>
                <a:gd name="T66" fmla="*/ 6784 w 7375"/>
                <a:gd name="T67" fmla="*/ 949 h 1813"/>
                <a:gd name="T68" fmla="*/ 6882 w 7375"/>
                <a:gd name="T69" fmla="*/ 892 h 1813"/>
                <a:gd name="T70" fmla="*/ 6871 w 7375"/>
                <a:gd name="T71" fmla="*/ 850 h 1813"/>
                <a:gd name="T72" fmla="*/ 6770 w 7375"/>
                <a:gd name="T73" fmla="*/ 796 h 1813"/>
                <a:gd name="T74" fmla="*/ 6530 w 7375"/>
                <a:gd name="T75" fmla="*/ 706 h 1813"/>
                <a:gd name="T76" fmla="*/ 6031 w 7375"/>
                <a:gd name="T77" fmla="*/ 584 h 1813"/>
                <a:gd name="T78" fmla="*/ 5302 w 7375"/>
                <a:gd name="T79" fmla="*/ 478 h 1813"/>
                <a:gd name="T80" fmla="*/ 4874 w 7375"/>
                <a:gd name="T81" fmla="*/ 0 h 1813"/>
                <a:gd name="T82" fmla="*/ 5812 w 7375"/>
                <a:gd name="T83" fmla="*/ 89 h 1813"/>
                <a:gd name="T84" fmla="*/ 6392 w 7375"/>
                <a:gd name="T85" fmla="*/ 204 h 1813"/>
                <a:gd name="T86" fmla="*/ 6695 w 7375"/>
                <a:gd name="T87" fmla="*/ 289 h 1813"/>
                <a:gd name="T88" fmla="*/ 6970 w 7375"/>
                <a:gd name="T89" fmla="*/ 398 h 1813"/>
                <a:gd name="T90" fmla="*/ 7097 w 7375"/>
                <a:gd name="T91" fmla="*/ 468 h 1813"/>
                <a:gd name="T92" fmla="*/ 7208 w 7375"/>
                <a:gd name="T93" fmla="*/ 550 h 1813"/>
                <a:gd name="T94" fmla="*/ 7296 w 7375"/>
                <a:gd name="T95" fmla="*/ 645 h 1813"/>
                <a:gd name="T96" fmla="*/ 7354 w 7375"/>
                <a:gd name="T97" fmla="*/ 753 h 1813"/>
                <a:gd name="T98" fmla="*/ 7369 w 7375"/>
                <a:gd name="T99" fmla="*/ 812 h 1813"/>
                <a:gd name="T100" fmla="*/ 7374 w 7375"/>
                <a:gd name="T101" fmla="*/ 875 h 1813"/>
                <a:gd name="T102" fmla="*/ 7357 w 7375"/>
                <a:gd name="T103" fmla="*/ 989 h 1813"/>
                <a:gd name="T104" fmla="*/ 7303 w 7375"/>
                <a:gd name="T105" fmla="*/ 1097 h 1813"/>
                <a:gd name="T106" fmla="*/ 7213 w 7375"/>
                <a:gd name="T107" fmla="*/ 1198 h 1813"/>
                <a:gd name="T108" fmla="*/ 7085 w 7375"/>
                <a:gd name="T109" fmla="*/ 1293 h 1813"/>
                <a:gd name="T110" fmla="*/ 6920 w 7375"/>
                <a:gd name="T111" fmla="*/ 1380 h 1813"/>
                <a:gd name="T112" fmla="*/ 6471 w 7375"/>
                <a:gd name="T113" fmla="*/ 1531 h 1813"/>
                <a:gd name="T114" fmla="*/ 5638 w 7375"/>
                <a:gd name="T115" fmla="*/ 1680 h 1813"/>
                <a:gd name="T116" fmla="*/ 4376 w 7375"/>
                <a:gd name="T117" fmla="*/ 1796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75" h="1813">
                  <a:moveTo>
                    <a:pt x="3687" y="1812"/>
                  </a:moveTo>
                  <a:lnTo>
                    <a:pt x="3687" y="1812"/>
                  </a:lnTo>
                  <a:lnTo>
                    <a:pt x="2993" y="1796"/>
                  </a:lnTo>
                  <a:lnTo>
                    <a:pt x="2331" y="1750"/>
                  </a:lnTo>
                  <a:lnTo>
                    <a:pt x="1722" y="1680"/>
                  </a:lnTo>
                  <a:lnTo>
                    <a:pt x="1187" y="1593"/>
                  </a:lnTo>
                  <a:lnTo>
                    <a:pt x="903" y="1531"/>
                  </a:lnTo>
                  <a:lnTo>
                    <a:pt x="659" y="1459"/>
                  </a:lnTo>
                  <a:lnTo>
                    <a:pt x="454" y="1380"/>
                  </a:lnTo>
                  <a:lnTo>
                    <a:pt x="367" y="1337"/>
                  </a:lnTo>
                  <a:lnTo>
                    <a:pt x="289" y="1293"/>
                  </a:lnTo>
                  <a:lnTo>
                    <a:pt x="220" y="1247"/>
                  </a:lnTo>
                  <a:lnTo>
                    <a:pt x="161" y="1198"/>
                  </a:lnTo>
                  <a:lnTo>
                    <a:pt x="112" y="1149"/>
                  </a:lnTo>
                  <a:lnTo>
                    <a:pt x="71" y="1097"/>
                  </a:lnTo>
                  <a:lnTo>
                    <a:pt x="40" y="1044"/>
                  </a:lnTo>
                  <a:lnTo>
                    <a:pt x="17" y="989"/>
                  </a:lnTo>
                  <a:lnTo>
                    <a:pt x="4" y="932"/>
                  </a:lnTo>
                  <a:lnTo>
                    <a:pt x="0" y="875"/>
                  </a:lnTo>
                  <a:lnTo>
                    <a:pt x="1" y="843"/>
                  </a:lnTo>
                  <a:lnTo>
                    <a:pt x="5" y="812"/>
                  </a:lnTo>
                  <a:lnTo>
                    <a:pt x="19" y="753"/>
                  </a:lnTo>
                  <a:lnTo>
                    <a:pt x="43" y="697"/>
                  </a:lnTo>
                  <a:lnTo>
                    <a:pt x="74" y="645"/>
                  </a:lnTo>
                  <a:lnTo>
                    <a:pt x="113" y="596"/>
                  </a:lnTo>
                  <a:lnTo>
                    <a:pt x="158" y="550"/>
                  </a:lnTo>
                  <a:lnTo>
                    <a:pt x="209" y="508"/>
                  </a:lnTo>
                  <a:lnTo>
                    <a:pt x="265" y="468"/>
                  </a:lnTo>
                  <a:lnTo>
                    <a:pt x="326" y="432"/>
                  </a:lnTo>
                  <a:lnTo>
                    <a:pt x="390" y="398"/>
                  </a:lnTo>
                  <a:lnTo>
                    <a:pt x="527" y="338"/>
                  </a:lnTo>
                  <a:lnTo>
                    <a:pt x="669" y="289"/>
                  </a:lnTo>
                  <a:lnTo>
                    <a:pt x="812" y="250"/>
                  </a:lnTo>
                  <a:lnTo>
                    <a:pt x="982" y="204"/>
                  </a:lnTo>
                  <a:lnTo>
                    <a:pt x="1163" y="162"/>
                  </a:lnTo>
                  <a:lnTo>
                    <a:pt x="1562" y="89"/>
                  </a:lnTo>
                  <a:lnTo>
                    <a:pt x="2007" y="34"/>
                  </a:lnTo>
                  <a:lnTo>
                    <a:pt x="2500" y="0"/>
                  </a:lnTo>
                  <a:lnTo>
                    <a:pt x="2531" y="438"/>
                  </a:lnTo>
                  <a:lnTo>
                    <a:pt x="2070" y="478"/>
                  </a:lnTo>
                  <a:lnTo>
                    <a:pt x="1673" y="527"/>
                  </a:lnTo>
                  <a:lnTo>
                    <a:pt x="1335" y="584"/>
                  </a:lnTo>
                  <a:lnTo>
                    <a:pt x="1055" y="644"/>
                  </a:lnTo>
                  <a:lnTo>
                    <a:pt x="830" y="706"/>
                  </a:lnTo>
                  <a:lnTo>
                    <a:pt x="659" y="767"/>
                  </a:lnTo>
                  <a:lnTo>
                    <a:pt x="593" y="796"/>
                  </a:lnTo>
                  <a:lnTo>
                    <a:pt x="539" y="824"/>
                  </a:lnTo>
                  <a:lnTo>
                    <a:pt x="498" y="850"/>
                  </a:lnTo>
                  <a:lnTo>
                    <a:pt x="469" y="875"/>
                  </a:lnTo>
                  <a:lnTo>
                    <a:pt x="489" y="892"/>
                  </a:lnTo>
                  <a:lnTo>
                    <a:pt x="514" y="911"/>
                  </a:lnTo>
                  <a:lnTo>
                    <a:pt x="581" y="949"/>
                  </a:lnTo>
                  <a:lnTo>
                    <a:pt x="669" y="988"/>
                  </a:lnTo>
                  <a:lnTo>
                    <a:pt x="778" y="1027"/>
                  </a:lnTo>
                  <a:lnTo>
                    <a:pt x="1058" y="1105"/>
                  </a:lnTo>
                  <a:lnTo>
                    <a:pt x="1421" y="1179"/>
                  </a:lnTo>
                  <a:lnTo>
                    <a:pt x="1867" y="1245"/>
                  </a:lnTo>
                  <a:lnTo>
                    <a:pt x="2393" y="1297"/>
                  </a:lnTo>
                  <a:lnTo>
                    <a:pt x="3000" y="1331"/>
                  </a:lnTo>
                  <a:lnTo>
                    <a:pt x="3687" y="1343"/>
                  </a:lnTo>
                  <a:lnTo>
                    <a:pt x="4372" y="1331"/>
                  </a:lnTo>
                  <a:lnTo>
                    <a:pt x="4976" y="1297"/>
                  </a:lnTo>
                  <a:lnTo>
                    <a:pt x="5499" y="1245"/>
                  </a:lnTo>
                  <a:lnTo>
                    <a:pt x="5941" y="1179"/>
                  </a:lnTo>
                  <a:lnTo>
                    <a:pt x="6302" y="1105"/>
                  </a:lnTo>
                  <a:lnTo>
                    <a:pt x="6583" y="1027"/>
                  </a:lnTo>
                  <a:lnTo>
                    <a:pt x="6693" y="988"/>
                  </a:lnTo>
                  <a:lnTo>
                    <a:pt x="6784" y="949"/>
                  </a:lnTo>
                  <a:lnTo>
                    <a:pt x="6854" y="911"/>
                  </a:lnTo>
                  <a:lnTo>
                    <a:pt x="6882" y="892"/>
                  </a:lnTo>
                  <a:lnTo>
                    <a:pt x="6905" y="875"/>
                  </a:lnTo>
                  <a:lnTo>
                    <a:pt x="6871" y="850"/>
                  </a:lnTo>
                  <a:lnTo>
                    <a:pt x="6826" y="824"/>
                  </a:lnTo>
                  <a:lnTo>
                    <a:pt x="6770" y="796"/>
                  </a:lnTo>
                  <a:lnTo>
                    <a:pt x="6702" y="767"/>
                  </a:lnTo>
                  <a:lnTo>
                    <a:pt x="6530" y="706"/>
                  </a:lnTo>
                  <a:lnTo>
                    <a:pt x="6308" y="644"/>
                  </a:lnTo>
                  <a:lnTo>
                    <a:pt x="6031" y="584"/>
                  </a:lnTo>
                  <a:lnTo>
                    <a:pt x="5697" y="527"/>
                  </a:lnTo>
                  <a:lnTo>
                    <a:pt x="5302" y="478"/>
                  </a:lnTo>
                  <a:lnTo>
                    <a:pt x="4843" y="438"/>
                  </a:lnTo>
                  <a:lnTo>
                    <a:pt x="4874" y="0"/>
                  </a:lnTo>
                  <a:lnTo>
                    <a:pt x="5366" y="34"/>
                  </a:lnTo>
                  <a:lnTo>
                    <a:pt x="5812" y="89"/>
                  </a:lnTo>
                  <a:lnTo>
                    <a:pt x="6210" y="162"/>
                  </a:lnTo>
                  <a:lnTo>
                    <a:pt x="6392" y="204"/>
                  </a:lnTo>
                  <a:lnTo>
                    <a:pt x="6561" y="250"/>
                  </a:lnTo>
                  <a:lnTo>
                    <a:pt x="6695" y="289"/>
                  </a:lnTo>
                  <a:lnTo>
                    <a:pt x="6834" y="338"/>
                  </a:lnTo>
                  <a:lnTo>
                    <a:pt x="6970" y="398"/>
                  </a:lnTo>
                  <a:lnTo>
                    <a:pt x="7035" y="432"/>
                  </a:lnTo>
                  <a:lnTo>
                    <a:pt x="7097" y="468"/>
                  </a:lnTo>
                  <a:lnTo>
                    <a:pt x="7155" y="508"/>
                  </a:lnTo>
                  <a:lnTo>
                    <a:pt x="7208" y="550"/>
                  </a:lnTo>
                  <a:lnTo>
                    <a:pt x="7255" y="596"/>
                  </a:lnTo>
                  <a:lnTo>
                    <a:pt x="7296" y="645"/>
                  </a:lnTo>
                  <a:lnTo>
                    <a:pt x="7329" y="697"/>
                  </a:lnTo>
                  <a:lnTo>
                    <a:pt x="7354" y="753"/>
                  </a:lnTo>
                  <a:lnTo>
                    <a:pt x="7362" y="782"/>
                  </a:lnTo>
                  <a:lnTo>
                    <a:pt x="7369" y="812"/>
                  </a:lnTo>
                  <a:lnTo>
                    <a:pt x="7373" y="843"/>
                  </a:lnTo>
                  <a:lnTo>
                    <a:pt x="7374" y="875"/>
                  </a:lnTo>
                  <a:lnTo>
                    <a:pt x="7370" y="932"/>
                  </a:lnTo>
                  <a:lnTo>
                    <a:pt x="7357" y="989"/>
                  </a:lnTo>
                  <a:lnTo>
                    <a:pt x="7334" y="1044"/>
                  </a:lnTo>
                  <a:lnTo>
                    <a:pt x="7303" y="1097"/>
                  </a:lnTo>
                  <a:lnTo>
                    <a:pt x="7263" y="1149"/>
                  </a:lnTo>
                  <a:lnTo>
                    <a:pt x="7213" y="1198"/>
                  </a:lnTo>
                  <a:lnTo>
                    <a:pt x="7154" y="1247"/>
                  </a:lnTo>
                  <a:lnTo>
                    <a:pt x="7085" y="1293"/>
                  </a:lnTo>
                  <a:lnTo>
                    <a:pt x="7007" y="1337"/>
                  </a:lnTo>
                  <a:lnTo>
                    <a:pt x="6920" y="1380"/>
                  </a:lnTo>
                  <a:lnTo>
                    <a:pt x="6715" y="1459"/>
                  </a:lnTo>
                  <a:lnTo>
                    <a:pt x="6471" y="1531"/>
                  </a:lnTo>
                  <a:lnTo>
                    <a:pt x="6186" y="1593"/>
                  </a:lnTo>
                  <a:lnTo>
                    <a:pt x="5638" y="1680"/>
                  </a:lnTo>
                  <a:lnTo>
                    <a:pt x="5031" y="1750"/>
                  </a:lnTo>
                  <a:lnTo>
                    <a:pt x="4376" y="1796"/>
                  </a:lnTo>
                  <a:lnTo>
                    <a:pt x="3687" y="18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Freeform 7"/>
            <p:cNvSpPr>
              <a:spLocks noChangeArrowheads="1"/>
            </p:cNvSpPr>
            <p:nvPr/>
          </p:nvSpPr>
          <p:spPr bwMode="auto">
            <a:xfrm>
              <a:off x="2178" y="2663"/>
              <a:ext cx="2423" cy="410"/>
            </a:xfrm>
            <a:custGeom>
              <a:avLst/>
              <a:gdLst>
                <a:gd name="T0" fmla="*/ 9061 w 10687"/>
                <a:gd name="T1" fmla="*/ 1812 h 1813"/>
                <a:gd name="T2" fmla="*/ 2993 w 10687"/>
                <a:gd name="T3" fmla="*/ 1800 h 1813"/>
                <a:gd name="T4" fmla="*/ 1722 w 10687"/>
                <a:gd name="T5" fmla="*/ 1694 h 1813"/>
                <a:gd name="T6" fmla="*/ 1187 w 10687"/>
                <a:gd name="T7" fmla="*/ 1593 h 1813"/>
                <a:gd name="T8" fmla="*/ 659 w 10687"/>
                <a:gd name="T9" fmla="*/ 1464 h 1813"/>
                <a:gd name="T10" fmla="*/ 367 w 10687"/>
                <a:gd name="T11" fmla="*/ 1347 h 1813"/>
                <a:gd name="T12" fmla="*/ 220 w 10687"/>
                <a:gd name="T13" fmla="*/ 1259 h 1813"/>
                <a:gd name="T14" fmla="*/ 112 w 10687"/>
                <a:gd name="T15" fmla="*/ 1162 h 1813"/>
                <a:gd name="T16" fmla="*/ 40 w 10687"/>
                <a:gd name="T17" fmla="*/ 1056 h 1813"/>
                <a:gd name="T18" fmla="*/ 4 w 10687"/>
                <a:gd name="T19" fmla="*/ 938 h 1813"/>
                <a:gd name="T20" fmla="*/ 5 w 10687"/>
                <a:gd name="T21" fmla="*/ 813 h 1813"/>
                <a:gd name="T22" fmla="*/ 43 w 10687"/>
                <a:gd name="T23" fmla="*/ 698 h 1813"/>
                <a:gd name="T24" fmla="*/ 113 w 10687"/>
                <a:gd name="T25" fmla="*/ 597 h 1813"/>
                <a:gd name="T26" fmla="*/ 209 w 10687"/>
                <a:gd name="T27" fmla="*/ 508 h 1813"/>
                <a:gd name="T28" fmla="*/ 326 w 10687"/>
                <a:gd name="T29" fmla="*/ 432 h 1813"/>
                <a:gd name="T30" fmla="*/ 527 w 10687"/>
                <a:gd name="T31" fmla="*/ 339 h 1813"/>
                <a:gd name="T32" fmla="*/ 812 w 10687"/>
                <a:gd name="T33" fmla="*/ 250 h 1813"/>
                <a:gd name="T34" fmla="*/ 1163 w 10687"/>
                <a:gd name="T35" fmla="*/ 163 h 1813"/>
                <a:gd name="T36" fmla="*/ 2007 w 10687"/>
                <a:gd name="T37" fmla="*/ 35 h 1813"/>
                <a:gd name="T38" fmla="*/ 2531 w 10687"/>
                <a:gd name="T39" fmla="*/ 437 h 1813"/>
                <a:gd name="T40" fmla="*/ 1673 w 10687"/>
                <a:gd name="T41" fmla="*/ 532 h 1813"/>
                <a:gd name="T42" fmla="*/ 1055 w 10687"/>
                <a:gd name="T43" fmla="*/ 656 h 1813"/>
                <a:gd name="T44" fmla="*/ 659 w 10687"/>
                <a:gd name="T45" fmla="*/ 781 h 1813"/>
                <a:gd name="T46" fmla="*/ 498 w 10687"/>
                <a:gd name="T47" fmla="*/ 856 h 1813"/>
                <a:gd name="T48" fmla="*/ 489 w 10687"/>
                <a:gd name="T49" fmla="*/ 893 h 1813"/>
                <a:gd name="T50" fmla="*/ 581 w 10687"/>
                <a:gd name="T51" fmla="*/ 951 h 1813"/>
                <a:gd name="T52" fmla="*/ 778 w 10687"/>
                <a:gd name="T53" fmla="*/ 1032 h 1813"/>
                <a:gd name="T54" fmla="*/ 1421 w 10687"/>
                <a:gd name="T55" fmla="*/ 1195 h 1813"/>
                <a:gd name="T56" fmla="*/ 2393 w 10687"/>
                <a:gd name="T57" fmla="*/ 1324 h 1813"/>
                <a:gd name="T58" fmla="*/ 3687 w 10687"/>
                <a:gd name="T59" fmla="*/ 1375 h 1813"/>
                <a:gd name="T60" fmla="*/ 9215 w 10687"/>
                <a:gd name="T61" fmla="*/ 1352 h 1813"/>
                <a:gd name="T62" fmla="*/ 9510 w 10687"/>
                <a:gd name="T63" fmla="*/ 1318 h 1813"/>
                <a:gd name="T64" fmla="*/ 9593 w 10687"/>
                <a:gd name="T65" fmla="*/ 1312 h 1813"/>
                <a:gd name="T66" fmla="*/ 9664 w 10687"/>
                <a:gd name="T67" fmla="*/ 1277 h 1813"/>
                <a:gd name="T68" fmla="*/ 9976 w 10687"/>
                <a:gd name="T69" fmla="*/ 1063 h 1813"/>
                <a:gd name="T70" fmla="*/ 10405 w 10687"/>
                <a:gd name="T71" fmla="*/ 718 h 1813"/>
                <a:gd name="T72" fmla="*/ 10288 w 10687"/>
                <a:gd name="T73" fmla="*/ 1395 h 1813"/>
                <a:gd name="T74" fmla="*/ 10001 w 10687"/>
                <a:gd name="T75" fmla="*/ 1590 h 1813"/>
                <a:gd name="T76" fmla="*/ 9805 w 10687"/>
                <a:gd name="T77" fmla="*/ 1697 h 1813"/>
                <a:gd name="T78" fmla="*/ 9717 w 10687"/>
                <a:gd name="T79" fmla="*/ 1730 h 1813"/>
                <a:gd name="T80" fmla="*/ 9593 w 10687"/>
                <a:gd name="T81" fmla="*/ 1760 h 1813"/>
                <a:gd name="T82" fmla="*/ 9394 w 10687"/>
                <a:gd name="T83" fmla="*/ 1789 h 1813"/>
                <a:gd name="T84" fmla="*/ 9120 w 10687"/>
                <a:gd name="T85" fmla="*/ 1811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7" h="1813">
                  <a:moveTo>
                    <a:pt x="9061" y="1812"/>
                  </a:moveTo>
                  <a:lnTo>
                    <a:pt x="9061" y="1812"/>
                  </a:lnTo>
                  <a:lnTo>
                    <a:pt x="3687" y="1812"/>
                  </a:lnTo>
                  <a:lnTo>
                    <a:pt x="2993" y="1800"/>
                  </a:lnTo>
                  <a:lnTo>
                    <a:pt x="2331" y="1762"/>
                  </a:lnTo>
                  <a:lnTo>
                    <a:pt x="1722" y="1694"/>
                  </a:lnTo>
                  <a:lnTo>
                    <a:pt x="1444" y="1648"/>
                  </a:lnTo>
                  <a:lnTo>
                    <a:pt x="1187" y="1593"/>
                  </a:lnTo>
                  <a:lnTo>
                    <a:pt x="903" y="1532"/>
                  </a:lnTo>
                  <a:lnTo>
                    <a:pt x="659" y="1464"/>
                  </a:lnTo>
                  <a:lnTo>
                    <a:pt x="454" y="1388"/>
                  </a:lnTo>
                  <a:lnTo>
                    <a:pt x="367" y="1347"/>
                  </a:lnTo>
                  <a:lnTo>
                    <a:pt x="289" y="1304"/>
                  </a:lnTo>
                  <a:lnTo>
                    <a:pt x="220" y="1259"/>
                  </a:lnTo>
                  <a:lnTo>
                    <a:pt x="161" y="1212"/>
                  </a:lnTo>
                  <a:lnTo>
                    <a:pt x="112" y="1162"/>
                  </a:lnTo>
                  <a:lnTo>
                    <a:pt x="71" y="1110"/>
                  </a:lnTo>
                  <a:lnTo>
                    <a:pt x="40" y="1056"/>
                  </a:lnTo>
                  <a:lnTo>
                    <a:pt x="17" y="998"/>
                  </a:lnTo>
                  <a:lnTo>
                    <a:pt x="4" y="938"/>
                  </a:lnTo>
                  <a:lnTo>
                    <a:pt x="0" y="875"/>
                  </a:lnTo>
                  <a:lnTo>
                    <a:pt x="5" y="813"/>
                  </a:lnTo>
                  <a:lnTo>
                    <a:pt x="19" y="754"/>
                  </a:lnTo>
                  <a:lnTo>
                    <a:pt x="43" y="698"/>
                  </a:lnTo>
                  <a:lnTo>
                    <a:pt x="74" y="646"/>
                  </a:lnTo>
                  <a:lnTo>
                    <a:pt x="113" y="597"/>
                  </a:lnTo>
                  <a:lnTo>
                    <a:pt x="158" y="551"/>
                  </a:lnTo>
                  <a:lnTo>
                    <a:pt x="209" y="508"/>
                  </a:lnTo>
                  <a:lnTo>
                    <a:pt x="265" y="469"/>
                  </a:lnTo>
                  <a:lnTo>
                    <a:pt x="326" y="432"/>
                  </a:lnTo>
                  <a:lnTo>
                    <a:pt x="390" y="398"/>
                  </a:lnTo>
                  <a:lnTo>
                    <a:pt x="527" y="339"/>
                  </a:lnTo>
                  <a:lnTo>
                    <a:pt x="669" y="290"/>
                  </a:lnTo>
                  <a:lnTo>
                    <a:pt x="812" y="250"/>
                  </a:lnTo>
                  <a:lnTo>
                    <a:pt x="982" y="205"/>
                  </a:lnTo>
                  <a:lnTo>
                    <a:pt x="1163" y="163"/>
                  </a:lnTo>
                  <a:lnTo>
                    <a:pt x="1562" y="90"/>
                  </a:lnTo>
                  <a:lnTo>
                    <a:pt x="2007" y="35"/>
                  </a:lnTo>
                  <a:lnTo>
                    <a:pt x="2500" y="0"/>
                  </a:lnTo>
                  <a:lnTo>
                    <a:pt x="2531" y="437"/>
                  </a:lnTo>
                  <a:lnTo>
                    <a:pt x="2070" y="479"/>
                  </a:lnTo>
                  <a:lnTo>
                    <a:pt x="1673" y="532"/>
                  </a:lnTo>
                  <a:lnTo>
                    <a:pt x="1335" y="592"/>
                  </a:lnTo>
                  <a:lnTo>
                    <a:pt x="1055" y="656"/>
                  </a:lnTo>
                  <a:lnTo>
                    <a:pt x="830" y="720"/>
                  </a:lnTo>
                  <a:lnTo>
                    <a:pt x="659" y="781"/>
                  </a:lnTo>
                  <a:lnTo>
                    <a:pt x="539" y="833"/>
                  </a:lnTo>
                  <a:lnTo>
                    <a:pt x="498" y="856"/>
                  </a:lnTo>
                  <a:lnTo>
                    <a:pt x="469" y="875"/>
                  </a:lnTo>
                  <a:lnTo>
                    <a:pt x="489" y="893"/>
                  </a:lnTo>
                  <a:lnTo>
                    <a:pt x="514" y="912"/>
                  </a:lnTo>
                  <a:lnTo>
                    <a:pt x="581" y="951"/>
                  </a:lnTo>
                  <a:lnTo>
                    <a:pt x="669" y="991"/>
                  </a:lnTo>
                  <a:lnTo>
                    <a:pt x="778" y="1032"/>
                  </a:lnTo>
                  <a:lnTo>
                    <a:pt x="1058" y="1116"/>
                  </a:lnTo>
                  <a:lnTo>
                    <a:pt x="1421" y="1195"/>
                  </a:lnTo>
                  <a:lnTo>
                    <a:pt x="1867" y="1266"/>
                  </a:lnTo>
                  <a:lnTo>
                    <a:pt x="2393" y="1324"/>
                  </a:lnTo>
                  <a:lnTo>
                    <a:pt x="3000" y="1362"/>
                  </a:lnTo>
                  <a:lnTo>
                    <a:pt x="3687" y="1375"/>
                  </a:lnTo>
                  <a:lnTo>
                    <a:pt x="9061" y="1375"/>
                  </a:lnTo>
                  <a:lnTo>
                    <a:pt x="9215" y="1352"/>
                  </a:lnTo>
                  <a:lnTo>
                    <a:pt x="9374" y="1332"/>
                  </a:lnTo>
                  <a:lnTo>
                    <a:pt x="9510" y="1318"/>
                  </a:lnTo>
                  <a:lnTo>
                    <a:pt x="9560" y="1314"/>
                  </a:lnTo>
                  <a:lnTo>
                    <a:pt x="9593" y="1312"/>
                  </a:lnTo>
                  <a:lnTo>
                    <a:pt x="9626" y="1298"/>
                  </a:lnTo>
                  <a:lnTo>
                    <a:pt x="9664" y="1277"/>
                  </a:lnTo>
                  <a:lnTo>
                    <a:pt x="9755" y="1220"/>
                  </a:lnTo>
                  <a:lnTo>
                    <a:pt x="9976" y="1063"/>
                  </a:lnTo>
                  <a:lnTo>
                    <a:pt x="10208" y="882"/>
                  </a:lnTo>
                  <a:lnTo>
                    <a:pt x="10405" y="718"/>
                  </a:lnTo>
                  <a:lnTo>
                    <a:pt x="10686" y="1093"/>
                  </a:lnTo>
                  <a:lnTo>
                    <a:pt x="10288" y="1395"/>
                  </a:lnTo>
                  <a:lnTo>
                    <a:pt x="10145" y="1496"/>
                  </a:lnTo>
                  <a:lnTo>
                    <a:pt x="10001" y="1590"/>
                  </a:lnTo>
                  <a:lnTo>
                    <a:pt x="9866" y="1667"/>
                  </a:lnTo>
                  <a:lnTo>
                    <a:pt x="9805" y="1697"/>
                  </a:lnTo>
                  <a:lnTo>
                    <a:pt x="9749" y="1718"/>
                  </a:lnTo>
                  <a:lnTo>
                    <a:pt x="9717" y="1730"/>
                  </a:lnTo>
                  <a:lnTo>
                    <a:pt x="9680" y="1740"/>
                  </a:lnTo>
                  <a:lnTo>
                    <a:pt x="9593" y="1760"/>
                  </a:lnTo>
                  <a:lnTo>
                    <a:pt x="9496" y="1776"/>
                  </a:lnTo>
                  <a:lnTo>
                    <a:pt x="9394" y="1789"/>
                  </a:lnTo>
                  <a:lnTo>
                    <a:pt x="9200" y="1806"/>
                  </a:lnTo>
                  <a:lnTo>
                    <a:pt x="9120" y="1811"/>
                  </a:lnTo>
                  <a:lnTo>
                    <a:pt x="9061" y="18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Freeform 8"/>
            <p:cNvSpPr>
              <a:spLocks noChangeArrowheads="1"/>
            </p:cNvSpPr>
            <p:nvPr/>
          </p:nvSpPr>
          <p:spPr bwMode="auto">
            <a:xfrm>
              <a:off x="4691" y="2384"/>
              <a:ext cx="247" cy="217"/>
            </a:xfrm>
            <a:custGeom>
              <a:avLst/>
              <a:gdLst>
                <a:gd name="T0" fmla="*/ 294 w 1092"/>
                <a:gd name="T1" fmla="*/ 918 h 963"/>
                <a:gd name="T2" fmla="*/ 259 w 1092"/>
                <a:gd name="T3" fmla="*/ 939 h 963"/>
                <a:gd name="T4" fmla="*/ 224 w 1092"/>
                <a:gd name="T5" fmla="*/ 953 h 963"/>
                <a:gd name="T6" fmla="*/ 190 w 1092"/>
                <a:gd name="T7" fmla="*/ 961 h 963"/>
                <a:gd name="T8" fmla="*/ 157 w 1092"/>
                <a:gd name="T9" fmla="*/ 962 h 963"/>
                <a:gd name="T10" fmla="*/ 126 w 1092"/>
                <a:gd name="T11" fmla="*/ 955 h 963"/>
                <a:gd name="T12" fmla="*/ 96 w 1092"/>
                <a:gd name="T13" fmla="*/ 941 h 963"/>
                <a:gd name="T14" fmla="*/ 69 w 1092"/>
                <a:gd name="T15" fmla="*/ 918 h 963"/>
                <a:gd name="T16" fmla="*/ 44 w 1092"/>
                <a:gd name="T17" fmla="*/ 887 h 963"/>
                <a:gd name="T18" fmla="*/ 23 w 1092"/>
                <a:gd name="T19" fmla="*/ 861 h 963"/>
                <a:gd name="T20" fmla="*/ 9 w 1092"/>
                <a:gd name="T21" fmla="*/ 831 h 963"/>
                <a:gd name="T22" fmla="*/ 1 w 1092"/>
                <a:gd name="T23" fmla="*/ 797 h 963"/>
                <a:gd name="T24" fmla="*/ 1 w 1092"/>
                <a:gd name="T25" fmla="*/ 762 h 963"/>
                <a:gd name="T26" fmla="*/ 7 w 1092"/>
                <a:gd name="T27" fmla="*/ 727 h 963"/>
                <a:gd name="T28" fmla="*/ 22 w 1092"/>
                <a:gd name="T29" fmla="*/ 694 h 963"/>
                <a:gd name="T30" fmla="*/ 44 w 1092"/>
                <a:gd name="T31" fmla="*/ 663 h 963"/>
                <a:gd name="T32" fmla="*/ 75 w 1092"/>
                <a:gd name="T33" fmla="*/ 637 h 963"/>
                <a:gd name="T34" fmla="*/ 838 w 1092"/>
                <a:gd name="T35" fmla="*/ 33 h 963"/>
                <a:gd name="T36" fmla="*/ 866 w 1092"/>
                <a:gd name="T37" fmla="*/ 15 h 963"/>
                <a:gd name="T38" fmla="*/ 898 w 1092"/>
                <a:gd name="T39" fmla="*/ 4 h 963"/>
                <a:gd name="T40" fmla="*/ 930 w 1092"/>
                <a:gd name="T41" fmla="*/ 0 h 963"/>
                <a:gd name="T42" fmla="*/ 962 w 1092"/>
                <a:gd name="T43" fmla="*/ 3 h 963"/>
                <a:gd name="T44" fmla="*/ 992 w 1092"/>
                <a:gd name="T45" fmla="*/ 14 h 963"/>
                <a:gd name="T46" fmla="*/ 1018 w 1092"/>
                <a:gd name="T47" fmla="*/ 32 h 963"/>
                <a:gd name="T48" fmla="*/ 1037 w 1092"/>
                <a:gd name="T49" fmla="*/ 58 h 963"/>
                <a:gd name="T50" fmla="*/ 1055 w 1092"/>
                <a:gd name="T51" fmla="*/ 87 h 963"/>
                <a:gd name="T52" fmla="*/ 1072 w 1092"/>
                <a:gd name="T53" fmla="*/ 116 h 963"/>
                <a:gd name="T54" fmla="*/ 1084 w 1092"/>
                <a:gd name="T55" fmla="*/ 148 h 963"/>
                <a:gd name="T56" fmla="*/ 1090 w 1092"/>
                <a:gd name="T57" fmla="*/ 182 h 963"/>
                <a:gd name="T58" fmla="*/ 1090 w 1092"/>
                <a:gd name="T59" fmla="*/ 217 h 963"/>
                <a:gd name="T60" fmla="*/ 1084 w 1092"/>
                <a:gd name="T61" fmla="*/ 252 h 963"/>
                <a:gd name="T62" fmla="*/ 1072 w 1092"/>
                <a:gd name="T63" fmla="*/ 284 h 963"/>
                <a:gd name="T64" fmla="*/ 1055 w 1092"/>
                <a:gd name="T65" fmla="*/ 312 h 963"/>
                <a:gd name="T66" fmla="*/ 294 w 1092"/>
                <a:gd name="T67" fmla="*/ 918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2" h="963">
                  <a:moveTo>
                    <a:pt x="294" y="918"/>
                  </a:moveTo>
                  <a:lnTo>
                    <a:pt x="294" y="918"/>
                  </a:lnTo>
                  <a:lnTo>
                    <a:pt x="276" y="930"/>
                  </a:lnTo>
                  <a:lnTo>
                    <a:pt x="259" y="939"/>
                  </a:lnTo>
                  <a:lnTo>
                    <a:pt x="241" y="947"/>
                  </a:lnTo>
                  <a:lnTo>
                    <a:pt x="224" y="953"/>
                  </a:lnTo>
                  <a:lnTo>
                    <a:pt x="207" y="958"/>
                  </a:lnTo>
                  <a:lnTo>
                    <a:pt x="190" y="961"/>
                  </a:lnTo>
                  <a:lnTo>
                    <a:pt x="173" y="962"/>
                  </a:lnTo>
                  <a:lnTo>
                    <a:pt x="157" y="962"/>
                  </a:lnTo>
                  <a:lnTo>
                    <a:pt x="141" y="959"/>
                  </a:lnTo>
                  <a:lnTo>
                    <a:pt x="126" y="955"/>
                  </a:lnTo>
                  <a:lnTo>
                    <a:pt x="111" y="949"/>
                  </a:lnTo>
                  <a:lnTo>
                    <a:pt x="96" y="941"/>
                  </a:lnTo>
                  <a:lnTo>
                    <a:pt x="82" y="931"/>
                  </a:lnTo>
                  <a:lnTo>
                    <a:pt x="69" y="918"/>
                  </a:lnTo>
                  <a:lnTo>
                    <a:pt x="56" y="904"/>
                  </a:lnTo>
                  <a:lnTo>
                    <a:pt x="44" y="887"/>
                  </a:lnTo>
                  <a:lnTo>
                    <a:pt x="33" y="875"/>
                  </a:lnTo>
                  <a:lnTo>
                    <a:pt x="23" y="861"/>
                  </a:lnTo>
                  <a:lnTo>
                    <a:pt x="16" y="846"/>
                  </a:lnTo>
                  <a:lnTo>
                    <a:pt x="9" y="831"/>
                  </a:lnTo>
                  <a:lnTo>
                    <a:pt x="4" y="814"/>
                  </a:lnTo>
                  <a:lnTo>
                    <a:pt x="1" y="797"/>
                  </a:lnTo>
                  <a:lnTo>
                    <a:pt x="0" y="780"/>
                  </a:lnTo>
                  <a:lnTo>
                    <a:pt x="1" y="762"/>
                  </a:lnTo>
                  <a:lnTo>
                    <a:pt x="3" y="745"/>
                  </a:lnTo>
                  <a:lnTo>
                    <a:pt x="7" y="727"/>
                  </a:lnTo>
                  <a:lnTo>
                    <a:pt x="14" y="710"/>
                  </a:lnTo>
                  <a:lnTo>
                    <a:pt x="22" y="694"/>
                  </a:lnTo>
                  <a:lnTo>
                    <a:pt x="32" y="678"/>
                  </a:lnTo>
                  <a:lnTo>
                    <a:pt x="44" y="663"/>
                  </a:lnTo>
                  <a:lnTo>
                    <a:pt x="59" y="650"/>
                  </a:lnTo>
                  <a:lnTo>
                    <a:pt x="75" y="637"/>
                  </a:lnTo>
                  <a:lnTo>
                    <a:pt x="825" y="44"/>
                  </a:lnTo>
                  <a:lnTo>
                    <a:pt x="838" y="33"/>
                  </a:lnTo>
                  <a:lnTo>
                    <a:pt x="851" y="23"/>
                  </a:lnTo>
                  <a:lnTo>
                    <a:pt x="866" y="15"/>
                  </a:lnTo>
                  <a:lnTo>
                    <a:pt x="881" y="9"/>
                  </a:lnTo>
                  <a:lnTo>
                    <a:pt x="898" y="4"/>
                  </a:lnTo>
                  <a:lnTo>
                    <a:pt x="914" y="2"/>
                  </a:lnTo>
                  <a:lnTo>
                    <a:pt x="930" y="0"/>
                  </a:lnTo>
                  <a:lnTo>
                    <a:pt x="947" y="1"/>
                  </a:lnTo>
                  <a:lnTo>
                    <a:pt x="962" y="3"/>
                  </a:lnTo>
                  <a:lnTo>
                    <a:pt x="978" y="7"/>
                  </a:lnTo>
                  <a:lnTo>
                    <a:pt x="992" y="14"/>
                  </a:lnTo>
                  <a:lnTo>
                    <a:pt x="1006" y="22"/>
                  </a:lnTo>
                  <a:lnTo>
                    <a:pt x="1018" y="32"/>
                  </a:lnTo>
                  <a:lnTo>
                    <a:pt x="1028" y="44"/>
                  </a:lnTo>
                  <a:lnTo>
                    <a:pt x="1037" y="58"/>
                  </a:lnTo>
                  <a:lnTo>
                    <a:pt x="1044" y="75"/>
                  </a:lnTo>
                  <a:lnTo>
                    <a:pt x="1055" y="87"/>
                  </a:lnTo>
                  <a:lnTo>
                    <a:pt x="1064" y="101"/>
                  </a:lnTo>
                  <a:lnTo>
                    <a:pt x="1072" y="116"/>
                  </a:lnTo>
                  <a:lnTo>
                    <a:pt x="1079" y="131"/>
                  </a:lnTo>
                  <a:lnTo>
                    <a:pt x="1084" y="148"/>
                  </a:lnTo>
                  <a:lnTo>
                    <a:pt x="1088" y="165"/>
                  </a:lnTo>
                  <a:lnTo>
                    <a:pt x="1090" y="182"/>
                  </a:lnTo>
                  <a:lnTo>
                    <a:pt x="1091" y="200"/>
                  </a:lnTo>
                  <a:lnTo>
                    <a:pt x="1090" y="217"/>
                  </a:lnTo>
                  <a:lnTo>
                    <a:pt x="1088" y="235"/>
                  </a:lnTo>
                  <a:lnTo>
                    <a:pt x="1084" y="252"/>
                  </a:lnTo>
                  <a:lnTo>
                    <a:pt x="1079" y="268"/>
                  </a:lnTo>
                  <a:lnTo>
                    <a:pt x="1072" y="284"/>
                  </a:lnTo>
                  <a:lnTo>
                    <a:pt x="1064" y="299"/>
                  </a:lnTo>
                  <a:lnTo>
                    <a:pt x="1055" y="312"/>
                  </a:lnTo>
                  <a:lnTo>
                    <a:pt x="1044" y="324"/>
                  </a:lnTo>
                  <a:lnTo>
                    <a:pt x="294" y="9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9"/>
            <p:cNvSpPr>
              <a:spLocks noChangeArrowheads="1"/>
            </p:cNvSpPr>
            <p:nvPr/>
          </p:nvSpPr>
          <p:spPr bwMode="auto">
            <a:xfrm>
              <a:off x="4866" y="2604"/>
              <a:ext cx="248" cy="215"/>
            </a:xfrm>
            <a:custGeom>
              <a:avLst/>
              <a:gdLst>
                <a:gd name="T0" fmla="*/ 270 w 1096"/>
                <a:gd name="T1" fmla="*/ 918 h 953"/>
                <a:gd name="T2" fmla="*/ 244 w 1096"/>
                <a:gd name="T3" fmla="*/ 937 h 953"/>
                <a:gd name="T4" fmla="*/ 213 w 1096"/>
                <a:gd name="T5" fmla="*/ 948 h 953"/>
                <a:gd name="T6" fmla="*/ 180 w 1096"/>
                <a:gd name="T7" fmla="*/ 952 h 953"/>
                <a:gd name="T8" fmla="*/ 145 w 1096"/>
                <a:gd name="T9" fmla="*/ 949 h 953"/>
                <a:gd name="T10" fmla="*/ 110 w 1096"/>
                <a:gd name="T11" fmla="*/ 941 h 953"/>
                <a:gd name="T12" fmla="*/ 76 w 1096"/>
                <a:gd name="T13" fmla="*/ 927 h 953"/>
                <a:gd name="T14" fmla="*/ 46 w 1096"/>
                <a:gd name="T15" fmla="*/ 909 h 953"/>
                <a:gd name="T16" fmla="*/ 20 w 1096"/>
                <a:gd name="T17" fmla="*/ 887 h 953"/>
                <a:gd name="T18" fmla="*/ 10 w 1096"/>
                <a:gd name="T19" fmla="*/ 861 h 953"/>
                <a:gd name="T20" fmla="*/ 3 w 1096"/>
                <a:gd name="T21" fmla="*/ 830 h 953"/>
                <a:gd name="T22" fmla="*/ 0 w 1096"/>
                <a:gd name="T23" fmla="*/ 797 h 953"/>
                <a:gd name="T24" fmla="*/ 1 w 1096"/>
                <a:gd name="T25" fmla="*/ 762 h 953"/>
                <a:gd name="T26" fmla="*/ 6 w 1096"/>
                <a:gd name="T27" fmla="*/ 727 h 953"/>
                <a:gd name="T28" fmla="*/ 16 w 1096"/>
                <a:gd name="T29" fmla="*/ 694 h 953"/>
                <a:gd name="T30" fmla="*/ 31 w 1096"/>
                <a:gd name="T31" fmla="*/ 663 h 953"/>
                <a:gd name="T32" fmla="*/ 51 w 1096"/>
                <a:gd name="T33" fmla="*/ 637 h 953"/>
                <a:gd name="T34" fmla="*/ 819 w 1096"/>
                <a:gd name="T35" fmla="*/ 32 h 953"/>
                <a:gd name="T36" fmla="*/ 854 w 1096"/>
                <a:gd name="T37" fmla="*/ 15 h 953"/>
                <a:gd name="T38" fmla="*/ 888 w 1096"/>
                <a:gd name="T39" fmla="*/ 4 h 953"/>
                <a:gd name="T40" fmla="*/ 922 w 1096"/>
                <a:gd name="T41" fmla="*/ 0 h 953"/>
                <a:gd name="T42" fmla="*/ 954 w 1096"/>
                <a:gd name="T43" fmla="*/ 2 h 953"/>
                <a:gd name="T44" fmla="*/ 984 w 1096"/>
                <a:gd name="T45" fmla="*/ 13 h 953"/>
                <a:gd name="T46" fmla="*/ 1013 w 1096"/>
                <a:gd name="T47" fmla="*/ 31 h 953"/>
                <a:gd name="T48" fmla="*/ 1039 w 1096"/>
                <a:gd name="T49" fmla="*/ 58 h 953"/>
                <a:gd name="T50" fmla="*/ 1062 w 1096"/>
                <a:gd name="T51" fmla="*/ 87 h 953"/>
                <a:gd name="T52" fmla="*/ 1080 w 1096"/>
                <a:gd name="T53" fmla="*/ 115 h 953"/>
                <a:gd name="T54" fmla="*/ 1091 w 1096"/>
                <a:gd name="T55" fmla="*/ 147 h 953"/>
                <a:gd name="T56" fmla="*/ 1095 w 1096"/>
                <a:gd name="T57" fmla="*/ 180 h 953"/>
                <a:gd name="T58" fmla="*/ 1092 w 1096"/>
                <a:gd name="T59" fmla="*/ 212 h 953"/>
                <a:gd name="T60" fmla="*/ 1082 w 1096"/>
                <a:gd name="T61" fmla="*/ 242 h 953"/>
                <a:gd name="T62" fmla="*/ 1063 w 1096"/>
                <a:gd name="T63" fmla="*/ 267 h 953"/>
                <a:gd name="T64" fmla="*/ 1037 w 1096"/>
                <a:gd name="T65" fmla="*/ 287 h 953"/>
                <a:gd name="T66" fmla="*/ 270 w 1096"/>
                <a:gd name="T67" fmla="*/ 918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6" h="953">
                  <a:moveTo>
                    <a:pt x="270" y="918"/>
                  </a:moveTo>
                  <a:lnTo>
                    <a:pt x="270" y="918"/>
                  </a:lnTo>
                  <a:lnTo>
                    <a:pt x="258" y="929"/>
                  </a:lnTo>
                  <a:lnTo>
                    <a:pt x="244" y="937"/>
                  </a:lnTo>
                  <a:lnTo>
                    <a:pt x="229" y="944"/>
                  </a:lnTo>
                  <a:lnTo>
                    <a:pt x="213" y="948"/>
                  </a:lnTo>
                  <a:lnTo>
                    <a:pt x="197" y="951"/>
                  </a:lnTo>
                  <a:lnTo>
                    <a:pt x="180" y="952"/>
                  </a:lnTo>
                  <a:lnTo>
                    <a:pt x="162" y="952"/>
                  </a:lnTo>
                  <a:lnTo>
                    <a:pt x="145" y="949"/>
                  </a:lnTo>
                  <a:lnTo>
                    <a:pt x="127" y="946"/>
                  </a:lnTo>
                  <a:lnTo>
                    <a:pt x="110" y="941"/>
                  </a:lnTo>
                  <a:lnTo>
                    <a:pt x="93" y="935"/>
                  </a:lnTo>
                  <a:lnTo>
                    <a:pt x="76" y="927"/>
                  </a:lnTo>
                  <a:lnTo>
                    <a:pt x="61" y="919"/>
                  </a:lnTo>
                  <a:lnTo>
                    <a:pt x="46" y="909"/>
                  </a:lnTo>
                  <a:lnTo>
                    <a:pt x="32" y="899"/>
                  </a:lnTo>
                  <a:lnTo>
                    <a:pt x="20" y="887"/>
                  </a:lnTo>
                  <a:lnTo>
                    <a:pt x="15" y="875"/>
                  </a:lnTo>
                  <a:lnTo>
                    <a:pt x="10" y="861"/>
                  </a:lnTo>
                  <a:lnTo>
                    <a:pt x="6" y="846"/>
                  </a:lnTo>
                  <a:lnTo>
                    <a:pt x="3" y="830"/>
                  </a:lnTo>
                  <a:lnTo>
                    <a:pt x="1" y="814"/>
                  </a:lnTo>
                  <a:lnTo>
                    <a:pt x="0" y="797"/>
                  </a:lnTo>
                  <a:lnTo>
                    <a:pt x="0" y="780"/>
                  </a:lnTo>
                  <a:lnTo>
                    <a:pt x="1" y="762"/>
                  </a:lnTo>
                  <a:lnTo>
                    <a:pt x="3" y="744"/>
                  </a:lnTo>
                  <a:lnTo>
                    <a:pt x="6" y="727"/>
                  </a:lnTo>
                  <a:lnTo>
                    <a:pt x="10" y="710"/>
                  </a:lnTo>
                  <a:lnTo>
                    <a:pt x="16" y="694"/>
                  </a:lnTo>
                  <a:lnTo>
                    <a:pt x="23" y="678"/>
                  </a:lnTo>
                  <a:lnTo>
                    <a:pt x="31" y="663"/>
                  </a:lnTo>
                  <a:lnTo>
                    <a:pt x="40" y="650"/>
                  </a:lnTo>
                  <a:lnTo>
                    <a:pt x="51" y="637"/>
                  </a:lnTo>
                  <a:lnTo>
                    <a:pt x="801" y="43"/>
                  </a:lnTo>
                  <a:lnTo>
                    <a:pt x="819" y="32"/>
                  </a:lnTo>
                  <a:lnTo>
                    <a:pt x="836" y="23"/>
                  </a:lnTo>
                  <a:lnTo>
                    <a:pt x="854" y="15"/>
                  </a:lnTo>
                  <a:lnTo>
                    <a:pt x="871" y="8"/>
                  </a:lnTo>
                  <a:lnTo>
                    <a:pt x="888" y="4"/>
                  </a:lnTo>
                  <a:lnTo>
                    <a:pt x="905" y="1"/>
                  </a:lnTo>
                  <a:lnTo>
                    <a:pt x="922" y="0"/>
                  </a:lnTo>
                  <a:lnTo>
                    <a:pt x="938" y="0"/>
                  </a:lnTo>
                  <a:lnTo>
                    <a:pt x="954" y="2"/>
                  </a:lnTo>
                  <a:lnTo>
                    <a:pt x="969" y="7"/>
                  </a:lnTo>
                  <a:lnTo>
                    <a:pt x="984" y="13"/>
                  </a:lnTo>
                  <a:lnTo>
                    <a:pt x="999" y="21"/>
                  </a:lnTo>
                  <a:lnTo>
                    <a:pt x="1013" y="31"/>
                  </a:lnTo>
                  <a:lnTo>
                    <a:pt x="1026" y="44"/>
                  </a:lnTo>
                  <a:lnTo>
                    <a:pt x="1039" y="58"/>
                  </a:lnTo>
                  <a:lnTo>
                    <a:pt x="1051" y="74"/>
                  </a:lnTo>
                  <a:lnTo>
                    <a:pt x="1062" y="87"/>
                  </a:lnTo>
                  <a:lnTo>
                    <a:pt x="1072" y="101"/>
                  </a:lnTo>
                  <a:lnTo>
                    <a:pt x="1080" y="115"/>
                  </a:lnTo>
                  <a:lnTo>
                    <a:pt x="1086" y="131"/>
                  </a:lnTo>
                  <a:lnTo>
                    <a:pt x="1091" y="147"/>
                  </a:lnTo>
                  <a:lnTo>
                    <a:pt x="1094" y="163"/>
                  </a:lnTo>
                  <a:lnTo>
                    <a:pt x="1095" y="180"/>
                  </a:lnTo>
                  <a:lnTo>
                    <a:pt x="1094" y="196"/>
                  </a:lnTo>
                  <a:lnTo>
                    <a:pt x="1092" y="212"/>
                  </a:lnTo>
                  <a:lnTo>
                    <a:pt x="1088" y="227"/>
                  </a:lnTo>
                  <a:lnTo>
                    <a:pt x="1082" y="242"/>
                  </a:lnTo>
                  <a:lnTo>
                    <a:pt x="1073" y="255"/>
                  </a:lnTo>
                  <a:lnTo>
                    <a:pt x="1063" y="267"/>
                  </a:lnTo>
                  <a:lnTo>
                    <a:pt x="1051" y="278"/>
                  </a:lnTo>
                  <a:lnTo>
                    <a:pt x="1037" y="287"/>
                  </a:lnTo>
                  <a:lnTo>
                    <a:pt x="1020" y="293"/>
                  </a:lnTo>
                  <a:lnTo>
                    <a:pt x="270" y="9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Freeform 10"/>
            <p:cNvSpPr>
              <a:spLocks noChangeArrowheads="1"/>
            </p:cNvSpPr>
            <p:nvPr/>
          </p:nvSpPr>
          <p:spPr bwMode="auto">
            <a:xfrm>
              <a:off x="4419" y="2475"/>
              <a:ext cx="565" cy="580"/>
            </a:xfrm>
            <a:custGeom>
              <a:avLst/>
              <a:gdLst>
                <a:gd name="T0" fmla="*/ 2439 w 2495"/>
                <a:gd name="T1" fmla="*/ 1816 h 2563"/>
                <a:gd name="T2" fmla="*/ 2468 w 2495"/>
                <a:gd name="T3" fmla="*/ 1776 h 2563"/>
                <a:gd name="T4" fmla="*/ 2487 w 2495"/>
                <a:gd name="T5" fmla="*/ 1733 h 2563"/>
                <a:gd name="T6" fmla="*/ 2494 w 2495"/>
                <a:gd name="T7" fmla="*/ 1689 h 2563"/>
                <a:gd name="T8" fmla="*/ 2486 w 2495"/>
                <a:gd name="T9" fmla="*/ 1647 h 2563"/>
                <a:gd name="T10" fmla="*/ 2460 w 2495"/>
                <a:gd name="T11" fmla="*/ 1609 h 2563"/>
                <a:gd name="T12" fmla="*/ 1185 w 2495"/>
                <a:gd name="T13" fmla="*/ 26 h 2563"/>
                <a:gd name="T14" fmla="*/ 1144 w 2495"/>
                <a:gd name="T15" fmla="*/ 7 h 2563"/>
                <a:gd name="T16" fmla="*/ 1100 w 2495"/>
                <a:gd name="T17" fmla="*/ 0 h 2563"/>
                <a:gd name="T18" fmla="*/ 1057 w 2495"/>
                <a:gd name="T19" fmla="*/ 7 h 2563"/>
                <a:gd name="T20" fmla="*/ 1016 w 2495"/>
                <a:gd name="T21" fmla="*/ 26 h 2563"/>
                <a:gd name="T22" fmla="*/ 585 w 2495"/>
                <a:gd name="T23" fmla="*/ 359 h 2563"/>
                <a:gd name="T24" fmla="*/ 594 w 2495"/>
                <a:gd name="T25" fmla="*/ 380 h 2563"/>
                <a:gd name="T26" fmla="*/ 585 w 2495"/>
                <a:gd name="T27" fmla="*/ 387 h 2563"/>
                <a:gd name="T28" fmla="*/ 576 w 2495"/>
                <a:gd name="T29" fmla="*/ 390 h 2563"/>
                <a:gd name="T30" fmla="*/ 553 w 2495"/>
                <a:gd name="T31" fmla="*/ 390 h 2563"/>
                <a:gd name="T32" fmla="*/ 242 w 2495"/>
                <a:gd name="T33" fmla="*/ 640 h 2563"/>
                <a:gd name="T34" fmla="*/ 241 w 2495"/>
                <a:gd name="T35" fmla="*/ 640 h 2563"/>
                <a:gd name="T36" fmla="*/ 241 w 2495"/>
                <a:gd name="T37" fmla="*/ 640 h 2563"/>
                <a:gd name="T38" fmla="*/ 166 w 2495"/>
                <a:gd name="T39" fmla="*/ 716 h 2563"/>
                <a:gd name="T40" fmla="*/ 83 w 2495"/>
                <a:gd name="T41" fmla="*/ 847 h 2563"/>
                <a:gd name="T42" fmla="*/ 34 w 2495"/>
                <a:gd name="T43" fmla="*/ 992 h 2563"/>
                <a:gd name="T44" fmla="*/ 22 w 2495"/>
                <a:gd name="T45" fmla="*/ 1144 h 2563"/>
                <a:gd name="T46" fmla="*/ 47 w 2495"/>
                <a:gd name="T47" fmla="*/ 1294 h 2563"/>
                <a:gd name="T48" fmla="*/ 85 w 2495"/>
                <a:gd name="T49" fmla="*/ 1421 h 2563"/>
                <a:gd name="T50" fmla="*/ 47 w 2495"/>
                <a:gd name="T51" fmla="*/ 1454 h 2563"/>
                <a:gd name="T52" fmla="*/ 20 w 2495"/>
                <a:gd name="T53" fmla="*/ 1499 h 2563"/>
                <a:gd name="T54" fmla="*/ 1 w 2495"/>
                <a:gd name="T55" fmla="*/ 1573 h 2563"/>
                <a:gd name="T56" fmla="*/ 11 w 2495"/>
                <a:gd name="T57" fmla="*/ 1711 h 2563"/>
                <a:gd name="T58" fmla="*/ 63 w 2495"/>
                <a:gd name="T59" fmla="*/ 1868 h 2563"/>
                <a:gd name="T60" fmla="*/ 156 w 2495"/>
                <a:gd name="T61" fmla="*/ 2033 h 2563"/>
                <a:gd name="T62" fmla="*/ 283 w 2495"/>
                <a:gd name="T63" fmla="*/ 2191 h 2563"/>
                <a:gd name="T64" fmla="*/ 418 w 2495"/>
                <a:gd name="T65" fmla="*/ 2321 h 2563"/>
                <a:gd name="T66" fmla="*/ 559 w 2495"/>
                <a:gd name="T67" fmla="*/ 2414 h 2563"/>
                <a:gd name="T68" fmla="*/ 692 w 2495"/>
                <a:gd name="T69" fmla="*/ 2469 h 2563"/>
                <a:gd name="T70" fmla="*/ 809 w 2495"/>
                <a:gd name="T71" fmla="*/ 2483 h 2563"/>
                <a:gd name="T72" fmla="*/ 872 w 2495"/>
                <a:gd name="T73" fmla="*/ 2468 h 2563"/>
                <a:gd name="T74" fmla="*/ 928 w 2495"/>
                <a:gd name="T75" fmla="*/ 2421 h 2563"/>
                <a:gd name="T76" fmla="*/ 1060 w 2495"/>
                <a:gd name="T77" fmla="*/ 2507 h 2563"/>
                <a:gd name="T78" fmla="*/ 1204 w 2495"/>
                <a:gd name="T79" fmla="*/ 2553 h 2563"/>
                <a:gd name="T80" fmla="*/ 1353 w 2495"/>
                <a:gd name="T81" fmla="*/ 2560 h 2563"/>
                <a:gd name="T82" fmla="*/ 1500 w 2495"/>
                <a:gd name="T83" fmla="*/ 2527 h 2563"/>
                <a:gd name="T84" fmla="*/ 1636 w 2495"/>
                <a:gd name="T85" fmla="*/ 2454 h 2563"/>
                <a:gd name="T86" fmla="*/ 2022 w 2495"/>
                <a:gd name="T87" fmla="*/ 2171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5" h="2563">
                  <a:moveTo>
                    <a:pt x="2428" y="1828"/>
                  </a:moveTo>
                  <a:lnTo>
                    <a:pt x="2428" y="1828"/>
                  </a:lnTo>
                  <a:lnTo>
                    <a:pt x="2439" y="1816"/>
                  </a:lnTo>
                  <a:lnTo>
                    <a:pt x="2450" y="1803"/>
                  </a:lnTo>
                  <a:lnTo>
                    <a:pt x="2460" y="1790"/>
                  </a:lnTo>
                  <a:lnTo>
                    <a:pt x="2468" y="1776"/>
                  </a:lnTo>
                  <a:lnTo>
                    <a:pt x="2476" y="1762"/>
                  </a:lnTo>
                  <a:lnTo>
                    <a:pt x="2482" y="1748"/>
                  </a:lnTo>
                  <a:lnTo>
                    <a:pt x="2487" y="1733"/>
                  </a:lnTo>
                  <a:lnTo>
                    <a:pt x="2491" y="1718"/>
                  </a:lnTo>
                  <a:lnTo>
                    <a:pt x="2493" y="1704"/>
                  </a:lnTo>
                  <a:lnTo>
                    <a:pt x="2494" y="1689"/>
                  </a:lnTo>
                  <a:lnTo>
                    <a:pt x="2493" y="1675"/>
                  </a:lnTo>
                  <a:lnTo>
                    <a:pt x="2490" y="1661"/>
                  </a:lnTo>
                  <a:lnTo>
                    <a:pt x="2486" y="1647"/>
                  </a:lnTo>
                  <a:lnTo>
                    <a:pt x="2479" y="1634"/>
                  </a:lnTo>
                  <a:lnTo>
                    <a:pt x="2471" y="1621"/>
                  </a:lnTo>
                  <a:lnTo>
                    <a:pt x="2460" y="1609"/>
                  </a:lnTo>
                  <a:lnTo>
                    <a:pt x="1210" y="46"/>
                  </a:lnTo>
                  <a:lnTo>
                    <a:pt x="1198" y="36"/>
                  </a:lnTo>
                  <a:lnTo>
                    <a:pt x="1185" y="26"/>
                  </a:lnTo>
                  <a:lnTo>
                    <a:pt x="1172" y="18"/>
                  </a:lnTo>
                  <a:lnTo>
                    <a:pt x="1158" y="12"/>
                  </a:lnTo>
                  <a:lnTo>
                    <a:pt x="1144" y="7"/>
                  </a:lnTo>
                  <a:lnTo>
                    <a:pt x="1129" y="3"/>
                  </a:lnTo>
                  <a:lnTo>
                    <a:pt x="1115" y="1"/>
                  </a:lnTo>
                  <a:lnTo>
                    <a:pt x="1100" y="0"/>
                  </a:lnTo>
                  <a:lnTo>
                    <a:pt x="1086" y="1"/>
                  </a:lnTo>
                  <a:lnTo>
                    <a:pt x="1071" y="3"/>
                  </a:lnTo>
                  <a:lnTo>
                    <a:pt x="1057" y="7"/>
                  </a:lnTo>
                  <a:lnTo>
                    <a:pt x="1043" y="12"/>
                  </a:lnTo>
                  <a:lnTo>
                    <a:pt x="1029" y="18"/>
                  </a:lnTo>
                  <a:lnTo>
                    <a:pt x="1016" y="26"/>
                  </a:lnTo>
                  <a:lnTo>
                    <a:pt x="1003" y="36"/>
                  </a:lnTo>
                  <a:lnTo>
                    <a:pt x="991" y="46"/>
                  </a:lnTo>
                  <a:lnTo>
                    <a:pt x="585" y="359"/>
                  </a:lnTo>
                  <a:lnTo>
                    <a:pt x="616" y="359"/>
                  </a:lnTo>
                  <a:lnTo>
                    <a:pt x="598" y="377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8" y="385"/>
                  </a:lnTo>
                  <a:lnTo>
                    <a:pt x="585" y="387"/>
                  </a:lnTo>
                  <a:lnTo>
                    <a:pt x="582" y="388"/>
                  </a:lnTo>
                  <a:lnTo>
                    <a:pt x="579" y="389"/>
                  </a:lnTo>
                  <a:lnTo>
                    <a:pt x="576" y="390"/>
                  </a:lnTo>
                  <a:lnTo>
                    <a:pt x="572" y="390"/>
                  </a:lnTo>
                  <a:lnTo>
                    <a:pt x="564" y="390"/>
                  </a:lnTo>
                  <a:lnTo>
                    <a:pt x="553" y="390"/>
                  </a:lnTo>
                  <a:lnTo>
                    <a:pt x="280" y="609"/>
                  </a:lnTo>
                  <a:lnTo>
                    <a:pt x="246" y="637"/>
                  </a:lnTo>
                  <a:lnTo>
                    <a:pt x="242" y="640"/>
                  </a:lnTo>
                  <a:lnTo>
                    <a:pt x="241" y="640"/>
                  </a:lnTo>
                  <a:lnTo>
                    <a:pt x="241" y="640"/>
                  </a:lnTo>
                  <a:lnTo>
                    <a:pt x="241" y="640"/>
                  </a:lnTo>
                  <a:lnTo>
                    <a:pt x="241" y="640"/>
                  </a:lnTo>
                  <a:lnTo>
                    <a:pt x="241" y="640"/>
                  </a:lnTo>
                  <a:lnTo>
                    <a:pt x="241" y="640"/>
                  </a:lnTo>
                  <a:lnTo>
                    <a:pt x="241" y="640"/>
                  </a:lnTo>
                  <a:lnTo>
                    <a:pt x="202" y="677"/>
                  </a:lnTo>
                  <a:lnTo>
                    <a:pt x="166" y="716"/>
                  </a:lnTo>
                  <a:lnTo>
                    <a:pt x="135" y="758"/>
                  </a:lnTo>
                  <a:lnTo>
                    <a:pt x="107" y="802"/>
                  </a:lnTo>
                  <a:lnTo>
                    <a:pt x="83" y="847"/>
                  </a:lnTo>
                  <a:lnTo>
                    <a:pt x="63" y="894"/>
                  </a:lnTo>
                  <a:lnTo>
                    <a:pt x="46" y="943"/>
                  </a:lnTo>
                  <a:lnTo>
                    <a:pt x="34" y="992"/>
                  </a:lnTo>
                  <a:lnTo>
                    <a:pt x="26" y="1042"/>
                  </a:lnTo>
                  <a:lnTo>
                    <a:pt x="22" y="1093"/>
                  </a:lnTo>
                  <a:lnTo>
                    <a:pt x="22" y="1144"/>
                  </a:lnTo>
                  <a:lnTo>
                    <a:pt x="26" y="1194"/>
                  </a:lnTo>
                  <a:lnTo>
                    <a:pt x="34" y="1244"/>
                  </a:lnTo>
                  <a:lnTo>
                    <a:pt x="47" y="1294"/>
                  </a:lnTo>
                  <a:lnTo>
                    <a:pt x="64" y="1343"/>
                  </a:lnTo>
                  <a:lnTo>
                    <a:pt x="85" y="1390"/>
                  </a:lnTo>
                  <a:lnTo>
                    <a:pt x="85" y="1421"/>
                  </a:lnTo>
                  <a:lnTo>
                    <a:pt x="71" y="1431"/>
                  </a:lnTo>
                  <a:lnTo>
                    <a:pt x="58" y="1442"/>
                  </a:lnTo>
                  <a:lnTo>
                    <a:pt x="47" y="1454"/>
                  </a:lnTo>
                  <a:lnTo>
                    <a:pt x="37" y="1468"/>
                  </a:lnTo>
                  <a:lnTo>
                    <a:pt x="28" y="1483"/>
                  </a:lnTo>
                  <a:lnTo>
                    <a:pt x="20" y="1499"/>
                  </a:lnTo>
                  <a:lnTo>
                    <a:pt x="13" y="1516"/>
                  </a:lnTo>
                  <a:lnTo>
                    <a:pt x="8" y="1534"/>
                  </a:lnTo>
                  <a:lnTo>
                    <a:pt x="1" y="1573"/>
                  </a:lnTo>
                  <a:lnTo>
                    <a:pt x="0" y="1616"/>
                  </a:lnTo>
                  <a:lnTo>
                    <a:pt x="3" y="1662"/>
                  </a:lnTo>
                  <a:lnTo>
                    <a:pt x="11" y="1711"/>
                  </a:lnTo>
                  <a:lnTo>
                    <a:pt x="23" y="1762"/>
                  </a:lnTo>
                  <a:lnTo>
                    <a:pt x="41" y="1814"/>
                  </a:lnTo>
                  <a:lnTo>
                    <a:pt x="63" y="1868"/>
                  </a:lnTo>
                  <a:lnTo>
                    <a:pt x="89" y="1923"/>
                  </a:lnTo>
                  <a:lnTo>
                    <a:pt x="120" y="1978"/>
                  </a:lnTo>
                  <a:lnTo>
                    <a:pt x="156" y="2033"/>
                  </a:lnTo>
                  <a:lnTo>
                    <a:pt x="196" y="2087"/>
                  </a:lnTo>
                  <a:lnTo>
                    <a:pt x="241" y="2140"/>
                  </a:lnTo>
                  <a:lnTo>
                    <a:pt x="283" y="2191"/>
                  </a:lnTo>
                  <a:lnTo>
                    <a:pt x="327" y="2238"/>
                  </a:lnTo>
                  <a:lnTo>
                    <a:pt x="372" y="2282"/>
                  </a:lnTo>
                  <a:lnTo>
                    <a:pt x="418" y="2321"/>
                  </a:lnTo>
                  <a:lnTo>
                    <a:pt x="465" y="2356"/>
                  </a:lnTo>
                  <a:lnTo>
                    <a:pt x="512" y="2387"/>
                  </a:lnTo>
                  <a:lnTo>
                    <a:pt x="559" y="2414"/>
                  </a:lnTo>
                  <a:lnTo>
                    <a:pt x="604" y="2437"/>
                  </a:lnTo>
                  <a:lnTo>
                    <a:pt x="649" y="2455"/>
                  </a:lnTo>
                  <a:lnTo>
                    <a:pt x="692" y="2469"/>
                  </a:lnTo>
                  <a:lnTo>
                    <a:pt x="734" y="2479"/>
                  </a:lnTo>
                  <a:lnTo>
                    <a:pt x="773" y="2483"/>
                  </a:lnTo>
                  <a:lnTo>
                    <a:pt x="809" y="2483"/>
                  </a:lnTo>
                  <a:lnTo>
                    <a:pt x="842" y="2478"/>
                  </a:lnTo>
                  <a:lnTo>
                    <a:pt x="857" y="2474"/>
                  </a:lnTo>
                  <a:lnTo>
                    <a:pt x="872" y="2468"/>
                  </a:lnTo>
                  <a:lnTo>
                    <a:pt x="885" y="2461"/>
                  </a:lnTo>
                  <a:lnTo>
                    <a:pt x="897" y="2453"/>
                  </a:lnTo>
                  <a:lnTo>
                    <a:pt x="928" y="2421"/>
                  </a:lnTo>
                  <a:lnTo>
                    <a:pt x="970" y="2454"/>
                  </a:lnTo>
                  <a:lnTo>
                    <a:pt x="1014" y="2483"/>
                  </a:lnTo>
                  <a:lnTo>
                    <a:pt x="1060" y="2507"/>
                  </a:lnTo>
                  <a:lnTo>
                    <a:pt x="1107" y="2527"/>
                  </a:lnTo>
                  <a:lnTo>
                    <a:pt x="1155" y="2542"/>
                  </a:lnTo>
                  <a:lnTo>
                    <a:pt x="1204" y="2553"/>
                  </a:lnTo>
                  <a:lnTo>
                    <a:pt x="1254" y="2560"/>
                  </a:lnTo>
                  <a:lnTo>
                    <a:pt x="1303" y="2562"/>
                  </a:lnTo>
                  <a:lnTo>
                    <a:pt x="1353" y="2560"/>
                  </a:lnTo>
                  <a:lnTo>
                    <a:pt x="1403" y="2553"/>
                  </a:lnTo>
                  <a:lnTo>
                    <a:pt x="1452" y="2542"/>
                  </a:lnTo>
                  <a:lnTo>
                    <a:pt x="1500" y="2527"/>
                  </a:lnTo>
                  <a:lnTo>
                    <a:pt x="1547" y="2507"/>
                  </a:lnTo>
                  <a:lnTo>
                    <a:pt x="1592" y="2483"/>
                  </a:lnTo>
                  <a:lnTo>
                    <a:pt x="1636" y="2454"/>
                  </a:lnTo>
                  <a:lnTo>
                    <a:pt x="1678" y="2421"/>
                  </a:lnTo>
                  <a:lnTo>
                    <a:pt x="1991" y="2171"/>
                  </a:lnTo>
                  <a:lnTo>
                    <a:pt x="2022" y="2171"/>
                  </a:lnTo>
                  <a:lnTo>
                    <a:pt x="2022" y="2171"/>
                  </a:lnTo>
                  <a:lnTo>
                    <a:pt x="2428" y="18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2799345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279320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rgbClr val="595A5A"/>
                </a:solidFill>
              </a:rPr>
              <a:t>FUSION POWER PLANT </a:t>
            </a:r>
            <a:endParaRPr lang="de-DE" sz="2000">
              <a:solidFill>
                <a:srgbClr val="595A5A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80</a:t>
            </a:r>
          </a:p>
        </p:txBody>
      </p:sp>
      <p:sp>
        <p:nvSpPr>
          <p:cNvPr id="23" name="Rechteck 2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414861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m10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2" name="Bild 1" descr="all-modules-reduced-1_Seite_082_Bild_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33" r="10420"/>
          <a:stretch/>
        </p:blipFill>
        <p:spPr>
          <a:xfrm>
            <a:off x="355600" y="3896733"/>
            <a:ext cx="7880350" cy="19220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feld 18"/>
          <p:cNvSpPr txBox="1"/>
          <p:nvPr/>
        </p:nvSpPr>
        <p:spPr>
          <a:xfrm>
            <a:off x="452693" y="1078973"/>
            <a:ext cx="7783257" cy="2328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TIMELINE </a:t>
            </a:r>
          </a:p>
          <a:p>
            <a:pPr marL="144000" indent="-176400"/>
            <a:r>
              <a:rPr lang="de-DE" sz="2000" b="1">
                <a:solidFill>
                  <a:srgbClr val="595A5A"/>
                </a:solidFill>
              </a:rPr>
              <a:t>The main issues to be solved: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Efficient tritium breeding technologies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The wall materials </a:t>
            </a:r>
          </a:p>
          <a:p>
            <a:pPr marL="144000" indent="-176400"/>
            <a:r>
              <a:rPr lang="de-DE" sz="2000" b="1">
                <a:solidFill>
                  <a:srgbClr val="595A5A"/>
                </a:solidFill>
              </a:rPr>
              <a:t>Main goal: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Future designs with continuous operation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11250" y="5869542"/>
            <a:ext cx="696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>
                <a:solidFill>
                  <a:srgbClr val="595A5A"/>
                </a:solidFill>
              </a:rPr>
              <a:t>ITER		 DEMO				Commercial Fusion Power Plants 	</a:t>
            </a: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219200" y="5766084"/>
            <a:ext cx="7016750" cy="114584"/>
          </a:xfrm>
          <a:prstGeom prst="rect">
            <a:avLst/>
          </a:prstGeom>
          <a:solidFill>
            <a:srgbClr val="59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>
            <a:off x="1414990" y="5562600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456388" y="5562600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6084356" y="5564459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ung 9"/>
          <p:cNvGrpSpPr/>
          <p:nvPr/>
        </p:nvGrpSpPr>
        <p:grpSpPr>
          <a:xfrm>
            <a:off x="490793" y="5518241"/>
            <a:ext cx="597286" cy="597286"/>
            <a:chOff x="2479675" y="1223963"/>
            <a:chExt cx="5254625" cy="5254625"/>
          </a:xfrm>
          <a:solidFill>
            <a:srgbClr val="595A5A"/>
          </a:solidFill>
        </p:grpSpPr>
        <p:sp>
          <p:nvSpPr>
            <p:cNvPr id="26" name="Freeform 1"/>
            <p:cNvSpPr>
              <a:spLocks noChangeArrowheads="1"/>
            </p:cNvSpPr>
            <p:nvPr/>
          </p:nvSpPr>
          <p:spPr bwMode="auto">
            <a:xfrm>
              <a:off x="4200525" y="2776538"/>
              <a:ext cx="2609850" cy="3060700"/>
            </a:xfrm>
            <a:custGeom>
              <a:avLst/>
              <a:gdLst>
                <a:gd name="T0" fmla="*/ 7124 w 7250"/>
                <a:gd name="T1" fmla="*/ 250 h 8500"/>
                <a:gd name="T2" fmla="*/ 7124 w 7250"/>
                <a:gd name="T3" fmla="*/ 250 h 8500"/>
                <a:gd name="T4" fmla="*/ 6562 w 7250"/>
                <a:gd name="T5" fmla="*/ 94 h 8500"/>
                <a:gd name="T6" fmla="*/ 2593 w 7250"/>
                <a:gd name="T7" fmla="*/ 2532 h 8500"/>
                <a:gd name="T8" fmla="*/ 781 w 7250"/>
                <a:gd name="T9" fmla="*/ 281 h 8500"/>
                <a:gd name="T10" fmla="*/ 219 w 7250"/>
                <a:gd name="T11" fmla="*/ 219 h 8500"/>
                <a:gd name="T12" fmla="*/ 156 w 7250"/>
                <a:gd name="T13" fmla="*/ 813 h 8500"/>
                <a:gd name="T14" fmla="*/ 2188 w 7250"/>
                <a:gd name="T15" fmla="*/ 3343 h 8500"/>
                <a:gd name="T16" fmla="*/ 2438 w 7250"/>
                <a:gd name="T17" fmla="*/ 3468 h 8500"/>
                <a:gd name="T18" fmla="*/ 5187 w 7250"/>
                <a:gd name="T19" fmla="*/ 8437 h 8500"/>
                <a:gd name="T20" fmla="*/ 5280 w 7250"/>
                <a:gd name="T21" fmla="*/ 8499 h 8500"/>
                <a:gd name="T22" fmla="*/ 5343 w 7250"/>
                <a:gd name="T23" fmla="*/ 8468 h 8500"/>
                <a:gd name="T24" fmla="*/ 5374 w 7250"/>
                <a:gd name="T25" fmla="*/ 8343 h 8500"/>
                <a:gd name="T26" fmla="*/ 2655 w 7250"/>
                <a:gd name="T27" fmla="*/ 3468 h 8500"/>
                <a:gd name="T28" fmla="*/ 2718 w 7250"/>
                <a:gd name="T29" fmla="*/ 3437 h 8500"/>
                <a:gd name="T30" fmla="*/ 6999 w 7250"/>
                <a:gd name="T31" fmla="*/ 813 h 8500"/>
                <a:gd name="T32" fmla="*/ 7124 w 7250"/>
                <a:gd name="T33" fmla="*/ 250 h 8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50" h="8500">
                  <a:moveTo>
                    <a:pt x="7124" y="250"/>
                  </a:moveTo>
                  <a:lnTo>
                    <a:pt x="7124" y="250"/>
                  </a:lnTo>
                  <a:cubicBezTo>
                    <a:pt x="6999" y="63"/>
                    <a:pt x="6749" y="0"/>
                    <a:pt x="6562" y="94"/>
                  </a:cubicBezTo>
                  <a:cubicBezTo>
                    <a:pt x="2593" y="2532"/>
                    <a:pt x="2593" y="2532"/>
                    <a:pt x="2593" y="2532"/>
                  </a:cubicBezTo>
                  <a:cubicBezTo>
                    <a:pt x="781" y="281"/>
                    <a:pt x="781" y="281"/>
                    <a:pt x="781" y="281"/>
                  </a:cubicBezTo>
                  <a:cubicBezTo>
                    <a:pt x="656" y="125"/>
                    <a:pt x="375" y="94"/>
                    <a:pt x="219" y="219"/>
                  </a:cubicBezTo>
                  <a:cubicBezTo>
                    <a:pt x="31" y="375"/>
                    <a:pt x="0" y="625"/>
                    <a:pt x="156" y="813"/>
                  </a:cubicBezTo>
                  <a:cubicBezTo>
                    <a:pt x="2188" y="3343"/>
                    <a:pt x="2188" y="3343"/>
                    <a:pt x="2188" y="3343"/>
                  </a:cubicBezTo>
                  <a:cubicBezTo>
                    <a:pt x="2250" y="3406"/>
                    <a:pt x="2344" y="3468"/>
                    <a:pt x="2438" y="3468"/>
                  </a:cubicBezTo>
                  <a:cubicBezTo>
                    <a:pt x="5187" y="8437"/>
                    <a:pt x="5187" y="8437"/>
                    <a:pt x="5187" y="8437"/>
                  </a:cubicBezTo>
                  <a:cubicBezTo>
                    <a:pt x="5218" y="8468"/>
                    <a:pt x="5249" y="8499"/>
                    <a:pt x="5280" y="8499"/>
                  </a:cubicBezTo>
                  <a:cubicBezTo>
                    <a:pt x="5280" y="8499"/>
                    <a:pt x="5312" y="8499"/>
                    <a:pt x="5343" y="8468"/>
                  </a:cubicBezTo>
                  <a:cubicBezTo>
                    <a:pt x="5374" y="8437"/>
                    <a:pt x="5405" y="8374"/>
                    <a:pt x="5374" y="8343"/>
                  </a:cubicBezTo>
                  <a:cubicBezTo>
                    <a:pt x="2655" y="3468"/>
                    <a:pt x="2655" y="3468"/>
                    <a:pt x="2655" y="3468"/>
                  </a:cubicBezTo>
                  <a:cubicBezTo>
                    <a:pt x="2687" y="3468"/>
                    <a:pt x="2718" y="3437"/>
                    <a:pt x="2718" y="3437"/>
                  </a:cubicBezTo>
                  <a:cubicBezTo>
                    <a:pt x="6999" y="813"/>
                    <a:pt x="6999" y="813"/>
                    <a:pt x="6999" y="813"/>
                  </a:cubicBezTo>
                  <a:cubicBezTo>
                    <a:pt x="7187" y="688"/>
                    <a:pt x="7249" y="438"/>
                    <a:pt x="7124" y="2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2479675" y="1223963"/>
              <a:ext cx="5254625" cy="5254625"/>
            </a:xfrm>
            <a:custGeom>
              <a:avLst/>
              <a:gdLst>
                <a:gd name="T0" fmla="*/ 6565 w 14594"/>
                <a:gd name="T1" fmla="*/ 38 h 14594"/>
                <a:gd name="T2" fmla="*/ 4469 w 14594"/>
                <a:gd name="T3" fmla="*/ 575 h 14594"/>
                <a:gd name="T4" fmla="*/ 2664 w 14594"/>
                <a:gd name="T5" fmla="*/ 1669 h 14594"/>
                <a:gd name="T6" fmla="*/ 1251 w 14594"/>
                <a:gd name="T7" fmla="*/ 3219 h 14594"/>
                <a:gd name="T8" fmla="*/ 329 w 14594"/>
                <a:gd name="T9" fmla="*/ 5123 h 14594"/>
                <a:gd name="T10" fmla="*/ 0 w 14594"/>
                <a:gd name="T11" fmla="*/ 7281 h 14594"/>
                <a:gd name="T12" fmla="*/ 329 w 14594"/>
                <a:gd name="T13" fmla="*/ 9452 h 14594"/>
                <a:gd name="T14" fmla="*/ 1251 w 14594"/>
                <a:gd name="T15" fmla="*/ 11366 h 14594"/>
                <a:gd name="T16" fmla="*/ 2664 w 14594"/>
                <a:gd name="T17" fmla="*/ 12921 h 14594"/>
                <a:gd name="T18" fmla="*/ 4469 w 14594"/>
                <a:gd name="T19" fmla="*/ 14017 h 14594"/>
                <a:gd name="T20" fmla="*/ 6565 w 14594"/>
                <a:gd name="T21" fmla="*/ 14555 h 14594"/>
                <a:gd name="T22" fmla="*/ 8782 w 14594"/>
                <a:gd name="T23" fmla="*/ 14444 h 14594"/>
                <a:gd name="T24" fmla="*/ 10787 w 14594"/>
                <a:gd name="T25" fmla="*/ 13709 h 14594"/>
                <a:gd name="T26" fmla="*/ 12464 w 14594"/>
                <a:gd name="T27" fmla="*/ 12448 h 14594"/>
                <a:gd name="T28" fmla="*/ 13716 w 14594"/>
                <a:gd name="T29" fmla="*/ 10763 h 14594"/>
                <a:gd name="T30" fmla="*/ 14445 w 14594"/>
                <a:gd name="T31" fmla="*/ 8752 h 14594"/>
                <a:gd name="T32" fmla="*/ 14556 w 14594"/>
                <a:gd name="T33" fmla="*/ 6540 h 14594"/>
                <a:gd name="T34" fmla="*/ 14022 w 14594"/>
                <a:gd name="T35" fmla="*/ 4456 h 14594"/>
                <a:gd name="T36" fmla="*/ 12934 w 14594"/>
                <a:gd name="T37" fmla="*/ 2658 h 14594"/>
                <a:gd name="T38" fmla="*/ 11387 w 14594"/>
                <a:gd name="T39" fmla="*/ 1249 h 14594"/>
                <a:gd name="T40" fmla="*/ 9481 w 14594"/>
                <a:gd name="T41" fmla="*/ 329 h 14594"/>
                <a:gd name="T42" fmla="*/ 7311 w 14594"/>
                <a:gd name="T43" fmla="*/ 0 h 14594"/>
                <a:gd name="T44" fmla="*/ 6646 w 14594"/>
                <a:gd name="T45" fmla="*/ 13747 h 14594"/>
                <a:gd name="T46" fmla="*/ 4780 w 14594"/>
                <a:gd name="T47" fmla="*/ 13270 h 14594"/>
                <a:gd name="T48" fmla="*/ 3176 w 14594"/>
                <a:gd name="T49" fmla="*/ 12297 h 14594"/>
                <a:gd name="T50" fmla="*/ 1921 w 14594"/>
                <a:gd name="T51" fmla="*/ 10916 h 14594"/>
                <a:gd name="T52" fmla="*/ 1104 w 14594"/>
                <a:gd name="T53" fmla="*/ 9215 h 14594"/>
                <a:gd name="T54" fmla="*/ 812 w 14594"/>
                <a:gd name="T55" fmla="*/ 7281 h 14594"/>
                <a:gd name="T56" fmla="*/ 1104 w 14594"/>
                <a:gd name="T57" fmla="*/ 5361 h 14594"/>
                <a:gd name="T58" fmla="*/ 1921 w 14594"/>
                <a:gd name="T59" fmla="*/ 3669 h 14594"/>
                <a:gd name="T60" fmla="*/ 3176 w 14594"/>
                <a:gd name="T61" fmla="*/ 2293 h 14594"/>
                <a:gd name="T62" fmla="*/ 4780 w 14594"/>
                <a:gd name="T63" fmla="*/ 1322 h 14594"/>
                <a:gd name="T64" fmla="*/ 6646 w 14594"/>
                <a:gd name="T65" fmla="*/ 845 h 14594"/>
                <a:gd name="T66" fmla="*/ 8612 w 14594"/>
                <a:gd name="T67" fmla="*/ 944 h 14594"/>
                <a:gd name="T68" fmla="*/ 10390 w 14594"/>
                <a:gd name="T69" fmla="*/ 1595 h 14594"/>
                <a:gd name="T70" fmla="*/ 11882 w 14594"/>
                <a:gd name="T71" fmla="*/ 2711 h 14594"/>
                <a:gd name="T72" fmla="*/ 12997 w 14594"/>
                <a:gd name="T73" fmla="*/ 4202 h 14594"/>
                <a:gd name="T74" fmla="*/ 13648 w 14594"/>
                <a:gd name="T75" fmla="*/ 5980 h 14594"/>
                <a:gd name="T76" fmla="*/ 13747 w 14594"/>
                <a:gd name="T77" fmla="*/ 7946 h 14594"/>
                <a:gd name="T78" fmla="*/ 13270 w 14594"/>
                <a:gd name="T79" fmla="*/ 9812 h 14594"/>
                <a:gd name="T80" fmla="*/ 12300 w 14594"/>
                <a:gd name="T81" fmla="*/ 11417 h 14594"/>
                <a:gd name="T82" fmla="*/ 10924 w 14594"/>
                <a:gd name="T83" fmla="*/ 12671 h 14594"/>
                <a:gd name="T84" fmla="*/ 9231 w 14594"/>
                <a:gd name="T85" fmla="*/ 13488 h 14594"/>
                <a:gd name="T86" fmla="*/ 7311 w 14594"/>
                <a:gd name="T87" fmla="*/ 13780 h 14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94" h="14594">
                  <a:moveTo>
                    <a:pt x="7311" y="0"/>
                  </a:moveTo>
                  <a:lnTo>
                    <a:pt x="7311" y="0"/>
                  </a:lnTo>
                  <a:lnTo>
                    <a:pt x="6565" y="38"/>
                  </a:lnTo>
                  <a:lnTo>
                    <a:pt x="5840" y="149"/>
                  </a:lnTo>
                  <a:lnTo>
                    <a:pt x="5140" y="329"/>
                  </a:lnTo>
                  <a:lnTo>
                    <a:pt x="4469" y="575"/>
                  </a:lnTo>
                  <a:lnTo>
                    <a:pt x="3830" y="883"/>
                  </a:lnTo>
                  <a:lnTo>
                    <a:pt x="3227" y="1249"/>
                  </a:lnTo>
                  <a:lnTo>
                    <a:pt x="2664" y="1669"/>
                  </a:lnTo>
                  <a:lnTo>
                    <a:pt x="2144" y="2140"/>
                  </a:lnTo>
                  <a:lnTo>
                    <a:pt x="1672" y="2658"/>
                  </a:lnTo>
                  <a:lnTo>
                    <a:pt x="1251" y="3219"/>
                  </a:lnTo>
                  <a:lnTo>
                    <a:pt x="884" y="3820"/>
                  </a:lnTo>
                  <a:lnTo>
                    <a:pt x="576" y="4456"/>
                  </a:lnTo>
                  <a:lnTo>
                    <a:pt x="329" y="5123"/>
                  </a:lnTo>
                  <a:lnTo>
                    <a:pt x="149" y="5819"/>
                  </a:lnTo>
                  <a:lnTo>
                    <a:pt x="38" y="6540"/>
                  </a:lnTo>
                  <a:lnTo>
                    <a:pt x="0" y="7281"/>
                  </a:lnTo>
                  <a:lnTo>
                    <a:pt x="38" y="8027"/>
                  </a:lnTo>
                  <a:lnTo>
                    <a:pt x="149" y="8752"/>
                  </a:lnTo>
                  <a:lnTo>
                    <a:pt x="329" y="9452"/>
                  </a:lnTo>
                  <a:lnTo>
                    <a:pt x="576" y="10124"/>
                  </a:lnTo>
                  <a:lnTo>
                    <a:pt x="884" y="10763"/>
                  </a:lnTo>
                  <a:lnTo>
                    <a:pt x="1251" y="11366"/>
                  </a:lnTo>
                  <a:lnTo>
                    <a:pt x="1672" y="11929"/>
                  </a:lnTo>
                  <a:lnTo>
                    <a:pt x="2144" y="12448"/>
                  </a:lnTo>
                  <a:lnTo>
                    <a:pt x="2664" y="12921"/>
                  </a:lnTo>
                  <a:lnTo>
                    <a:pt x="3227" y="13342"/>
                  </a:lnTo>
                  <a:lnTo>
                    <a:pt x="3830" y="13709"/>
                  </a:lnTo>
                  <a:lnTo>
                    <a:pt x="4469" y="14017"/>
                  </a:lnTo>
                  <a:lnTo>
                    <a:pt x="5140" y="14264"/>
                  </a:lnTo>
                  <a:lnTo>
                    <a:pt x="5840" y="14444"/>
                  </a:lnTo>
                  <a:lnTo>
                    <a:pt x="6565" y="14555"/>
                  </a:lnTo>
                  <a:lnTo>
                    <a:pt x="7311" y="14593"/>
                  </a:lnTo>
                  <a:lnTo>
                    <a:pt x="8058" y="14555"/>
                  </a:lnTo>
                  <a:lnTo>
                    <a:pt x="8782" y="14444"/>
                  </a:lnTo>
                  <a:lnTo>
                    <a:pt x="9481" y="14264"/>
                  </a:lnTo>
                  <a:lnTo>
                    <a:pt x="10150" y="14017"/>
                  </a:lnTo>
                  <a:lnTo>
                    <a:pt x="10787" y="13709"/>
                  </a:lnTo>
                  <a:lnTo>
                    <a:pt x="11387" y="13342"/>
                  </a:lnTo>
                  <a:lnTo>
                    <a:pt x="11947" y="12921"/>
                  </a:lnTo>
                  <a:lnTo>
                    <a:pt x="12464" y="12448"/>
                  </a:lnTo>
                  <a:lnTo>
                    <a:pt x="12934" y="11929"/>
                  </a:lnTo>
                  <a:lnTo>
                    <a:pt x="13352" y="11366"/>
                  </a:lnTo>
                  <a:lnTo>
                    <a:pt x="13716" y="10763"/>
                  </a:lnTo>
                  <a:lnTo>
                    <a:pt x="14022" y="10124"/>
                  </a:lnTo>
                  <a:lnTo>
                    <a:pt x="14267" y="9452"/>
                  </a:lnTo>
                  <a:lnTo>
                    <a:pt x="14445" y="8752"/>
                  </a:lnTo>
                  <a:lnTo>
                    <a:pt x="14556" y="8027"/>
                  </a:lnTo>
                  <a:lnTo>
                    <a:pt x="14593" y="7281"/>
                  </a:lnTo>
                  <a:lnTo>
                    <a:pt x="14556" y="6540"/>
                  </a:lnTo>
                  <a:lnTo>
                    <a:pt x="14445" y="5819"/>
                  </a:lnTo>
                  <a:lnTo>
                    <a:pt x="14267" y="5123"/>
                  </a:lnTo>
                  <a:lnTo>
                    <a:pt x="14022" y="4456"/>
                  </a:lnTo>
                  <a:lnTo>
                    <a:pt x="13716" y="3820"/>
                  </a:lnTo>
                  <a:lnTo>
                    <a:pt x="13352" y="3219"/>
                  </a:lnTo>
                  <a:lnTo>
                    <a:pt x="12934" y="2658"/>
                  </a:lnTo>
                  <a:lnTo>
                    <a:pt x="12464" y="2140"/>
                  </a:lnTo>
                  <a:lnTo>
                    <a:pt x="11947" y="1669"/>
                  </a:lnTo>
                  <a:lnTo>
                    <a:pt x="11387" y="1249"/>
                  </a:lnTo>
                  <a:lnTo>
                    <a:pt x="10787" y="883"/>
                  </a:lnTo>
                  <a:lnTo>
                    <a:pt x="10150" y="575"/>
                  </a:lnTo>
                  <a:lnTo>
                    <a:pt x="9481" y="329"/>
                  </a:lnTo>
                  <a:lnTo>
                    <a:pt x="8782" y="149"/>
                  </a:lnTo>
                  <a:lnTo>
                    <a:pt x="8058" y="38"/>
                  </a:lnTo>
                  <a:lnTo>
                    <a:pt x="7311" y="0"/>
                  </a:lnTo>
                  <a:close/>
                  <a:moveTo>
                    <a:pt x="7311" y="13780"/>
                  </a:moveTo>
                  <a:lnTo>
                    <a:pt x="7311" y="13780"/>
                  </a:lnTo>
                  <a:lnTo>
                    <a:pt x="6646" y="13747"/>
                  </a:lnTo>
                  <a:lnTo>
                    <a:pt x="6001" y="13648"/>
                  </a:lnTo>
                  <a:lnTo>
                    <a:pt x="5378" y="13488"/>
                  </a:lnTo>
                  <a:lnTo>
                    <a:pt x="4780" y="13270"/>
                  </a:lnTo>
                  <a:lnTo>
                    <a:pt x="4212" y="12996"/>
                  </a:lnTo>
                  <a:lnTo>
                    <a:pt x="3676" y="12671"/>
                  </a:lnTo>
                  <a:lnTo>
                    <a:pt x="3176" y="12297"/>
                  </a:lnTo>
                  <a:lnTo>
                    <a:pt x="2714" y="11878"/>
                  </a:lnTo>
                  <a:lnTo>
                    <a:pt x="2295" y="11417"/>
                  </a:lnTo>
                  <a:lnTo>
                    <a:pt x="1921" y="10916"/>
                  </a:lnTo>
                  <a:lnTo>
                    <a:pt x="1596" y="10380"/>
                  </a:lnTo>
                  <a:lnTo>
                    <a:pt x="1322" y="9812"/>
                  </a:lnTo>
                  <a:lnTo>
                    <a:pt x="1104" y="9215"/>
                  </a:lnTo>
                  <a:lnTo>
                    <a:pt x="944" y="8592"/>
                  </a:lnTo>
                  <a:lnTo>
                    <a:pt x="845" y="7946"/>
                  </a:lnTo>
                  <a:lnTo>
                    <a:pt x="812" y="7281"/>
                  </a:lnTo>
                  <a:lnTo>
                    <a:pt x="845" y="6621"/>
                  </a:lnTo>
                  <a:lnTo>
                    <a:pt x="944" y="5980"/>
                  </a:lnTo>
                  <a:lnTo>
                    <a:pt x="1104" y="5361"/>
                  </a:lnTo>
                  <a:lnTo>
                    <a:pt x="1322" y="4767"/>
                  </a:lnTo>
                  <a:lnTo>
                    <a:pt x="1596" y="4202"/>
                  </a:lnTo>
                  <a:lnTo>
                    <a:pt x="1921" y="3669"/>
                  </a:lnTo>
                  <a:lnTo>
                    <a:pt x="2295" y="3170"/>
                  </a:lnTo>
                  <a:lnTo>
                    <a:pt x="2714" y="2711"/>
                  </a:lnTo>
                  <a:lnTo>
                    <a:pt x="3176" y="2293"/>
                  </a:lnTo>
                  <a:lnTo>
                    <a:pt x="3676" y="1920"/>
                  </a:lnTo>
                  <a:lnTo>
                    <a:pt x="4212" y="1595"/>
                  </a:lnTo>
                  <a:lnTo>
                    <a:pt x="4780" y="1322"/>
                  </a:lnTo>
                  <a:lnTo>
                    <a:pt x="5378" y="1104"/>
                  </a:lnTo>
                  <a:lnTo>
                    <a:pt x="6001" y="944"/>
                  </a:lnTo>
                  <a:lnTo>
                    <a:pt x="6646" y="845"/>
                  </a:lnTo>
                  <a:lnTo>
                    <a:pt x="7311" y="812"/>
                  </a:lnTo>
                  <a:lnTo>
                    <a:pt x="7971" y="845"/>
                  </a:lnTo>
                  <a:lnTo>
                    <a:pt x="8612" y="944"/>
                  </a:lnTo>
                  <a:lnTo>
                    <a:pt x="9231" y="1104"/>
                  </a:lnTo>
                  <a:lnTo>
                    <a:pt x="9825" y="1322"/>
                  </a:lnTo>
                  <a:lnTo>
                    <a:pt x="10390" y="1595"/>
                  </a:lnTo>
                  <a:lnTo>
                    <a:pt x="10924" y="1920"/>
                  </a:lnTo>
                  <a:lnTo>
                    <a:pt x="11422" y="2293"/>
                  </a:lnTo>
                  <a:lnTo>
                    <a:pt x="11882" y="2711"/>
                  </a:lnTo>
                  <a:lnTo>
                    <a:pt x="12300" y="3170"/>
                  </a:lnTo>
                  <a:lnTo>
                    <a:pt x="12673" y="3669"/>
                  </a:lnTo>
                  <a:lnTo>
                    <a:pt x="12997" y="4202"/>
                  </a:lnTo>
                  <a:lnTo>
                    <a:pt x="13270" y="4767"/>
                  </a:lnTo>
                  <a:lnTo>
                    <a:pt x="13488" y="5361"/>
                  </a:lnTo>
                  <a:lnTo>
                    <a:pt x="13648" y="5980"/>
                  </a:lnTo>
                  <a:lnTo>
                    <a:pt x="13747" y="6621"/>
                  </a:lnTo>
                  <a:lnTo>
                    <a:pt x="13780" y="7281"/>
                  </a:lnTo>
                  <a:lnTo>
                    <a:pt x="13747" y="7946"/>
                  </a:lnTo>
                  <a:lnTo>
                    <a:pt x="13648" y="8592"/>
                  </a:lnTo>
                  <a:lnTo>
                    <a:pt x="13488" y="9215"/>
                  </a:lnTo>
                  <a:lnTo>
                    <a:pt x="13270" y="9812"/>
                  </a:lnTo>
                  <a:lnTo>
                    <a:pt x="12997" y="10380"/>
                  </a:lnTo>
                  <a:lnTo>
                    <a:pt x="12673" y="10916"/>
                  </a:lnTo>
                  <a:lnTo>
                    <a:pt x="12300" y="11417"/>
                  </a:lnTo>
                  <a:lnTo>
                    <a:pt x="11882" y="11878"/>
                  </a:lnTo>
                  <a:lnTo>
                    <a:pt x="11422" y="12297"/>
                  </a:lnTo>
                  <a:lnTo>
                    <a:pt x="10924" y="12671"/>
                  </a:lnTo>
                  <a:lnTo>
                    <a:pt x="10390" y="12996"/>
                  </a:lnTo>
                  <a:lnTo>
                    <a:pt x="9825" y="13270"/>
                  </a:lnTo>
                  <a:lnTo>
                    <a:pt x="9231" y="13488"/>
                  </a:lnTo>
                  <a:lnTo>
                    <a:pt x="8612" y="13648"/>
                  </a:lnTo>
                  <a:lnTo>
                    <a:pt x="7971" y="13747"/>
                  </a:lnTo>
                  <a:lnTo>
                    <a:pt x="7311" y="137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" name="Rechteck 17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81</a:t>
            </a:r>
          </a:p>
        </p:txBody>
      </p:sp>
      <p:sp>
        <p:nvSpPr>
          <p:cNvPr id="24" name="Eingebuchteter Richtungspfeil 23"/>
          <p:cNvSpPr/>
          <p:nvPr/>
        </p:nvSpPr>
        <p:spPr bwMode="auto">
          <a:xfrm>
            <a:off x="1111250" y="5766084"/>
            <a:ext cx="351642" cy="114584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5" name="Eingebuchteter Richtungspfeil 24"/>
          <p:cNvSpPr/>
          <p:nvPr/>
        </p:nvSpPr>
        <p:spPr bwMode="auto">
          <a:xfrm>
            <a:off x="1425119" y="5767400"/>
            <a:ext cx="1085248" cy="113268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9" name="Eingebuchteter Richtungspfeil 28"/>
          <p:cNvSpPr/>
          <p:nvPr/>
        </p:nvSpPr>
        <p:spPr bwMode="auto">
          <a:xfrm>
            <a:off x="2472270" y="5767400"/>
            <a:ext cx="5630609" cy="113268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SimSun" charset="0"/>
                <a:cs typeface="SimSun" charset="0"/>
              </a:rPr>
              <a:t>    </a:t>
            </a:r>
          </a:p>
        </p:txBody>
      </p:sp>
      <p:sp>
        <p:nvSpPr>
          <p:cNvPr id="30" name="Rechteck 29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EUROfusion, CC BY 4.0, www.eurofusion.org</a:t>
            </a:r>
          </a:p>
        </p:txBody>
      </p:sp>
    </p:spTree>
    <p:extLst>
      <p:ext uri="{BB962C8B-B14F-4D97-AF65-F5344CB8AC3E}">
        <p14:creationId xmlns:p14="http://schemas.microsoft.com/office/powerpoint/2010/main" val="20790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m10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            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7783257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FROM THE EXPERIMENT TO THE POWER PLANT  </a:t>
            </a:r>
          </a:p>
          <a:p>
            <a:pPr marL="144000" indent="-176400"/>
            <a:r>
              <a:rPr lang="de-DE" sz="2000" b="1">
                <a:solidFill>
                  <a:srgbClr val="595A5A"/>
                </a:solidFill>
              </a:rPr>
              <a:t>Future of Fusion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52693" y="2823170"/>
            <a:ext cx="75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Today</a:t>
            </a: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275502" y="2823170"/>
            <a:ext cx="117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Tomorrow</a:t>
            </a:r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657685" y="2823170"/>
            <a:ext cx="120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The Future</a:t>
            </a: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139952" y="2823170"/>
            <a:ext cx="4095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>
                <a:solidFill>
                  <a:srgbClr val="595A5A"/>
                </a:solidFill>
              </a:rPr>
              <a:t>Commercial Fusion Power Plant</a:t>
            </a:r>
            <a:endParaRPr lang="de-DE"/>
          </a:p>
        </p:txBody>
      </p:sp>
      <p:cxnSp>
        <p:nvCxnSpPr>
          <p:cNvPr id="29" name="Gerade Verbindung 28"/>
          <p:cNvCxnSpPr/>
          <p:nvPr/>
        </p:nvCxnSpPr>
        <p:spPr>
          <a:xfrm>
            <a:off x="822049" y="3304891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835358" y="3304891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3261991" y="3306750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355600" y="3469500"/>
            <a:ext cx="7899461" cy="104233"/>
          </a:xfrm>
          <a:prstGeom prst="rect">
            <a:avLst/>
          </a:prstGeom>
          <a:solidFill>
            <a:srgbClr val="595A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82</a:t>
            </a:r>
          </a:p>
        </p:txBody>
      </p:sp>
      <p:pic>
        <p:nvPicPr>
          <p:cNvPr id="21" name="Bild 20" descr="all-modules-reduced-1_Seite_082_Bild_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r="2023" b="1782"/>
          <a:stretch/>
        </p:blipFill>
        <p:spPr>
          <a:xfrm>
            <a:off x="4139952" y="3573734"/>
            <a:ext cx="4115109" cy="14845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Bild 3" descr="Fusion Futu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8"/>
          <a:stretch/>
        </p:blipFill>
        <p:spPr>
          <a:xfrm>
            <a:off x="355600" y="3573734"/>
            <a:ext cx="3784352" cy="1484522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>
          <a:xfrm>
            <a:off x="6208390" y="3304891"/>
            <a:ext cx="0" cy="25428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ingebuchteter Richtungspfeil 34"/>
          <p:cNvSpPr/>
          <p:nvPr/>
        </p:nvSpPr>
        <p:spPr bwMode="auto">
          <a:xfrm>
            <a:off x="274893" y="3469499"/>
            <a:ext cx="591883" cy="102685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6" name="Eingebuchteter Richtungspfeil 35"/>
          <p:cNvSpPr/>
          <p:nvPr/>
        </p:nvSpPr>
        <p:spPr bwMode="auto">
          <a:xfrm>
            <a:off x="833236" y="3469499"/>
            <a:ext cx="1048011" cy="104235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effectLst/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7" name="Eingebuchteter Richtungspfeil 36"/>
          <p:cNvSpPr/>
          <p:nvPr/>
        </p:nvSpPr>
        <p:spPr bwMode="auto">
          <a:xfrm>
            <a:off x="1851027" y="3471049"/>
            <a:ext cx="1456265" cy="102685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SimSun" charset="0"/>
                <a:cs typeface="SimSun" charset="0"/>
              </a:rPr>
              <a:t>     </a:t>
            </a:r>
          </a:p>
        </p:txBody>
      </p:sp>
      <p:sp>
        <p:nvSpPr>
          <p:cNvPr id="38" name="Eingebuchteter Richtungspfeil 37"/>
          <p:cNvSpPr/>
          <p:nvPr/>
        </p:nvSpPr>
        <p:spPr bwMode="auto">
          <a:xfrm>
            <a:off x="3276809" y="3469499"/>
            <a:ext cx="4272284" cy="102685"/>
          </a:xfrm>
          <a:prstGeom prst="chevron">
            <a:avLst/>
          </a:prstGeom>
          <a:solidFill>
            <a:srgbClr val="DD59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>
                <a:ln>
                  <a:noFill/>
                </a:ln>
                <a:effectLst/>
                <a:latin typeface="Arial" charset="0"/>
                <a:ea typeface="SimSun" charset="0"/>
                <a:cs typeface="SimSun" charset="0"/>
              </a:rPr>
              <a:t>   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EUROfusion, CC BY 4.0, www.eurofusion.org</a:t>
            </a:r>
          </a:p>
        </p:txBody>
      </p:sp>
    </p:spTree>
    <p:extLst>
      <p:ext uri="{BB962C8B-B14F-4D97-AF65-F5344CB8AC3E}">
        <p14:creationId xmlns:p14="http://schemas.microsoft.com/office/powerpoint/2010/main" val="41793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m10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458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DEMO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The next step on the way to realise fusion energy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The results obtained from the exploitation of ITER and other fusion experiments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Confirm the technological feasibility of fusion and demonstrate its commercial viability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The first fusion device to export significant amounts of electrical power from fusion </a:t>
            </a:r>
          </a:p>
        </p:txBody>
      </p:sp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83</a:t>
            </a:r>
          </a:p>
        </p:txBody>
      </p:sp>
      <p:pic>
        <p:nvPicPr>
          <p:cNvPr id="11" name="Bild 10" descr="all-modules-reduced-1_Seite_082_Bild_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" r="10420"/>
          <a:stretch/>
        </p:blipFill>
        <p:spPr>
          <a:xfrm>
            <a:off x="4351343" y="899999"/>
            <a:ext cx="4791070" cy="19201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hteck 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EUROfusion, CC BY 4.0, www.eurofusion.org</a:t>
            </a:r>
          </a:p>
        </p:txBody>
      </p:sp>
    </p:spTree>
    <p:extLst>
      <p:ext uri="{BB962C8B-B14F-4D97-AF65-F5344CB8AC3E}">
        <p14:creationId xmlns:p14="http://schemas.microsoft.com/office/powerpoint/2010/main" val="24984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m10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600" y="900000"/>
            <a:ext cx="3219518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389864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THE POWER PLANT CONCEPTUAL STUDY </a:t>
            </a:r>
            <a:endParaRPr lang="de-DE" sz="2000">
              <a:solidFill>
                <a:srgbClr val="595A5A"/>
              </a:solidFill>
            </a:endParaRPr>
          </a:p>
        </p:txBody>
      </p:sp>
      <p:grpSp>
        <p:nvGrpSpPr>
          <p:cNvPr id="68" name="Group 1"/>
          <p:cNvGrpSpPr>
            <a:grpSpLocks/>
          </p:cNvGrpSpPr>
          <p:nvPr/>
        </p:nvGrpSpPr>
        <p:grpSpPr bwMode="auto">
          <a:xfrm>
            <a:off x="1889840" y="2301075"/>
            <a:ext cx="2776766" cy="2726897"/>
            <a:chOff x="849" y="102"/>
            <a:chExt cx="4733" cy="4648"/>
          </a:xfrm>
          <a:solidFill>
            <a:srgbClr val="03979B"/>
          </a:solidFill>
        </p:grpSpPr>
        <p:sp>
          <p:nvSpPr>
            <p:cNvPr id="69" name="Freeform 2"/>
            <p:cNvSpPr>
              <a:spLocks noChangeArrowheads="1"/>
            </p:cNvSpPr>
            <p:nvPr/>
          </p:nvSpPr>
          <p:spPr bwMode="auto">
            <a:xfrm>
              <a:off x="1707" y="1732"/>
              <a:ext cx="729" cy="722"/>
            </a:xfrm>
            <a:custGeom>
              <a:avLst/>
              <a:gdLst>
                <a:gd name="T0" fmla="*/ 0 w 3220"/>
                <a:gd name="T1" fmla="*/ 1594 h 3187"/>
                <a:gd name="T2" fmla="*/ 181 w 3220"/>
                <a:gd name="T3" fmla="*/ 1721 h 3187"/>
                <a:gd name="T4" fmla="*/ 348 w 3220"/>
                <a:gd name="T5" fmla="*/ 1866 h 3187"/>
                <a:gd name="T6" fmla="*/ 500 w 3220"/>
                <a:gd name="T7" fmla="*/ 2029 h 3187"/>
                <a:gd name="T8" fmla="*/ 633 w 3220"/>
                <a:gd name="T9" fmla="*/ 2206 h 3187"/>
                <a:gd name="T10" fmla="*/ 745 w 3220"/>
                <a:gd name="T11" fmla="*/ 2397 h 3187"/>
                <a:gd name="T12" fmla="*/ 835 w 3220"/>
                <a:gd name="T13" fmla="*/ 2599 h 3187"/>
                <a:gd name="T14" fmla="*/ 900 w 3220"/>
                <a:gd name="T15" fmla="*/ 2811 h 3187"/>
                <a:gd name="T16" fmla="*/ 938 w 3220"/>
                <a:gd name="T17" fmla="*/ 3031 h 3187"/>
                <a:gd name="T18" fmla="*/ 1011 w 3220"/>
                <a:gd name="T19" fmla="*/ 3073 h 3187"/>
                <a:gd name="T20" fmla="*/ 1088 w 3220"/>
                <a:gd name="T21" fmla="*/ 3108 h 3187"/>
                <a:gd name="T22" fmla="*/ 1254 w 3220"/>
                <a:gd name="T23" fmla="*/ 3155 h 3187"/>
                <a:gd name="T24" fmla="*/ 1425 w 3220"/>
                <a:gd name="T25" fmla="*/ 3180 h 3187"/>
                <a:gd name="T26" fmla="*/ 1594 w 3220"/>
                <a:gd name="T27" fmla="*/ 3186 h 3187"/>
                <a:gd name="T28" fmla="*/ 1924 w 3220"/>
                <a:gd name="T29" fmla="*/ 3154 h 3187"/>
                <a:gd name="T30" fmla="*/ 2230 w 3220"/>
                <a:gd name="T31" fmla="*/ 3061 h 3187"/>
                <a:gd name="T32" fmla="*/ 2506 w 3220"/>
                <a:gd name="T33" fmla="*/ 2913 h 3187"/>
                <a:gd name="T34" fmla="*/ 2746 w 3220"/>
                <a:gd name="T35" fmla="*/ 2718 h 3187"/>
                <a:gd name="T36" fmla="*/ 2943 w 3220"/>
                <a:gd name="T37" fmla="*/ 2482 h 3187"/>
                <a:gd name="T38" fmla="*/ 3092 w 3220"/>
                <a:gd name="T39" fmla="*/ 2212 h 3187"/>
                <a:gd name="T40" fmla="*/ 3186 w 3220"/>
                <a:gd name="T41" fmla="*/ 1913 h 3187"/>
                <a:gd name="T42" fmla="*/ 3219 w 3220"/>
                <a:gd name="T43" fmla="*/ 1594 h 3187"/>
                <a:gd name="T44" fmla="*/ 3186 w 3220"/>
                <a:gd name="T45" fmla="*/ 1274 h 3187"/>
                <a:gd name="T46" fmla="*/ 3092 w 3220"/>
                <a:gd name="T47" fmla="*/ 975 h 3187"/>
                <a:gd name="T48" fmla="*/ 2943 w 3220"/>
                <a:gd name="T49" fmla="*/ 705 h 3187"/>
                <a:gd name="T50" fmla="*/ 2746 w 3220"/>
                <a:gd name="T51" fmla="*/ 469 h 3187"/>
                <a:gd name="T52" fmla="*/ 2506 w 3220"/>
                <a:gd name="T53" fmla="*/ 273 h 3187"/>
                <a:gd name="T54" fmla="*/ 2230 w 3220"/>
                <a:gd name="T55" fmla="*/ 126 h 3187"/>
                <a:gd name="T56" fmla="*/ 1924 w 3220"/>
                <a:gd name="T57" fmla="*/ 32 h 3187"/>
                <a:gd name="T58" fmla="*/ 1594 w 3220"/>
                <a:gd name="T59" fmla="*/ 0 h 3187"/>
                <a:gd name="T60" fmla="*/ 1274 w 3220"/>
                <a:gd name="T61" fmla="*/ 32 h 3187"/>
                <a:gd name="T62" fmla="*/ 976 w 3220"/>
                <a:gd name="T63" fmla="*/ 126 h 3187"/>
                <a:gd name="T64" fmla="*/ 705 w 3220"/>
                <a:gd name="T65" fmla="*/ 273 h 3187"/>
                <a:gd name="T66" fmla="*/ 469 w 3220"/>
                <a:gd name="T67" fmla="*/ 469 h 3187"/>
                <a:gd name="T68" fmla="*/ 273 w 3220"/>
                <a:gd name="T69" fmla="*/ 705 h 3187"/>
                <a:gd name="T70" fmla="*/ 126 w 3220"/>
                <a:gd name="T71" fmla="*/ 975 h 3187"/>
                <a:gd name="T72" fmla="*/ 32 w 3220"/>
                <a:gd name="T73" fmla="*/ 1274 h 3187"/>
                <a:gd name="T74" fmla="*/ 0 w 3220"/>
                <a:gd name="T75" fmla="*/ 1594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20" h="3187">
                  <a:moveTo>
                    <a:pt x="0" y="1594"/>
                  </a:moveTo>
                  <a:lnTo>
                    <a:pt x="0" y="1594"/>
                  </a:lnTo>
                  <a:lnTo>
                    <a:pt x="92" y="1655"/>
                  </a:lnTo>
                  <a:lnTo>
                    <a:pt x="181" y="1721"/>
                  </a:lnTo>
                  <a:lnTo>
                    <a:pt x="267" y="1791"/>
                  </a:lnTo>
                  <a:lnTo>
                    <a:pt x="348" y="1866"/>
                  </a:lnTo>
                  <a:lnTo>
                    <a:pt x="426" y="1945"/>
                  </a:lnTo>
                  <a:lnTo>
                    <a:pt x="500" y="2029"/>
                  </a:lnTo>
                  <a:lnTo>
                    <a:pt x="569" y="2116"/>
                  </a:lnTo>
                  <a:lnTo>
                    <a:pt x="633" y="2206"/>
                  </a:lnTo>
                  <a:lnTo>
                    <a:pt x="692" y="2300"/>
                  </a:lnTo>
                  <a:lnTo>
                    <a:pt x="745" y="2397"/>
                  </a:lnTo>
                  <a:lnTo>
                    <a:pt x="793" y="2497"/>
                  </a:lnTo>
                  <a:lnTo>
                    <a:pt x="835" y="2599"/>
                  </a:lnTo>
                  <a:lnTo>
                    <a:pt x="871" y="2704"/>
                  </a:lnTo>
                  <a:lnTo>
                    <a:pt x="900" y="2811"/>
                  </a:lnTo>
                  <a:lnTo>
                    <a:pt x="922" y="2920"/>
                  </a:lnTo>
                  <a:lnTo>
                    <a:pt x="938" y="3031"/>
                  </a:lnTo>
                  <a:lnTo>
                    <a:pt x="974" y="3053"/>
                  </a:lnTo>
                  <a:lnTo>
                    <a:pt x="1011" y="3073"/>
                  </a:lnTo>
                  <a:lnTo>
                    <a:pt x="1049" y="3091"/>
                  </a:lnTo>
                  <a:lnTo>
                    <a:pt x="1088" y="3108"/>
                  </a:lnTo>
                  <a:lnTo>
                    <a:pt x="1170" y="3135"/>
                  </a:lnTo>
                  <a:lnTo>
                    <a:pt x="1254" y="3155"/>
                  </a:lnTo>
                  <a:lnTo>
                    <a:pt x="1339" y="3170"/>
                  </a:lnTo>
                  <a:lnTo>
                    <a:pt x="1425" y="3180"/>
                  </a:lnTo>
                  <a:lnTo>
                    <a:pt x="1510" y="3185"/>
                  </a:lnTo>
                  <a:lnTo>
                    <a:pt x="1594" y="3186"/>
                  </a:lnTo>
                  <a:lnTo>
                    <a:pt x="1761" y="3178"/>
                  </a:lnTo>
                  <a:lnTo>
                    <a:pt x="1924" y="3154"/>
                  </a:lnTo>
                  <a:lnTo>
                    <a:pt x="2080" y="3114"/>
                  </a:lnTo>
                  <a:lnTo>
                    <a:pt x="2230" y="3061"/>
                  </a:lnTo>
                  <a:lnTo>
                    <a:pt x="2372" y="2993"/>
                  </a:lnTo>
                  <a:lnTo>
                    <a:pt x="2506" y="2913"/>
                  </a:lnTo>
                  <a:lnTo>
                    <a:pt x="2631" y="2821"/>
                  </a:lnTo>
                  <a:lnTo>
                    <a:pt x="2746" y="2718"/>
                  </a:lnTo>
                  <a:lnTo>
                    <a:pt x="2850" y="2605"/>
                  </a:lnTo>
                  <a:lnTo>
                    <a:pt x="2943" y="2482"/>
                  </a:lnTo>
                  <a:lnTo>
                    <a:pt x="3024" y="2351"/>
                  </a:lnTo>
                  <a:lnTo>
                    <a:pt x="3092" y="2212"/>
                  </a:lnTo>
                  <a:lnTo>
                    <a:pt x="3146" y="2065"/>
                  </a:lnTo>
                  <a:lnTo>
                    <a:pt x="3186" y="1913"/>
                  </a:lnTo>
                  <a:lnTo>
                    <a:pt x="3210" y="1756"/>
                  </a:lnTo>
                  <a:lnTo>
                    <a:pt x="3219" y="1594"/>
                  </a:lnTo>
                  <a:lnTo>
                    <a:pt x="3210" y="1431"/>
                  </a:lnTo>
                  <a:lnTo>
                    <a:pt x="3186" y="1274"/>
                  </a:lnTo>
                  <a:lnTo>
                    <a:pt x="3146" y="1122"/>
                  </a:lnTo>
                  <a:lnTo>
                    <a:pt x="3092" y="975"/>
                  </a:lnTo>
                  <a:lnTo>
                    <a:pt x="3024" y="836"/>
                  </a:lnTo>
                  <a:lnTo>
                    <a:pt x="2943" y="705"/>
                  </a:lnTo>
                  <a:lnTo>
                    <a:pt x="2850" y="582"/>
                  </a:lnTo>
                  <a:lnTo>
                    <a:pt x="2746" y="469"/>
                  </a:lnTo>
                  <a:lnTo>
                    <a:pt x="2631" y="365"/>
                  </a:lnTo>
                  <a:lnTo>
                    <a:pt x="2506" y="273"/>
                  </a:lnTo>
                  <a:lnTo>
                    <a:pt x="2372" y="193"/>
                  </a:lnTo>
                  <a:lnTo>
                    <a:pt x="2230" y="126"/>
                  </a:lnTo>
                  <a:lnTo>
                    <a:pt x="2080" y="72"/>
                  </a:lnTo>
                  <a:lnTo>
                    <a:pt x="1924" y="32"/>
                  </a:lnTo>
                  <a:lnTo>
                    <a:pt x="1761" y="8"/>
                  </a:lnTo>
                  <a:lnTo>
                    <a:pt x="1594" y="0"/>
                  </a:lnTo>
                  <a:lnTo>
                    <a:pt x="1432" y="8"/>
                  </a:lnTo>
                  <a:lnTo>
                    <a:pt x="1274" y="32"/>
                  </a:lnTo>
                  <a:lnTo>
                    <a:pt x="1122" y="72"/>
                  </a:lnTo>
                  <a:lnTo>
                    <a:pt x="976" y="126"/>
                  </a:lnTo>
                  <a:lnTo>
                    <a:pt x="836" y="193"/>
                  </a:lnTo>
                  <a:lnTo>
                    <a:pt x="705" y="273"/>
                  </a:lnTo>
                  <a:lnTo>
                    <a:pt x="582" y="365"/>
                  </a:lnTo>
                  <a:lnTo>
                    <a:pt x="469" y="469"/>
                  </a:lnTo>
                  <a:lnTo>
                    <a:pt x="366" y="582"/>
                  </a:lnTo>
                  <a:lnTo>
                    <a:pt x="273" y="705"/>
                  </a:lnTo>
                  <a:lnTo>
                    <a:pt x="193" y="836"/>
                  </a:lnTo>
                  <a:lnTo>
                    <a:pt x="126" y="975"/>
                  </a:lnTo>
                  <a:lnTo>
                    <a:pt x="72" y="1122"/>
                  </a:lnTo>
                  <a:lnTo>
                    <a:pt x="32" y="1274"/>
                  </a:lnTo>
                  <a:lnTo>
                    <a:pt x="8" y="1431"/>
                  </a:lnTo>
                  <a:lnTo>
                    <a:pt x="0" y="159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Freeform 3"/>
            <p:cNvSpPr>
              <a:spLocks noChangeArrowheads="1"/>
            </p:cNvSpPr>
            <p:nvPr/>
          </p:nvSpPr>
          <p:spPr bwMode="auto">
            <a:xfrm>
              <a:off x="1104" y="2107"/>
              <a:ext cx="729" cy="722"/>
            </a:xfrm>
            <a:custGeom>
              <a:avLst/>
              <a:gdLst>
                <a:gd name="T0" fmla="*/ 1594 w 3220"/>
                <a:gd name="T1" fmla="*/ 3187 h 3188"/>
                <a:gd name="T2" fmla="*/ 1924 w 3220"/>
                <a:gd name="T3" fmla="*/ 3155 h 3188"/>
                <a:gd name="T4" fmla="*/ 2230 w 3220"/>
                <a:gd name="T5" fmla="*/ 3061 h 3188"/>
                <a:gd name="T6" fmla="*/ 2506 w 3220"/>
                <a:gd name="T7" fmla="*/ 2914 h 3188"/>
                <a:gd name="T8" fmla="*/ 2746 w 3220"/>
                <a:gd name="T9" fmla="*/ 2719 h 3188"/>
                <a:gd name="T10" fmla="*/ 2944 w 3220"/>
                <a:gd name="T11" fmla="*/ 2482 h 3188"/>
                <a:gd name="T12" fmla="*/ 3092 w 3220"/>
                <a:gd name="T13" fmla="*/ 2212 h 3188"/>
                <a:gd name="T14" fmla="*/ 3186 w 3220"/>
                <a:gd name="T15" fmla="*/ 1913 h 3188"/>
                <a:gd name="T16" fmla="*/ 3219 w 3220"/>
                <a:gd name="T17" fmla="*/ 1593 h 3188"/>
                <a:gd name="T18" fmla="*/ 3186 w 3220"/>
                <a:gd name="T19" fmla="*/ 1274 h 3188"/>
                <a:gd name="T20" fmla="*/ 3092 w 3220"/>
                <a:gd name="T21" fmla="*/ 975 h 3188"/>
                <a:gd name="T22" fmla="*/ 2944 w 3220"/>
                <a:gd name="T23" fmla="*/ 705 h 3188"/>
                <a:gd name="T24" fmla="*/ 2746 w 3220"/>
                <a:gd name="T25" fmla="*/ 468 h 3188"/>
                <a:gd name="T26" fmla="*/ 2506 w 3220"/>
                <a:gd name="T27" fmla="*/ 273 h 3188"/>
                <a:gd name="T28" fmla="*/ 2230 w 3220"/>
                <a:gd name="T29" fmla="*/ 126 h 3188"/>
                <a:gd name="T30" fmla="*/ 1924 w 3220"/>
                <a:gd name="T31" fmla="*/ 32 h 3188"/>
                <a:gd name="T32" fmla="*/ 1594 w 3220"/>
                <a:gd name="T33" fmla="*/ 0 h 3188"/>
                <a:gd name="T34" fmla="*/ 1274 w 3220"/>
                <a:gd name="T35" fmla="*/ 32 h 3188"/>
                <a:gd name="T36" fmla="*/ 976 w 3220"/>
                <a:gd name="T37" fmla="*/ 126 h 3188"/>
                <a:gd name="T38" fmla="*/ 705 w 3220"/>
                <a:gd name="T39" fmla="*/ 273 h 3188"/>
                <a:gd name="T40" fmla="*/ 469 w 3220"/>
                <a:gd name="T41" fmla="*/ 468 h 3188"/>
                <a:gd name="T42" fmla="*/ 274 w 3220"/>
                <a:gd name="T43" fmla="*/ 705 h 3188"/>
                <a:gd name="T44" fmla="*/ 126 w 3220"/>
                <a:gd name="T45" fmla="*/ 975 h 3188"/>
                <a:gd name="T46" fmla="*/ 33 w 3220"/>
                <a:gd name="T47" fmla="*/ 1274 h 3188"/>
                <a:gd name="T48" fmla="*/ 0 w 3220"/>
                <a:gd name="T49" fmla="*/ 1593 h 3188"/>
                <a:gd name="T50" fmla="*/ 33 w 3220"/>
                <a:gd name="T51" fmla="*/ 1913 h 3188"/>
                <a:gd name="T52" fmla="*/ 126 w 3220"/>
                <a:gd name="T53" fmla="*/ 2212 h 3188"/>
                <a:gd name="T54" fmla="*/ 274 w 3220"/>
                <a:gd name="T55" fmla="*/ 2482 h 3188"/>
                <a:gd name="T56" fmla="*/ 469 w 3220"/>
                <a:gd name="T57" fmla="*/ 2719 h 3188"/>
                <a:gd name="T58" fmla="*/ 705 w 3220"/>
                <a:gd name="T59" fmla="*/ 2914 h 3188"/>
                <a:gd name="T60" fmla="*/ 976 w 3220"/>
                <a:gd name="T61" fmla="*/ 3061 h 3188"/>
                <a:gd name="T62" fmla="*/ 1274 w 3220"/>
                <a:gd name="T63" fmla="*/ 3155 h 3188"/>
                <a:gd name="T64" fmla="*/ 1594 w 3220"/>
                <a:gd name="T65" fmla="*/ 3187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0" h="3188">
                  <a:moveTo>
                    <a:pt x="1594" y="3187"/>
                  </a:moveTo>
                  <a:lnTo>
                    <a:pt x="1594" y="3187"/>
                  </a:lnTo>
                  <a:lnTo>
                    <a:pt x="1761" y="3179"/>
                  </a:lnTo>
                  <a:lnTo>
                    <a:pt x="1924" y="3155"/>
                  </a:lnTo>
                  <a:lnTo>
                    <a:pt x="2080" y="3115"/>
                  </a:lnTo>
                  <a:lnTo>
                    <a:pt x="2230" y="3061"/>
                  </a:lnTo>
                  <a:lnTo>
                    <a:pt x="2372" y="2994"/>
                  </a:lnTo>
                  <a:lnTo>
                    <a:pt x="2506" y="2914"/>
                  </a:lnTo>
                  <a:lnTo>
                    <a:pt x="2631" y="2822"/>
                  </a:lnTo>
                  <a:lnTo>
                    <a:pt x="2746" y="2719"/>
                  </a:lnTo>
                  <a:lnTo>
                    <a:pt x="2850" y="2605"/>
                  </a:lnTo>
                  <a:lnTo>
                    <a:pt x="2944" y="2482"/>
                  </a:lnTo>
                  <a:lnTo>
                    <a:pt x="3024" y="2351"/>
                  </a:lnTo>
                  <a:lnTo>
                    <a:pt x="3092" y="2212"/>
                  </a:lnTo>
                  <a:lnTo>
                    <a:pt x="3146" y="2065"/>
                  </a:lnTo>
                  <a:lnTo>
                    <a:pt x="3186" y="1913"/>
                  </a:lnTo>
                  <a:lnTo>
                    <a:pt x="3210" y="1756"/>
                  </a:lnTo>
                  <a:lnTo>
                    <a:pt x="3219" y="1593"/>
                  </a:lnTo>
                  <a:lnTo>
                    <a:pt x="3210" y="1431"/>
                  </a:lnTo>
                  <a:lnTo>
                    <a:pt x="3186" y="1274"/>
                  </a:lnTo>
                  <a:lnTo>
                    <a:pt x="3146" y="1121"/>
                  </a:lnTo>
                  <a:lnTo>
                    <a:pt x="3092" y="975"/>
                  </a:lnTo>
                  <a:lnTo>
                    <a:pt x="3024" y="836"/>
                  </a:lnTo>
                  <a:lnTo>
                    <a:pt x="2944" y="705"/>
                  </a:lnTo>
                  <a:lnTo>
                    <a:pt x="2850" y="582"/>
                  </a:lnTo>
                  <a:lnTo>
                    <a:pt x="2746" y="468"/>
                  </a:lnTo>
                  <a:lnTo>
                    <a:pt x="2631" y="365"/>
                  </a:lnTo>
                  <a:lnTo>
                    <a:pt x="2506" y="273"/>
                  </a:lnTo>
                  <a:lnTo>
                    <a:pt x="2372" y="193"/>
                  </a:lnTo>
                  <a:lnTo>
                    <a:pt x="2230" y="126"/>
                  </a:lnTo>
                  <a:lnTo>
                    <a:pt x="2080" y="72"/>
                  </a:lnTo>
                  <a:lnTo>
                    <a:pt x="1924" y="32"/>
                  </a:lnTo>
                  <a:lnTo>
                    <a:pt x="1761" y="8"/>
                  </a:lnTo>
                  <a:lnTo>
                    <a:pt x="1594" y="0"/>
                  </a:lnTo>
                  <a:lnTo>
                    <a:pt x="1432" y="8"/>
                  </a:lnTo>
                  <a:lnTo>
                    <a:pt x="1274" y="32"/>
                  </a:lnTo>
                  <a:lnTo>
                    <a:pt x="1122" y="72"/>
                  </a:lnTo>
                  <a:lnTo>
                    <a:pt x="976" y="126"/>
                  </a:lnTo>
                  <a:lnTo>
                    <a:pt x="836" y="193"/>
                  </a:lnTo>
                  <a:lnTo>
                    <a:pt x="705" y="273"/>
                  </a:lnTo>
                  <a:lnTo>
                    <a:pt x="582" y="365"/>
                  </a:lnTo>
                  <a:lnTo>
                    <a:pt x="469" y="468"/>
                  </a:lnTo>
                  <a:lnTo>
                    <a:pt x="366" y="582"/>
                  </a:lnTo>
                  <a:lnTo>
                    <a:pt x="274" y="705"/>
                  </a:lnTo>
                  <a:lnTo>
                    <a:pt x="193" y="836"/>
                  </a:lnTo>
                  <a:lnTo>
                    <a:pt x="126" y="975"/>
                  </a:lnTo>
                  <a:lnTo>
                    <a:pt x="72" y="1121"/>
                  </a:lnTo>
                  <a:lnTo>
                    <a:pt x="33" y="1274"/>
                  </a:lnTo>
                  <a:lnTo>
                    <a:pt x="8" y="1431"/>
                  </a:lnTo>
                  <a:lnTo>
                    <a:pt x="0" y="1593"/>
                  </a:lnTo>
                  <a:lnTo>
                    <a:pt x="8" y="1756"/>
                  </a:lnTo>
                  <a:lnTo>
                    <a:pt x="33" y="1913"/>
                  </a:lnTo>
                  <a:lnTo>
                    <a:pt x="72" y="2065"/>
                  </a:lnTo>
                  <a:lnTo>
                    <a:pt x="126" y="2212"/>
                  </a:lnTo>
                  <a:lnTo>
                    <a:pt x="193" y="2351"/>
                  </a:lnTo>
                  <a:lnTo>
                    <a:pt x="274" y="2482"/>
                  </a:lnTo>
                  <a:lnTo>
                    <a:pt x="366" y="2605"/>
                  </a:lnTo>
                  <a:lnTo>
                    <a:pt x="469" y="2719"/>
                  </a:lnTo>
                  <a:lnTo>
                    <a:pt x="582" y="2822"/>
                  </a:lnTo>
                  <a:lnTo>
                    <a:pt x="705" y="2914"/>
                  </a:lnTo>
                  <a:lnTo>
                    <a:pt x="836" y="2994"/>
                  </a:lnTo>
                  <a:lnTo>
                    <a:pt x="976" y="3061"/>
                  </a:lnTo>
                  <a:lnTo>
                    <a:pt x="1122" y="3115"/>
                  </a:lnTo>
                  <a:lnTo>
                    <a:pt x="1274" y="3155"/>
                  </a:lnTo>
                  <a:lnTo>
                    <a:pt x="1432" y="3179"/>
                  </a:lnTo>
                  <a:lnTo>
                    <a:pt x="1594" y="31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" name="Freeform 4"/>
            <p:cNvSpPr>
              <a:spLocks noChangeArrowheads="1"/>
            </p:cNvSpPr>
            <p:nvPr/>
          </p:nvSpPr>
          <p:spPr bwMode="auto">
            <a:xfrm>
              <a:off x="849" y="2851"/>
              <a:ext cx="1239" cy="956"/>
            </a:xfrm>
            <a:custGeom>
              <a:avLst/>
              <a:gdLst>
                <a:gd name="T0" fmla="*/ 3406 w 5470"/>
                <a:gd name="T1" fmla="*/ 0 h 4220"/>
                <a:gd name="T2" fmla="*/ 3406 w 5470"/>
                <a:gd name="T3" fmla="*/ 0 h 4220"/>
                <a:gd name="T4" fmla="*/ 2063 w 5470"/>
                <a:gd name="T5" fmla="*/ 0 h 4220"/>
                <a:gd name="T6" fmla="*/ 1849 w 5470"/>
                <a:gd name="T7" fmla="*/ 11 h 4220"/>
                <a:gd name="T8" fmla="*/ 1642 w 5470"/>
                <a:gd name="T9" fmla="*/ 43 h 4220"/>
                <a:gd name="T10" fmla="*/ 1443 w 5470"/>
                <a:gd name="T11" fmla="*/ 94 h 4220"/>
                <a:gd name="T12" fmla="*/ 1252 w 5470"/>
                <a:gd name="T13" fmla="*/ 165 h 4220"/>
                <a:gd name="T14" fmla="*/ 1072 w 5470"/>
                <a:gd name="T15" fmla="*/ 252 h 4220"/>
                <a:gd name="T16" fmla="*/ 902 w 5470"/>
                <a:gd name="T17" fmla="*/ 357 h 4220"/>
                <a:gd name="T18" fmla="*/ 743 w 5470"/>
                <a:gd name="T19" fmla="*/ 476 h 4220"/>
                <a:gd name="T20" fmla="*/ 598 w 5470"/>
                <a:gd name="T21" fmla="*/ 610 h 4220"/>
                <a:gd name="T22" fmla="*/ 465 w 5470"/>
                <a:gd name="T23" fmla="*/ 757 h 4220"/>
                <a:gd name="T24" fmla="*/ 348 w 5470"/>
                <a:gd name="T25" fmla="*/ 916 h 4220"/>
                <a:gd name="T26" fmla="*/ 245 w 5470"/>
                <a:gd name="T27" fmla="*/ 1086 h 4220"/>
                <a:gd name="T28" fmla="*/ 160 w 5470"/>
                <a:gd name="T29" fmla="*/ 1266 h 4220"/>
                <a:gd name="T30" fmla="*/ 91 w 5470"/>
                <a:gd name="T31" fmla="*/ 1455 h 4220"/>
                <a:gd name="T32" fmla="*/ 41 w 5470"/>
                <a:gd name="T33" fmla="*/ 1652 h 4220"/>
                <a:gd name="T34" fmla="*/ 10 w 5470"/>
                <a:gd name="T35" fmla="*/ 1855 h 4220"/>
                <a:gd name="T36" fmla="*/ 0 w 5470"/>
                <a:gd name="T37" fmla="*/ 2063 h 4220"/>
                <a:gd name="T38" fmla="*/ 0 w 5470"/>
                <a:gd name="T39" fmla="*/ 3719 h 4220"/>
                <a:gd name="T40" fmla="*/ 0 w 5470"/>
                <a:gd name="T41" fmla="*/ 3750 h 4220"/>
                <a:gd name="T42" fmla="*/ 125 w 5470"/>
                <a:gd name="T43" fmla="*/ 3782 h 4220"/>
                <a:gd name="T44" fmla="*/ 518 w 5470"/>
                <a:gd name="T45" fmla="*/ 3891 h 4220"/>
                <a:gd name="T46" fmla="*/ 898 w 5470"/>
                <a:gd name="T47" fmla="*/ 3982 h 4220"/>
                <a:gd name="T48" fmla="*/ 1266 w 5470"/>
                <a:gd name="T49" fmla="*/ 4058 h 4220"/>
                <a:gd name="T50" fmla="*/ 1621 w 5470"/>
                <a:gd name="T51" fmla="*/ 4118 h 4220"/>
                <a:gd name="T52" fmla="*/ 1963 w 5470"/>
                <a:gd name="T53" fmla="*/ 4163 h 4220"/>
                <a:gd name="T54" fmla="*/ 2291 w 5470"/>
                <a:gd name="T55" fmla="*/ 4195 h 4220"/>
                <a:gd name="T56" fmla="*/ 2606 w 5470"/>
                <a:gd name="T57" fmla="*/ 4213 h 4220"/>
                <a:gd name="T58" fmla="*/ 2906 w 5470"/>
                <a:gd name="T59" fmla="*/ 4219 h 4220"/>
                <a:gd name="T60" fmla="*/ 3439 w 5470"/>
                <a:gd name="T61" fmla="*/ 4200 h 4220"/>
                <a:gd name="T62" fmla="*/ 3911 w 5470"/>
                <a:gd name="T63" fmla="*/ 4150 h 4220"/>
                <a:gd name="T64" fmla="*/ 4320 w 5470"/>
                <a:gd name="T65" fmla="*/ 4079 h 4220"/>
                <a:gd name="T66" fmla="*/ 4664 w 5470"/>
                <a:gd name="T67" fmla="*/ 3997 h 4220"/>
                <a:gd name="T68" fmla="*/ 4940 w 5470"/>
                <a:gd name="T69" fmla="*/ 3913 h 4220"/>
                <a:gd name="T70" fmla="*/ 5147 w 5470"/>
                <a:gd name="T71" fmla="*/ 3837 h 4220"/>
                <a:gd name="T72" fmla="*/ 5282 w 5470"/>
                <a:gd name="T73" fmla="*/ 3780 h 4220"/>
                <a:gd name="T74" fmla="*/ 5344 w 5470"/>
                <a:gd name="T75" fmla="*/ 3750 h 4220"/>
                <a:gd name="T76" fmla="*/ 5469 w 5470"/>
                <a:gd name="T77" fmla="*/ 3719 h 4220"/>
                <a:gd name="T78" fmla="*/ 5469 w 5470"/>
                <a:gd name="T79" fmla="*/ 3719 h 4220"/>
                <a:gd name="T80" fmla="*/ 5469 w 5470"/>
                <a:gd name="T81" fmla="*/ 2063 h 4220"/>
                <a:gd name="T82" fmla="*/ 5458 w 5470"/>
                <a:gd name="T83" fmla="*/ 1855 h 4220"/>
                <a:gd name="T84" fmla="*/ 5426 w 5470"/>
                <a:gd name="T85" fmla="*/ 1652 h 4220"/>
                <a:gd name="T86" fmla="*/ 5375 w 5470"/>
                <a:gd name="T87" fmla="*/ 1455 h 4220"/>
                <a:gd name="T88" fmla="*/ 5305 w 5470"/>
                <a:gd name="T89" fmla="*/ 1266 h 4220"/>
                <a:gd name="T90" fmla="*/ 5217 w 5470"/>
                <a:gd name="T91" fmla="*/ 1086 h 4220"/>
                <a:gd name="T92" fmla="*/ 5113 w 5470"/>
                <a:gd name="T93" fmla="*/ 916 h 4220"/>
                <a:gd name="T94" fmla="*/ 4993 w 5470"/>
                <a:gd name="T95" fmla="*/ 757 h 4220"/>
                <a:gd name="T96" fmla="*/ 4859 w 5470"/>
                <a:gd name="T97" fmla="*/ 610 h 4220"/>
                <a:gd name="T98" fmla="*/ 4712 w 5470"/>
                <a:gd name="T99" fmla="*/ 476 h 4220"/>
                <a:gd name="T100" fmla="*/ 4553 w 5470"/>
                <a:gd name="T101" fmla="*/ 357 h 4220"/>
                <a:gd name="T102" fmla="*/ 4383 w 5470"/>
                <a:gd name="T103" fmla="*/ 252 h 4220"/>
                <a:gd name="T104" fmla="*/ 4203 w 5470"/>
                <a:gd name="T105" fmla="*/ 165 h 4220"/>
                <a:gd name="T106" fmla="*/ 4014 w 5470"/>
                <a:gd name="T107" fmla="*/ 94 h 4220"/>
                <a:gd name="T108" fmla="*/ 3817 w 5470"/>
                <a:gd name="T109" fmla="*/ 43 h 4220"/>
                <a:gd name="T110" fmla="*/ 3614 w 5470"/>
                <a:gd name="T111" fmla="*/ 11 h 4220"/>
                <a:gd name="T112" fmla="*/ 3406 w 5470"/>
                <a:gd name="T113" fmla="*/ 0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70" h="4220">
                  <a:moveTo>
                    <a:pt x="3406" y="0"/>
                  </a:moveTo>
                  <a:lnTo>
                    <a:pt x="3406" y="0"/>
                  </a:lnTo>
                  <a:lnTo>
                    <a:pt x="2063" y="0"/>
                  </a:lnTo>
                  <a:lnTo>
                    <a:pt x="1849" y="11"/>
                  </a:lnTo>
                  <a:lnTo>
                    <a:pt x="1642" y="43"/>
                  </a:lnTo>
                  <a:lnTo>
                    <a:pt x="1443" y="94"/>
                  </a:lnTo>
                  <a:lnTo>
                    <a:pt x="1252" y="165"/>
                  </a:lnTo>
                  <a:lnTo>
                    <a:pt x="1072" y="252"/>
                  </a:lnTo>
                  <a:lnTo>
                    <a:pt x="902" y="357"/>
                  </a:lnTo>
                  <a:lnTo>
                    <a:pt x="743" y="476"/>
                  </a:lnTo>
                  <a:lnTo>
                    <a:pt x="598" y="610"/>
                  </a:lnTo>
                  <a:lnTo>
                    <a:pt x="465" y="757"/>
                  </a:lnTo>
                  <a:lnTo>
                    <a:pt x="348" y="916"/>
                  </a:lnTo>
                  <a:lnTo>
                    <a:pt x="245" y="1086"/>
                  </a:lnTo>
                  <a:lnTo>
                    <a:pt x="160" y="1266"/>
                  </a:lnTo>
                  <a:lnTo>
                    <a:pt x="91" y="1455"/>
                  </a:lnTo>
                  <a:lnTo>
                    <a:pt x="41" y="1652"/>
                  </a:lnTo>
                  <a:lnTo>
                    <a:pt x="10" y="1855"/>
                  </a:lnTo>
                  <a:lnTo>
                    <a:pt x="0" y="2063"/>
                  </a:lnTo>
                  <a:lnTo>
                    <a:pt x="0" y="3719"/>
                  </a:lnTo>
                  <a:lnTo>
                    <a:pt x="0" y="3750"/>
                  </a:lnTo>
                  <a:lnTo>
                    <a:pt x="125" y="3782"/>
                  </a:lnTo>
                  <a:lnTo>
                    <a:pt x="518" y="3891"/>
                  </a:lnTo>
                  <a:lnTo>
                    <a:pt x="898" y="3982"/>
                  </a:lnTo>
                  <a:lnTo>
                    <a:pt x="1266" y="4058"/>
                  </a:lnTo>
                  <a:lnTo>
                    <a:pt x="1621" y="4118"/>
                  </a:lnTo>
                  <a:lnTo>
                    <a:pt x="1963" y="4163"/>
                  </a:lnTo>
                  <a:lnTo>
                    <a:pt x="2291" y="4195"/>
                  </a:lnTo>
                  <a:lnTo>
                    <a:pt x="2606" y="4213"/>
                  </a:lnTo>
                  <a:lnTo>
                    <a:pt x="2906" y="4219"/>
                  </a:lnTo>
                  <a:lnTo>
                    <a:pt x="3439" y="4200"/>
                  </a:lnTo>
                  <a:lnTo>
                    <a:pt x="3911" y="4150"/>
                  </a:lnTo>
                  <a:lnTo>
                    <a:pt x="4320" y="4079"/>
                  </a:lnTo>
                  <a:lnTo>
                    <a:pt x="4664" y="3997"/>
                  </a:lnTo>
                  <a:lnTo>
                    <a:pt x="4940" y="3913"/>
                  </a:lnTo>
                  <a:lnTo>
                    <a:pt x="5147" y="3837"/>
                  </a:lnTo>
                  <a:lnTo>
                    <a:pt x="5282" y="3780"/>
                  </a:lnTo>
                  <a:lnTo>
                    <a:pt x="5344" y="3750"/>
                  </a:lnTo>
                  <a:lnTo>
                    <a:pt x="5469" y="3719"/>
                  </a:lnTo>
                  <a:lnTo>
                    <a:pt x="5469" y="3719"/>
                  </a:lnTo>
                  <a:lnTo>
                    <a:pt x="5469" y="2063"/>
                  </a:lnTo>
                  <a:lnTo>
                    <a:pt x="5458" y="1855"/>
                  </a:lnTo>
                  <a:lnTo>
                    <a:pt x="5426" y="1652"/>
                  </a:lnTo>
                  <a:lnTo>
                    <a:pt x="5375" y="1455"/>
                  </a:lnTo>
                  <a:lnTo>
                    <a:pt x="5305" y="1266"/>
                  </a:lnTo>
                  <a:lnTo>
                    <a:pt x="5217" y="1086"/>
                  </a:lnTo>
                  <a:lnTo>
                    <a:pt x="5113" y="916"/>
                  </a:lnTo>
                  <a:lnTo>
                    <a:pt x="4993" y="757"/>
                  </a:lnTo>
                  <a:lnTo>
                    <a:pt x="4859" y="610"/>
                  </a:lnTo>
                  <a:lnTo>
                    <a:pt x="4712" y="476"/>
                  </a:lnTo>
                  <a:lnTo>
                    <a:pt x="4553" y="357"/>
                  </a:lnTo>
                  <a:lnTo>
                    <a:pt x="4383" y="252"/>
                  </a:lnTo>
                  <a:lnTo>
                    <a:pt x="4203" y="165"/>
                  </a:lnTo>
                  <a:lnTo>
                    <a:pt x="4014" y="94"/>
                  </a:lnTo>
                  <a:lnTo>
                    <a:pt x="3817" y="43"/>
                  </a:lnTo>
                  <a:lnTo>
                    <a:pt x="3614" y="11"/>
                  </a:lnTo>
                  <a:lnTo>
                    <a:pt x="340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" name="Freeform 5"/>
            <p:cNvSpPr>
              <a:spLocks noChangeArrowheads="1"/>
            </p:cNvSpPr>
            <p:nvPr/>
          </p:nvSpPr>
          <p:spPr bwMode="auto">
            <a:xfrm>
              <a:off x="1778" y="2482"/>
              <a:ext cx="913" cy="949"/>
            </a:xfrm>
            <a:custGeom>
              <a:avLst/>
              <a:gdLst>
                <a:gd name="T0" fmla="*/ 1969 w 4032"/>
                <a:gd name="T1" fmla="*/ 0 h 4189"/>
                <a:gd name="T2" fmla="*/ 1969 w 4032"/>
                <a:gd name="T3" fmla="*/ 0 h 4189"/>
                <a:gd name="T4" fmla="*/ 625 w 4032"/>
                <a:gd name="T5" fmla="*/ 0 h 4189"/>
                <a:gd name="T6" fmla="*/ 604 w 4032"/>
                <a:gd name="T7" fmla="*/ 197 h 4189"/>
                <a:gd name="T8" fmla="*/ 567 w 4032"/>
                <a:gd name="T9" fmla="*/ 387 h 4189"/>
                <a:gd name="T10" fmla="*/ 512 w 4032"/>
                <a:gd name="T11" fmla="*/ 570 h 4189"/>
                <a:gd name="T12" fmla="*/ 441 w 4032"/>
                <a:gd name="T13" fmla="*/ 747 h 4189"/>
                <a:gd name="T14" fmla="*/ 354 w 4032"/>
                <a:gd name="T15" fmla="*/ 916 h 4189"/>
                <a:gd name="T16" fmla="*/ 251 w 4032"/>
                <a:gd name="T17" fmla="*/ 1077 h 4189"/>
                <a:gd name="T18" fmla="*/ 133 w 4032"/>
                <a:gd name="T19" fmla="*/ 1231 h 4189"/>
                <a:gd name="T20" fmla="*/ 0 w 4032"/>
                <a:gd name="T21" fmla="*/ 1375 h 4189"/>
                <a:gd name="T22" fmla="*/ 189 w 4032"/>
                <a:gd name="T23" fmla="*/ 1436 h 4189"/>
                <a:gd name="T24" fmla="*/ 371 w 4032"/>
                <a:gd name="T25" fmla="*/ 1511 h 4189"/>
                <a:gd name="T26" fmla="*/ 544 w 4032"/>
                <a:gd name="T27" fmla="*/ 1600 h 4189"/>
                <a:gd name="T28" fmla="*/ 708 w 4032"/>
                <a:gd name="T29" fmla="*/ 1702 h 4189"/>
                <a:gd name="T30" fmla="*/ 862 w 4032"/>
                <a:gd name="T31" fmla="*/ 1816 h 4189"/>
                <a:gd name="T32" fmla="*/ 1007 w 4032"/>
                <a:gd name="T33" fmla="*/ 1943 h 4189"/>
                <a:gd name="T34" fmla="*/ 1140 w 4032"/>
                <a:gd name="T35" fmla="*/ 2080 h 4189"/>
                <a:gd name="T36" fmla="*/ 1261 w 4032"/>
                <a:gd name="T37" fmla="*/ 2227 h 4189"/>
                <a:gd name="T38" fmla="*/ 1371 w 4032"/>
                <a:gd name="T39" fmla="*/ 2384 h 4189"/>
                <a:gd name="T40" fmla="*/ 1468 w 4032"/>
                <a:gd name="T41" fmla="*/ 2550 h 4189"/>
                <a:gd name="T42" fmla="*/ 1552 w 4032"/>
                <a:gd name="T43" fmla="*/ 2724 h 4189"/>
                <a:gd name="T44" fmla="*/ 1621 w 4032"/>
                <a:gd name="T45" fmla="*/ 2905 h 4189"/>
                <a:gd name="T46" fmla="*/ 1677 w 4032"/>
                <a:gd name="T47" fmla="*/ 3093 h 4189"/>
                <a:gd name="T48" fmla="*/ 1717 w 4032"/>
                <a:gd name="T49" fmla="*/ 3286 h 4189"/>
                <a:gd name="T50" fmla="*/ 1741 w 4032"/>
                <a:gd name="T51" fmla="*/ 3485 h 4189"/>
                <a:gd name="T52" fmla="*/ 1750 w 4032"/>
                <a:gd name="T53" fmla="*/ 3688 h 4189"/>
                <a:gd name="T54" fmla="*/ 1750 w 4032"/>
                <a:gd name="T55" fmla="*/ 4188 h 4189"/>
                <a:gd name="T56" fmla="*/ 2226 w 4032"/>
                <a:gd name="T57" fmla="*/ 4162 h 4189"/>
                <a:gd name="T58" fmla="*/ 2645 w 4032"/>
                <a:gd name="T59" fmla="*/ 4111 h 4189"/>
                <a:gd name="T60" fmla="*/ 3006 w 4032"/>
                <a:gd name="T61" fmla="*/ 4045 h 4189"/>
                <a:gd name="T62" fmla="*/ 3308 w 4032"/>
                <a:gd name="T63" fmla="*/ 3970 h 4189"/>
                <a:gd name="T64" fmla="*/ 3551 w 4032"/>
                <a:gd name="T65" fmla="*/ 3895 h 4189"/>
                <a:gd name="T66" fmla="*/ 3732 w 4032"/>
                <a:gd name="T67" fmla="*/ 3828 h 4189"/>
                <a:gd name="T68" fmla="*/ 3850 w 4032"/>
                <a:gd name="T69" fmla="*/ 3777 h 4189"/>
                <a:gd name="T70" fmla="*/ 3906 w 4032"/>
                <a:gd name="T71" fmla="*/ 3750 h 4189"/>
                <a:gd name="T72" fmla="*/ 4000 w 4032"/>
                <a:gd name="T73" fmla="*/ 3688 h 4189"/>
                <a:gd name="T74" fmla="*/ 4031 w 4032"/>
                <a:gd name="T75" fmla="*/ 3688 h 4189"/>
                <a:gd name="T76" fmla="*/ 4031 w 4032"/>
                <a:gd name="T77" fmla="*/ 2032 h 4189"/>
                <a:gd name="T78" fmla="*/ 4020 w 4032"/>
                <a:gd name="T79" fmla="*/ 1824 h 4189"/>
                <a:gd name="T80" fmla="*/ 3988 w 4032"/>
                <a:gd name="T81" fmla="*/ 1622 h 4189"/>
                <a:gd name="T82" fmla="*/ 3937 w 4032"/>
                <a:gd name="T83" fmla="*/ 1427 h 4189"/>
                <a:gd name="T84" fmla="*/ 3867 w 4032"/>
                <a:gd name="T85" fmla="*/ 1240 h 4189"/>
                <a:gd name="T86" fmla="*/ 3779 w 4032"/>
                <a:gd name="T87" fmla="*/ 1063 h 4189"/>
                <a:gd name="T88" fmla="*/ 3675 w 4032"/>
                <a:gd name="T89" fmla="*/ 895 h 4189"/>
                <a:gd name="T90" fmla="*/ 3555 w 4032"/>
                <a:gd name="T91" fmla="*/ 739 h 4189"/>
                <a:gd name="T92" fmla="*/ 3422 w 4032"/>
                <a:gd name="T93" fmla="*/ 595 h 4189"/>
                <a:gd name="T94" fmla="*/ 3275 w 4032"/>
                <a:gd name="T95" fmla="*/ 464 h 4189"/>
                <a:gd name="T96" fmla="*/ 3115 w 4032"/>
                <a:gd name="T97" fmla="*/ 347 h 4189"/>
                <a:gd name="T98" fmla="*/ 2945 w 4032"/>
                <a:gd name="T99" fmla="*/ 245 h 4189"/>
                <a:gd name="T100" fmla="*/ 2765 w 4032"/>
                <a:gd name="T101" fmla="*/ 160 h 4189"/>
                <a:gd name="T102" fmla="*/ 2577 w 4032"/>
                <a:gd name="T103" fmla="*/ 92 h 4189"/>
                <a:gd name="T104" fmla="*/ 2380 w 4032"/>
                <a:gd name="T105" fmla="*/ 42 h 4189"/>
                <a:gd name="T106" fmla="*/ 2177 w 4032"/>
                <a:gd name="T107" fmla="*/ 11 h 4189"/>
                <a:gd name="T108" fmla="*/ 1969 w 4032"/>
                <a:gd name="T109" fmla="*/ 0 h 4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2" h="4189">
                  <a:moveTo>
                    <a:pt x="1969" y="0"/>
                  </a:moveTo>
                  <a:lnTo>
                    <a:pt x="1969" y="0"/>
                  </a:lnTo>
                  <a:lnTo>
                    <a:pt x="625" y="0"/>
                  </a:lnTo>
                  <a:lnTo>
                    <a:pt x="604" y="197"/>
                  </a:lnTo>
                  <a:lnTo>
                    <a:pt x="567" y="387"/>
                  </a:lnTo>
                  <a:lnTo>
                    <a:pt x="512" y="570"/>
                  </a:lnTo>
                  <a:lnTo>
                    <a:pt x="441" y="747"/>
                  </a:lnTo>
                  <a:lnTo>
                    <a:pt x="354" y="916"/>
                  </a:lnTo>
                  <a:lnTo>
                    <a:pt x="251" y="1077"/>
                  </a:lnTo>
                  <a:lnTo>
                    <a:pt x="133" y="1231"/>
                  </a:lnTo>
                  <a:lnTo>
                    <a:pt x="0" y="1375"/>
                  </a:lnTo>
                  <a:lnTo>
                    <a:pt x="189" y="1436"/>
                  </a:lnTo>
                  <a:lnTo>
                    <a:pt x="371" y="1511"/>
                  </a:lnTo>
                  <a:lnTo>
                    <a:pt x="544" y="1600"/>
                  </a:lnTo>
                  <a:lnTo>
                    <a:pt x="708" y="1702"/>
                  </a:lnTo>
                  <a:lnTo>
                    <a:pt x="862" y="1816"/>
                  </a:lnTo>
                  <a:lnTo>
                    <a:pt x="1007" y="1943"/>
                  </a:lnTo>
                  <a:lnTo>
                    <a:pt x="1140" y="2080"/>
                  </a:lnTo>
                  <a:lnTo>
                    <a:pt x="1261" y="2227"/>
                  </a:lnTo>
                  <a:lnTo>
                    <a:pt x="1371" y="2384"/>
                  </a:lnTo>
                  <a:lnTo>
                    <a:pt x="1468" y="2550"/>
                  </a:lnTo>
                  <a:lnTo>
                    <a:pt x="1552" y="2724"/>
                  </a:lnTo>
                  <a:lnTo>
                    <a:pt x="1621" y="2905"/>
                  </a:lnTo>
                  <a:lnTo>
                    <a:pt x="1677" y="3093"/>
                  </a:lnTo>
                  <a:lnTo>
                    <a:pt x="1717" y="3286"/>
                  </a:lnTo>
                  <a:lnTo>
                    <a:pt x="1741" y="3485"/>
                  </a:lnTo>
                  <a:lnTo>
                    <a:pt x="1750" y="3688"/>
                  </a:lnTo>
                  <a:lnTo>
                    <a:pt x="1750" y="4188"/>
                  </a:lnTo>
                  <a:lnTo>
                    <a:pt x="2226" y="4162"/>
                  </a:lnTo>
                  <a:lnTo>
                    <a:pt x="2645" y="4111"/>
                  </a:lnTo>
                  <a:lnTo>
                    <a:pt x="3006" y="4045"/>
                  </a:lnTo>
                  <a:lnTo>
                    <a:pt x="3308" y="3970"/>
                  </a:lnTo>
                  <a:lnTo>
                    <a:pt x="3551" y="3895"/>
                  </a:lnTo>
                  <a:lnTo>
                    <a:pt x="3732" y="3828"/>
                  </a:lnTo>
                  <a:lnTo>
                    <a:pt x="3850" y="3777"/>
                  </a:lnTo>
                  <a:lnTo>
                    <a:pt x="3906" y="3750"/>
                  </a:lnTo>
                  <a:lnTo>
                    <a:pt x="4000" y="3688"/>
                  </a:lnTo>
                  <a:lnTo>
                    <a:pt x="4031" y="3688"/>
                  </a:lnTo>
                  <a:lnTo>
                    <a:pt x="4031" y="2032"/>
                  </a:lnTo>
                  <a:lnTo>
                    <a:pt x="4020" y="1824"/>
                  </a:lnTo>
                  <a:lnTo>
                    <a:pt x="3988" y="1622"/>
                  </a:lnTo>
                  <a:lnTo>
                    <a:pt x="3937" y="1427"/>
                  </a:lnTo>
                  <a:lnTo>
                    <a:pt x="3867" y="1240"/>
                  </a:lnTo>
                  <a:lnTo>
                    <a:pt x="3779" y="1063"/>
                  </a:lnTo>
                  <a:lnTo>
                    <a:pt x="3675" y="895"/>
                  </a:lnTo>
                  <a:lnTo>
                    <a:pt x="3555" y="739"/>
                  </a:lnTo>
                  <a:lnTo>
                    <a:pt x="3422" y="595"/>
                  </a:lnTo>
                  <a:lnTo>
                    <a:pt x="3275" y="464"/>
                  </a:lnTo>
                  <a:lnTo>
                    <a:pt x="3115" y="347"/>
                  </a:lnTo>
                  <a:lnTo>
                    <a:pt x="2945" y="245"/>
                  </a:lnTo>
                  <a:lnTo>
                    <a:pt x="2765" y="160"/>
                  </a:lnTo>
                  <a:lnTo>
                    <a:pt x="2577" y="92"/>
                  </a:lnTo>
                  <a:lnTo>
                    <a:pt x="2380" y="42"/>
                  </a:lnTo>
                  <a:lnTo>
                    <a:pt x="2177" y="11"/>
                  </a:lnTo>
                  <a:lnTo>
                    <a:pt x="196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Freeform 6"/>
            <p:cNvSpPr>
              <a:spLocks noChangeArrowheads="1"/>
            </p:cNvSpPr>
            <p:nvPr/>
          </p:nvSpPr>
          <p:spPr bwMode="auto">
            <a:xfrm>
              <a:off x="2309" y="1370"/>
              <a:ext cx="722" cy="722"/>
            </a:xfrm>
            <a:custGeom>
              <a:avLst/>
              <a:gdLst>
                <a:gd name="T0" fmla="*/ 0 w 3188"/>
                <a:gd name="T1" fmla="*/ 1563 h 3189"/>
                <a:gd name="T2" fmla="*/ 180 w 3188"/>
                <a:gd name="T3" fmla="*/ 1690 h 3189"/>
                <a:gd name="T4" fmla="*/ 343 w 3188"/>
                <a:gd name="T5" fmla="*/ 1836 h 3189"/>
                <a:gd name="T6" fmla="*/ 489 w 3188"/>
                <a:gd name="T7" fmla="*/ 1999 h 3189"/>
                <a:gd name="T8" fmla="*/ 617 w 3188"/>
                <a:gd name="T9" fmla="*/ 2179 h 3189"/>
                <a:gd name="T10" fmla="*/ 723 w 3188"/>
                <a:gd name="T11" fmla="*/ 2374 h 3189"/>
                <a:gd name="T12" fmla="*/ 808 w 3188"/>
                <a:gd name="T13" fmla="*/ 2581 h 3189"/>
                <a:gd name="T14" fmla="*/ 869 w 3188"/>
                <a:gd name="T15" fmla="*/ 2801 h 3189"/>
                <a:gd name="T16" fmla="*/ 906 w 3188"/>
                <a:gd name="T17" fmla="*/ 3031 h 3189"/>
                <a:gd name="T18" fmla="*/ 1070 w 3188"/>
                <a:gd name="T19" fmla="*/ 3095 h 3189"/>
                <a:gd name="T20" fmla="*/ 1238 w 3188"/>
                <a:gd name="T21" fmla="*/ 3144 h 3189"/>
                <a:gd name="T22" fmla="*/ 1411 w 3188"/>
                <a:gd name="T23" fmla="*/ 3176 h 3189"/>
                <a:gd name="T24" fmla="*/ 1593 w 3188"/>
                <a:gd name="T25" fmla="*/ 3188 h 3189"/>
                <a:gd name="T26" fmla="*/ 1912 w 3188"/>
                <a:gd name="T27" fmla="*/ 3155 h 3189"/>
                <a:gd name="T28" fmla="*/ 2211 w 3188"/>
                <a:gd name="T29" fmla="*/ 3062 h 3189"/>
                <a:gd name="T30" fmla="*/ 2481 w 3188"/>
                <a:gd name="T31" fmla="*/ 2914 h 3189"/>
                <a:gd name="T32" fmla="*/ 2718 w 3188"/>
                <a:gd name="T33" fmla="*/ 2719 h 3189"/>
                <a:gd name="T34" fmla="*/ 2913 w 3188"/>
                <a:gd name="T35" fmla="*/ 2482 h 3189"/>
                <a:gd name="T36" fmla="*/ 3061 w 3188"/>
                <a:gd name="T37" fmla="*/ 2212 h 3189"/>
                <a:gd name="T38" fmla="*/ 3154 w 3188"/>
                <a:gd name="T39" fmla="*/ 1913 h 3189"/>
                <a:gd name="T40" fmla="*/ 3187 w 3188"/>
                <a:gd name="T41" fmla="*/ 1594 h 3189"/>
                <a:gd name="T42" fmla="*/ 3154 w 3188"/>
                <a:gd name="T43" fmla="*/ 1274 h 3189"/>
                <a:gd name="T44" fmla="*/ 3061 w 3188"/>
                <a:gd name="T45" fmla="*/ 975 h 3189"/>
                <a:gd name="T46" fmla="*/ 2913 w 3188"/>
                <a:gd name="T47" fmla="*/ 705 h 3189"/>
                <a:gd name="T48" fmla="*/ 2718 w 3188"/>
                <a:gd name="T49" fmla="*/ 469 h 3189"/>
                <a:gd name="T50" fmla="*/ 2481 w 3188"/>
                <a:gd name="T51" fmla="*/ 273 h 3189"/>
                <a:gd name="T52" fmla="*/ 2211 w 3188"/>
                <a:gd name="T53" fmla="*/ 126 h 3189"/>
                <a:gd name="T54" fmla="*/ 1912 w 3188"/>
                <a:gd name="T55" fmla="*/ 32 h 3189"/>
                <a:gd name="T56" fmla="*/ 1593 w 3188"/>
                <a:gd name="T57" fmla="*/ 0 h 3189"/>
                <a:gd name="T58" fmla="*/ 1273 w 3188"/>
                <a:gd name="T59" fmla="*/ 31 h 3189"/>
                <a:gd name="T60" fmla="*/ 975 w 3188"/>
                <a:gd name="T61" fmla="*/ 121 h 3189"/>
                <a:gd name="T62" fmla="*/ 704 w 3188"/>
                <a:gd name="T63" fmla="*/ 263 h 3189"/>
                <a:gd name="T64" fmla="*/ 468 w 3188"/>
                <a:gd name="T65" fmla="*/ 453 h 3189"/>
                <a:gd name="T66" fmla="*/ 273 w 3188"/>
                <a:gd name="T67" fmla="*/ 683 h 3189"/>
                <a:gd name="T68" fmla="*/ 126 w 3188"/>
                <a:gd name="T69" fmla="*/ 949 h 3189"/>
                <a:gd name="T70" fmla="*/ 32 w 3188"/>
                <a:gd name="T71" fmla="*/ 1244 h 3189"/>
                <a:gd name="T72" fmla="*/ 0 w 3188"/>
                <a:gd name="T73" fmla="*/ 1563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8" h="3189">
                  <a:moveTo>
                    <a:pt x="0" y="1563"/>
                  </a:moveTo>
                  <a:lnTo>
                    <a:pt x="0" y="1563"/>
                  </a:lnTo>
                  <a:lnTo>
                    <a:pt x="92" y="1624"/>
                  </a:lnTo>
                  <a:lnTo>
                    <a:pt x="180" y="1690"/>
                  </a:lnTo>
                  <a:lnTo>
                    <a:pt x="264" y="1760"/>
                  </a:lnTo>
                  <a:lnTo>
                    <a:pt x="343" y="1836"/>
                  </a:lnTo>
                  <a:lnTo>
                    <a:pt x="419" y="1915"/>
                  </a:lnTo>
                  <a:lnTo>
                    <a:pt x="489" y="1999"/>
                  </a:lnTo>
                  <a:lnTo>
                    <a:pt x="555" y="2087"/>
                  </a:lnTo>
                  <a:lnTo>
                    <a:pt x="617" y="2179"/>
                  </a:lnTo>
                  <a:lnTo>
                    <a:pt x="672" y="2275"/>
                  </a:lnTo>
                  <a:lnTo>
                    <a:pt x="723" y="2374"/>
                  </a:lnTo>
                  <a:lnTo>
                    <a:pt x="768" y="2476"/>
                  </a:lnTo>
                  <a:lnTo>
                    <a:pt x="808" y="2581"/>
                  </a:lnTo>
                  <a:lnTo>
                    <a:pt x="841" y="2690"/>
                  </a:lnTo>
                  <a:lnTo>
                    <a:pt x="869" y="2801"/>
                  </a:lnTo>
                  <a:lnTo>
                    <a:pt x="891" y="2915"/>
                  </a:lnTo>
                  <a:lnTo>
                    <a:pt x="906" y="3031"/>
                  </a:lnTo>
                  <a:lnTo>
                    <a:pt x="988" y="3064"/>
                  </a:lnTo>
                  <a:lnTo>
                    <a:pt x="1070" y="3095"/>
                  </a:lnTo>
                  <a:lnTo>
                    <a:pt x="1153" y="3122"/>
                  </a:lnTo>
                  <a:lnTo>
                    <a:pt x="1238" y="3144"/>
                  </a:lnTo>
                  <a:lnTo>
                    <a:pt x="1323" y="3163"/>
                  </a:lnTo>
                  <a:lnTo>
                    <a:pt x="1411" y="3176"/>
                  </a:lnTo>
                  <a:lnTo>
                    <a:pt x="1500" y="3185"/>
                  </a:lnTo>
                  <a:lnTo>
                    <a:pt x="1593" y="3188"/>
                  </a:lnTo>
                  <a:lnTo>
                    <a:pt x="1755" y="3179"/>
                  </a:lnTo>
                  <a:lnTo>
                    <a:pt x="1912" y="3155"/>
                  </a:lnTo>
                  <a:lnTo>
                    <a:pt x="2065" y="3115"/>
                  </a:lnTo>
                  <a:lnTo>
                    <a:pt x="2211" y="3062"/>
                  </a:lnTo>
                  <a:lnTo>
                    <a:pt x="2350" y="2994"/>
                  </a:lnTo>
                  <a:lnTo>
                    <a:pt x="2481" y="2914"/>
                  </a:lnTo>
                  <a:lnTo>
                    <a:pt x="2604" y="2822"/>
                  </a:lnTo>
                  <a:lnTo>
                    <a:pt x="2718" y="2719"/>
                  </a:lnTo>
                  <a:lnTo>
                    <a:pt x="2821" y="2605"/>
                  </a:lnTo>
                  <a:lnTo>
                    <a:pt x="2913" y="2482"/>
                  </a:lnTo>
                  <a:lnTo>
                    <a:pt x="2993" y="2351"/>
                  </a:lnTo>
                  <a:lnTo>
                    <a:pt x="3061" y="2212"/>
                  </a:lnTo>
                  <a:lnTo>
                    <a:pt x="3114" y="2066"/>
                  </a:lnTo>
                  <a:lnTo>
                    <a:pt x="3154" y="1913"/>
                  </a:lnTo>
                  <a:lnTo>
                    <a:pt x="3178" y="1756"/>
                  </a:lnTo>
                  <a:lnTo>
                    <a:pt x="3187" y="1594"/>
                  </a:lnTo>
                  <a:lnTo>
                    <a:pt x="3178" y="1432"/>
                  </a:lnTo>
                  <a:lnTo>
                    <a:pt x="3154" y="1274"/>
                  </a:lnTo>
                  <a:lnTo>
                    <a:pt x="3114" y="1122"/>
                  </a:lnTo>
                  <a:lnTo>
                    <a:pt x="3061" y="975"/>
                  </a:lnTo>
                  <a:lnTo>
                    <a:pt x="2993" y="836"/>
                  </a:lnTo>
                  <a:lnTo>
                    <a:pt x="2913" y="705"/>
                  </a:lnTo>
                  <a:lnTo>
                    <a:pt x="2821" y="582"/>
                  </a:lnTo>
                  <a:lnTo>
                    <a:pt x="2718" y="469"/>
                  </a:lnTo>
                  <a:lnTo>
                    <a:pt x="2604" y="365"/>
                  </a:lnTo>
                  <a:lnTo>
                    <a:pt x="2481" y="273"/>
                  </a:lnTo>
                  <a:lnTo>
                    <a:pt x="2350" y="193"/>
                  </a:lnTo>
                  <a:lnTo>
                    <a:pt x="2211" y="126"/>
                  </a:lnTo>
                  <a:lnTo>
                    <a:pt x="2065" y="72"/>
                  </a:lnTo>
                  <a:lnTo>
                    <a:pt x="1912" y="32"/>
                  </a:lnTo>
                  <a:lnTo>
                    <a:pt x="1755" y="8"/>
                  </a:lnTo>
                  <a:lnTo>
                    <a:pt x="1593" y="0"/>
                  </a:lnTo>
                  <a:lnTo>
                    <a:pt x="1431" y="8"/>
                  </a:lnTo>
                  <a:lnTo>
                    <a:pt x="1273" y="31"/>
                  </a:lnTo>
                  <a:lnTo>
                    <a:pt x="1121" y="69"/>
                  </a:lnTo>
                  <a:lnTo>
                    <a:pt x="975" y="121"/>
                  </a:lnTo>
                  <a:lnTo>
                    <a:pt x="835" y="186"/>
                  </a:lnTo>
                  <a:lnTo>
                    <a:pt x="704" y="263"/>
                  </a:lnTo>
                  <a:lnTo>
                    <a:pt x="581" y="352"/>
                  </a:lnTo>
                  <a:lnTo>
                    <a:pt x="468" y="453"/>
                  </a:lnTo>
                  <a:lnTo>
                    <a:pt x="365" y="563"/>
                  </a:lnTo>
                  <a:lnTo>
                    <a:pt x="273" y="683"/>
                  </a:lnTo>
                  <a:lnTo>
                    <a:pt x="193" y="812"/>
                  </a:lnTo>
                  <a:lnTo>
                    <a:pt x="126" y="949"/>
                  </a:lnTo>
                  <a:lnTo>
                    <a:pt x="72" y="1093"/>
                  </a:lnTo>
                  <a:lnTo>
                    <a:pt x="32" y="1244"/>
                  </a:lnTo>
                  <a:lnTo>
                    <a:pt x="8" y="1401"/>
                  </a:lnTo>
                  <a:lnTo>
                    <a:pt x="0" y="156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Freeform 7"/>
            <p:cNvSpPr>
              <a:spLocks noChangeArrowheads="1"/>
            </p:cNvSpPr>
            <p:nvPr/>
          </p:nvSpPr>
          <p:spPr bwMode="auto">
            <a:xfrm>
              <a:off x="2380" y="2114"/>
              <a:ext cx="913" cy="956"/>
            </a:xfrm>
            <a:custGeom>
              <a:avLst/>
              <a:gdLst>
                <a:gd name="T0" fmla="*/ 1969 w 4031"/>
                <a:gd name="T1" fmla="*/ 0 h 4219"/>
                <a:gd name="T2" fmla="*/ 1969 w 4031"/>
                <a:gd name="T3" fmla="*/ 0 h 4219"/>
                <a:gd name="T4" fmla="*/ 625 w 4031"/>
                <a:gd name="T5" fmla="*/ 0 h 4219"/>
                <a:gd name="T6" fmla="*/ 604 w 4031"/>
                <a:gd name="T7" fmla="*/ 206 h 4219"/>
                <a:gd name="T8" fmla="*/ 567 w 4031"/>
                <a:gd name="T9" fmla="*/ 404 h 4219"/>
                <a:gd name="T10" fmla="*/ 512 w 4031"/>
                <a:gd name="T11" fmla="*/ 592 h 4219"/>
                <a:gd name="T12" fmla="*/ 441 w 4031"/>
                <a:gd name="T13" fmla="*/ 770 h 4219"/>
                <a:gd name="T14" fmla="*/ 354 w 4031"/>
                <a:gd name="T15" fmla="*/ 937 h 4219"/>
                <a:gd name="T16" fmla="*/ 305 w 4031"/>
                <a:gd name="T17" fmla="*/ 1017 h 4219"/>
                <a:gd name="T18" fmla="*/ 251 w 4031"/>
                <a:gd name="T19" fmla="*/ 1094 h 4219"/>
                <a:gd name="T20" fmla="*/ 133 w 4031"/>
                <a:gd name="T21" fmla="*/ 1240 h 4219"/>
                <a:gd name="T22" fmla="*/ 0 w 4031"/>
                <a:gd name="T23" fmla="*/ 1375 h 4219"/>
                <a:gd name="T24" fmla="*/ 184 w 4031"/>
                <a:gd name="T25" fmla="*/ 1440 h 4219"/>
                <a:gd name="T26" fmla="*/ 362 w 4031"/>
                <a:gd name="T27" fmla="*/ 1519 h 4219"/>
                <a:gd name="T28" fmla="*/ 532 w 4031"/>
                <a:gd name="T29" fmla="*/ 1611 h 4219"/>
                <a:gd name="T30" fmla="*/ 695 w 4031"/>
                <a:gd name="T31" fmla="*/ 1715 h 4219"/>
                <a:gd name="T32" fmla="*/ 849 w 4031"/>
                <a:gd name="T33" fmla="*/ 1830 h 4219"/>
                <a:gd name="T34" fmla="*/ 993 w 4031"/>
                <a:gd name="T35" fmla="*/ 1957 h 4219"/>
                <a:gd name="T36" fmla="*/ 1127 w 4031"/>
                <a:gd name="T37" fmla="*/ 2094 h 4219"/>
                <a:gd name="T38" fmla="*/ 1250 w 4031"/>
                <a:gd name="T39" fmla="*/ 2242 h 4219"/>
                <a:gd name="T40" fmla="*/ 1361 w 4031"/>
                <a:gd name="T41" fmla="*/ 2399 h 4219"/>
                <a:gd name="T42" fmla="*/ 1460 w 4031"/>
                <a:gd name="T43" fmla="*/ 2565 h 4219"/>
                <a:gd name="T44" fmla="*/ 1545 w 4031"/>
                <a:gd name="T45" fmla="*/ 2739 h 4219"/>
                <a:gd name="T46" fmla="*/ 1617 w 4031"/>
                <a:gd name="T47" fmla="*/ 2922 h 4219"/>
                <a:gd name="T48" fmla="*/ 1674 w 4031"/>
                <a:gd name="T49" fmla="*/ 3111 h 4219"/>
                <a:gd name="T50" fmla="*/ 1715 w 4031"/>
                <a:gd name="T51" fmla="*/ 3308 h 4219"/>
                <a:gd name="T52" fmla="*/ 1741 w 4031"/>
                <a:gd name="T53" fmla="*/ 3510 h 4219"/>
                <a:gd name="T54" fmla="*/ 1750 w 4031"/>
                <a:gd name="T55" fmla="*/ 3718 h 4219"/>
                <a:gd name="T56" fmla="*/ 1750 w 4031"/>
                <a:gd name="T57" fmla="*/ 4218 h 4219"/>
                <a:gd name="T58" fmla="*/ 2217 w 4031"/>
                <a:gd name="T59" fmla="*/ 4181 h 4219"/>
                <a:gd name="T60" fmla="*/ 2632 w 4031"/>
                <a:gd name="T61" fmla="*/ 4123 h 4219"/>
                <a:gd name="T62" fmla="*/ 2992 w 4031"/>
                <a:gd name="T63" fmla="*/ 4050 h 4219"/>
                <a:gd name="T64" fmla="*/ 3297 w 4031"/>
                <a:gd name="T65" fmla="*/ 3972 h 4219"/>
                <a:gd name="T66" fmla="*/ 3542 w 4031"/>
                <a:gd name="T67" fmla="*/ 3895 h 4219"/>
                <a:gd name="T68" fmla="*/ 3727 w 4031"/>
                <a:gd name="T69" fmla="*/ 3827 h 4219"/>
                <a:gd name="T70" fmla="*/ 3849 w 4031"/>
                <a:gd name="T71" fmla="*/ 3776 h 4219"/>
                <a:gd name="T72" fmla="*/ 3905 w 4031"/>
                <a:gd name="T73" fmla="*/ 3749 h 4219"/>
                <a:gd name="T74" fmla="*/ 3999 w 4031"/>
                <a:gd name="T75" fmla="*/ 3718 h 4219"/>
                <a:gd name="T76" fmla="*/ 4030 w 4031"/>
                <a:gd name="T77" fmla="*/ 3718 h 4219"/>
                <a:gd name="T78" fmla="*/ 4030 w 4031"/>
                <a:gd name="T79" fmla="*/ 2062 h 4219"/>
                <a:gd name="T80" fmla="*/ 4020 w 4031"/>
                <a:gd name="T81" fmla="*/ 1854 h 4219"/>
                <a:gd name="T82" fmla="*/ 3988 w 4031"/>
                <a:gd name="T83" fmla="*/ 1651 h 4219"/>
                <a:gd name="T84" fmla="*/ 3937 w 4031"/>
                <a:gd name="T85" fmla="*/ 1454 h 4219"/>
                <a:gd name="T86" fmla="*/ 3867 w 4031"/>
                <a:gd name="T87" fmla="*/ 1266 h 4219"/>
                <a:gd name="T88" fmla="*/ 3779 w 4031"/>
                <a:gd name="T89" fmla="*/ 1086 h 4219"/>
                <a:gd name="T90" fmla="*/ 3675 w 4031"/>
                <a:gd name="T91" fmla="*/ 915 h 4219"/>
                <a:gd name="T92" fmla="*/ 3555 w 4031"/>
                <a:gd name="T93" fmla="*/ 756 h 4219"/>
                <a:gd name="T94" fmla="*/ 3421 w 4031"/>
                <a:gd name="T95" fmla="*/ 609 h 4219"/>
                <a:gd name="T96" fmla="*/ 3274 w 4031"/>
                <a:gd name="T97" fmla="*/ 475 h 4219"/>
                <a:gd name="T98" fmla="*/ 3115 w 4031"/>
                <a:gd name="T99" fmla="*/ 356 h 4219"/>
                <a:gd name="T100" fmla="*/ 2945 w 4031"/>
                <a:gd name="T101" fmla="*/ 251 h 4219"/>
                <a:gd name="T102" fmla="*/ 2765 w 4031"/>
                <a:gd name="T103" fmla="*/ 164 h 4219"/>
                <a:gd name="T104" fmla="*/ 2577 w 4031"/>
                <a:gd name="T105" fmla="*/ 94 h 4219"/>
                <a:gd name="T106" fmla="*/ 2380 w 4031"/>
                <a:gd name="T107" fmla="*/ 42 h 4219"/>
                <a:gd name="T108" fmla="*/ 2177 w 4031"/>
                <a:gd name="T109" fmla="*/ 10 h 4219"/>
                <a:gd name="T110" fmla="*/ 1969 w 4031"/>
                <a:gd name="T111" fmla="*/ 0 h 4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1" h="4219">
                  <a:moveTo>
                    <a:pt x="1969" y="0"/>
                  </a:moveTo>
                  <a:lnTo>
                    <a:pt x="1969" y="0"/>
                  </a:lnTo>
                  <a:lnTo>
                    <a:pt x="625" y="0"/>
                  </a:lnTo>
                  <a:lnTo>
                    <a:pt x="604" y="206"/>
                  </a:lnTo>
                  <a:lnTo>
                    <a:pt x="567" y="404"/>
                  </a:lnTo>
                  <a:lnTo>
                    <a:pt x="512" y="592"/>
                  </a:lnTo>
                  <a:lnTo>
                    <a:pt x="441" y="770"/>
                  </a:lnTo>
                  <a:lnTo>
                    <a:pt x="354" y="937"/>
                  </a:lnTo>
                  <a:lnTo>
                    <a:pt x="305" y="1017"/>
                  </a:lnTo>
                  <a:lnTo>
                    <a:pt x="251" y="1094"/>
                  </a:lnTo>
                  <a:lnTo>
                    <a:pt x="133" y="1240"/>
                  </a:lnTo>
                  <a:lnTo>
                    <a:pt x="0" y="1375"/>
                  </a:lnTo>
                  <a:lnTo>
                    <a:pt x="184" y="1440"/>
                  </a:lnTo>
                  <a:lnTo>
                    <a:pt x="362" y="1519"/>
                  </a:lnTo>
                  <a:lnTo>
                    <a:pt x="532" y="1611"/>
                  </a:lnTo>
                  <a:lnTo>
                    <a:pt x="695" y="1715"/>
                  </a:lnTo>
                  <a:lnTo>
                    <a:pt x="849" y="1830"/>
                  </a:lnTo>
                  <a:lnTo>
                    <a:pt x="993" y="1957"/>
                  </a:lnTo>
                  <a:lnTo>
                    <a:pt x="1127" y="2094"/>
                  </a:lnTo>
                  <a:lnTo>
                    <a:pt x="1250" y="2242"/>
                  </a:lnTo>
                  <a:lnTo>
                    <a:pt x="1361" y="2399"/>
                  </a:lnTo>
                  <a:lnTo>
                    <a:pt x="1460" y="2565"/>
                  </a:lnTo>
                  <a:lnTo>
                    <a:pt x="1545" y="2739"/>
                  </a:lnTo>
                  <a:lnTo>
                    <a:pt x="1617" y="2922"/>
                  </a:lnTo>
                  <a:lnTo>
                    <a:pt x="1674" y="3111"/>
                  </a:lnTo>
                  <a:lnTo>
                    <a:pt x="1715" y="3308"/>
                  </a:lnTo>
                  <a:lnTo>
                    <a:pt x="1741" y="3510"/>
                  </a:lnTo>
                  <a:lnTo>
                    <a:pt x="1750" y="3718"/>
                  </a:lnTo>
                  <a:lnTo>
                    <a:pt x="1750" y="4218"/>
                  </a:lnTo>
                  <a:lnTo>
                    <a:pt x="2217" y="4181"/>
                  </a:lnTo>
                  <a:lnTo>
                    <a:pt x="2632" y="4123"/>
                  </a:lnTo>
                  <a:lnTo>
                    <a:pt x="2992" y="4050"/>
                  </a:lnTo>
                  <a:lnTo>
                    <a:pt x="3297" y="3972"/>
                  </a:lnTo>
                  <a:lnTo>
                    <a:pt x="3542" y="3895"/>
                  </a:lnTo>
                  <a:lnTo>
                    <a:pt x="3727" y="3827"/>
                  </a:lnTo>
                  <a:lnTo>
                    <a:pt x="3849" y="3776"/>
                  </a:lnTo>
                  <a:lnTo>
                    <a:pt x="3905" y="3749"/>
                  </a:lnTo>
                  <a:lnTo>
                    <a:pt x="3999" y="3718"/>
                  </a:lnTo>
                  <a:lnTo>
                    <a:pt x="4030" y="3718"/>
                  </a:lnTo>
                  <a:lnTo>
                    <a:pt x="4030" y="2062"/>
                  </a:lnTo>
                  <a:lnTo>
                    <a:pt x="4020" y="1854"/>
                  </a:lnTo>
                  <a:lnTo>
                    <a:pt x="3988" y="1651"/>
                  </a:lnTo>
                  <a:lnTo>
                    <a:pt x="3937" y="1454"/>
                  </a:lnTo>
                  <a:lnTo>
                    <a:pt x="3867" y="1266"/>
                  </a:lnTo>
                  <a:lnTo>
                    <a:pt x="3779" y="1086"/>
                  </a:lnTo>
                  <a:lnTo>
                    <a:pt x="3675" y="915"/>
                  </a:lnTo>
                  <a:lnTo>
                    <a:pt x="3555" y="756"/>
                  </a:lnTo>
                  <a:lnTo>
                    <a:pt x="3421" y="609"/>
                  </a:lnTo>
                  <a:lnTo>
                    <a:pt x="3274" y="475"/>
                  </a:lnTo>
                  <a:lnTo>
                    <a:pt x="3115" y="356"/>
                  </a:lnTo>
                  <a:lnTo>
                    <a:pt x="2945" y="251"/>
                  </a:lnTo>
                  <a:lnTo>
                    <a:pt x="2765" y="164"/>
                  </a:lnTo>
                  <a:lnTo>
                    <a:pt x="2577" y="94"/>
                  </a:lnTo>
                  <a:lnTo>
                    <a:pt x="2380" y="42"/>
                  </a:lnTo>
                  <a:lnTo>
                    <a:pt x="2177" y="10"/>
                  </a:lnTo>
                  <a:lnTo>
                    <a:pt x="196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ChangeArrowheads="1"/>
            </p:cNvSpPr>
            <p:nvPr/>
          </p:nvSpPr>
          <p:spPr bwMode="auto">
            <a:xfrm>
              <a:off x="2437" y="279"/>
              <a:ext cx="1714" cy="4293"/>
            </a:xfrm>
            <a:custGeom>
              <a:avLst/>
              <a:gdLst>
                <a:gd name="T0" fmla="*/ 500 w 7563"/>
                <a:gd name="T1" fmla="*/ 18936 h 18937"/>
                <a:gd name="T2" fmla="*/ 626 w 7563"/>
                <a:gd name="T3" fmla="*/ 17010 h 18937"/>
                <a:gd name="T4" fmla="*/ 1795 w 7563"/>
                <a:gd name="T5" fmla="*/ 16450 h 18937"/>
                <a:gd name="T6" fmla="*/ 2842 w 7563"/>
                <a:gd name="T7" fmla="*/ 15715 h 18937"/>
                <a:gd name="T8" fmla="*/ 3753 w 7563"/>
                <a:gd name="T9" fmla="*/ 14824 h 18937"/>
                <a:gd name="T10" fmla="*/ 4511 w 7563"/>
                <a:gd name="T11" fmla="*/ 13799 h 18937"/>
                <a:gd name="T12" fmla="*/ 5102 w 7563"/>
                <a:gd name="T13" fmla="*/ 12662 h 18937"/>
                <a:gd name="T14" fmla="*/ 5511 w 7563"/>
                <a:gd name="T15" fmla="*/ 11434 h 18937"/>
                <a:gd name="T16" fmla="*/ 5722 w 7563"/>
                <a:gd name="T17" fmla="*/ 10136 h 18937"/>
                <a:gd name="T18" fmla="*/ 5722 w 7563"/>
                <a:gd name="T19" fmla="*/ 8799 h 18937"/>
                <a:gd name="T20" fmla="*/ 5508 w 7563"/>
                <a:gd name="T21" fmla="*/ 7501 h 18937"/>
                <a:gd name="T22" fmla="*/ 5096 w 7563"/>
                <a:gd name="T23" fmla="*/ 6273 h 18937"/>
                <a:gd name="T24" fmla="*/ 4501 w 7563"/>
                <a:gd name="T25" fmla="*/ 5136 h 18937"/>
                <a:gd name="T26" fmla="*/ 3740 w 7563"/>
                <a:gd name="T27" fmla="*/ 4112 h 18937"/>
                <a:gd name="T28" fmla="*/ 2829 w 7563"/>
                <a:gd name="T29" fmla="*/ 3221 h 18937"/>
                <a:gd name="T30" fmla="*/ 1783 w 7563"/>
                <a:gd name="T31" fmla="*/ 2485 h 18937"/>
                <a:gd name="T32" fmla="*/ 620 w 7563"/>
                <a:gd name="T33" fmla="*/ 1925 h 18937"/>
                <a:gd name="T34" fmla="*/ 469 w 7563"/>
                <a:gd name="T35" fmla="*/ 0 h 18937"/>
                <a:gd name="T36" fmla="*/ 1928 w 7563"/>
                <a:gd name="T37" fmla="*/ 542 h 18937"/>
                <a:gd name="T38" fmla="*/ 3285 w 7563"/>
                <a:gd name="T39" fmla="*/ 1312 h 18937"/>
                <a:gd name="T40" fmla="*/ 4507 w 7563"/>
                <a:gd name="T41" fmla="*/ 2293 h 18937"/>
                <a:gd name="T42" fmla="*/ 5562 w 7563"/>
                <a:gd name="T43" fmla="*/ 3468 h 18937"/>
                <a:gd name="T44" fmla="*/ 6415 w 7563"/>
                <a:gd name="T45" fmla="*/ 4836 h 18937"/>
                <a:gd name="T46" fmla="*/ 7043 w 7563"/>
                <a:gd name="T47" fmla="*/ 6304 h 18937"/>
                <a:gd name="T48" fmla="*/ 7430 w 7563"/>
                <a:gd name="T49" fmla="*/ 7854 h 18937"/>
                <a:gd name="T50" fmla="*/ 7562 w 7563"/>
                <a:gd name="T51" fmla="*/ 9468 h 18937"/>
                <a:gd name="T52" fmla="*/ 7434 w 7563"/>
                <a:gd name="T53" fmla="*/ 11082 h 18937"/>
                <a:gd name="T54" fmla="*/ 7054 w 7563"/>
                <a:gd name="T55" fmla="*/ 12632 h 18937"/>
                <a:gd name="T56" fmla="*/ 6428 w 7563"/>
                <a:gd name="T57" fmla="*/ 14099 h 18937"/>
                <a:gd name="T58" fmla="*/ 5562 w 7563"/>
                <a:gd name="T59" fmla="*/ 15467 h 18937"/>
                <a:gd name="T60" fmla="*/ 4512 w 7563"/>
                <a:gd name="T61" fmla="*/ 16642 h 18937"/>
                <a:gd name="T62" fmla="*/ 3300 w 7563"/>
                <a:gd name="T63" fmla="*/ 17624 h 18937"/>
                <a:gd name="T64" fmla="*/ 1954 w 7563"/>
                <a:gd name="T65" fmla="*/ 18394 h 18937"/>
                <a:gd name="T66" fmla="*/ 500 w 7563"/>
                <a:gd name="T67" fmla="*/ 18936 h 18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63" h="18937">
                  <a:moveTo>
                    <a:pt x="500" y="18936"/>
                  </a:moveTo>
                  <a:lnTo>
                    <a:pt x="500" y="18936"/>
                  </a:lnTo>
                  <a:lnTo>
                    <a:pt x="0" y="17217"/>
                  </a:lnTo>
                  <a:lnTo>
                    <a:pt x="626" y="17010"/>
                  </a:lnTo>
                  <a:lnTo>
                    <a:pt x="1225" y="16754"/>
                  </a:lnTo>
                  <a:lnTo>
                    <a:pt x="1795" y="16450"/>
                  </a:lnTo>
                  <a:lnTo>
                    <a:pt x="2335" y="16103"/>
                  </a:lnTo>
                  <a:lnTo>
                    <a:pt x="2842" y="15715"/>
                  </a:lnTo>
                  <a:lnTo>
                    <a:pt x="3316" y="15287"/>
                  </a:lnTo>
                  <a:lnTo>
                    <a:pt x="3753" y="14824"/>
                  </a:lnTo>
                  <a:lnTo>
                    <a:pt x="4152" y="14327"/>
                  </a:lnTo>
                  <a:lnTo>
                    <a:pt x="4511" y="13799"/>
                  </a:lnTo>
                  <a:lnTo>
                    <a:pt x="4828" y="13244"/>
                  </a:lnTo>
                  <a:lnTo>
                    <a:pt x="5102" y="12662"/>
                  </a:lnTo>
                  <a:lnTo>
                    <a:pt x="5330" y="12058"/>
                  </a:lnTo>
                  <a:lnTo>
                    <a:pt x="5511" y="11434"/>
                  </a:lnTo>
                  <a:lnTo>
                    <a:pt x="5642" y="10793"/>
                  </a:lnTo>
                  <a:lnTo>
                    <a:pt x="5722" y="10136"/>
                  </a:lnTo>
                  <a:lnTo>
                    <a:pt x="5749" y="9468"/>
                  </a:lnTo>
                  <a:lnTo>
                    <a:pt x="5722" y="8799"/>
                  </a:lnTo>
                  <a:lnTo>
                    <a:pt x="5641" y="8143"/>
                  </a:lnTo>
                  <a:lnTo>
                    <a:pt x="5508" y="7501"/>
                  </a:lnTo>
                  <a:lnTo>
                    <a:pt x="5326" y="6877"/>
                  </a:lnTo>
                  <a:lnTo>
                    <a:pt x="5096" y="6273"/>
                  </a:lnTo>
                  <a:lnTo>
                    <a:pt x="4820" y="5692"/>
                  </a:lnTo>
                  <a:lnTo>
                    <a:pt x="4501" y="5136"/>
                  </a:lnTo>
                  <a:lnTo>
                    <a:pt x="4140" y="4609"/>
                  </a:lnTo>
                  <a:lnTo>
                    <a:pt x="3740" y="4112"/>
                  </a:lnTo>
                  <a:lnTo>
                    <a:pt x="3302" y="3648"/>
                  </a:lnTo>
                  <a:lnTo>
                    <a:pt x="2829" y="3221"/>
                  </a:lnTo>
                  <a:lnTo>
                    <a:pt x="2322" y="2832"/>
                  </a:lnTo>
                  <a:lnTo>
                    <a:pt x="1783" y="2485"/>
                  </a:lnTo>
                  <a:lnTo>
                    <a:pt x="1216" y="2182"/>
                  </a:lnTo>
                  <a:lnTo>
                    <a:pt x="620" y="1925"/>
                  </a:lnTo>
                  <a:lnTo>
                    <a:pt x="0" y="1718"/>
                  </a:lnTo>
                  <a:lnTo>
                    <a:pt x="469" y="0"/>
                  </a:lnTo>
                  <a:lnTo>
                    <a:pt x="1209" y="241"/>
                  </a:lnTo>
                  <a:lnTo>
                    <a:pt x="1928" y="542"/>
                  </a:lnTo>
                  <a:lnTo>
                    <a:pt x="2621" y="899"/>
                  </a:lnTo>
                  <a:lnTo>
                    <a:pt x="3285" y="1312"/>
                  </a:lnTo>
                  <a:lnTo>
                    <a:pt x="3915" y="1777"/>
                  </a:lnTo>
                  <a:lnTo>
                    <a:pt x="4507" y="2293"/>
                  </a:lnTo>
                  <a:lnTo>
                    <a:pt x="5057" y="2858"/>
                  </a:lnTo>
                  <a:lnTo>
                    <a:pt x="5562" y="3468"/>
                  </a:lnTo>
                  <a:lnTo>
                    <a:pt x="6016" y="4138"/>
                  </a:lnTo>
                  <a:lnTo>
                    <a:pt x="6415" y="4836"/>
                  </a:lnTo>
                  <a:lnTo>
                    <a:pt x="6758" y="5559"/>
                  </a:lnTo>
                  <a:lnTo>
                    <a:pt x="7043" y="6304"/>
                  </a:lnTo>
                  <a:lnTo>
                    <a:pt x="7267" y="7070"/>
                  </a:lnTo>
                  <a:lnTo>
                    <a:pt x="7430" y="7854"/>
                  </a:lnTo>
                  <a:lnTo>
                    <a:pt x="7529" y="8654"/>
                  </a:lnTo>
                  <a:lnTo>
                    <a:pt x="7562" y="9468"/>
                  </a:lnTo>
                  <a:lnTo>
                    <a:pt x="7530" y="10282"/>
                  </a:lnTo>
                  <a:lnTo>
                    <a:pt x="7434" y="11082"/>
                  </a:lnTo>
                  <a:lnTo>
                    <a:pt x="7275" y="11866"/>
                  </a:lnTo>
                  <a:lnTo>
                    <a:pt x="7054" y="12632"/>
                  </a:lnTo>
                  <a:lnTo>
                    <a:pt x="6772" y="13377"/>
                  </a:lnTo>
                  <a:lnTo>
                    <a:pt x="6428" y="14099"/>
                  </a:lnTo>
                  <a:lnTo>
                    <a:pt x="6025" y="14797"/>
                  </a:lnTo>
                  <a:lnTo>
                    <a:pt x="5562" y="15467"/>
                  </a:lnTo>
                  <a:lnTo>
                    <a:pt x="5059" y="16078"/>
                  </a:lnTo>
                  <a:lnTo>
                    <a:pt x="4512" y="16642"/>
                  </a:lnTo>
                  <a:lnTo>
                    <a:pt x="3924" y="17158"/>
                  </a:lnTo>
                  <a:lnTo>
                    <a:pt x="3300" y="17624"/>
                  </a:lnTo>
                  <a:lnTo>
                    <a:pt x="2642" y="18037"/>
                  </a:lnTo>
                  <a:lnTo>
                    <a:pt x="1954" y="18394"/>
                  </a:lnTo>
                  <a:lnTo>
                    <a:pt x="1239" y="18695"/>
                  </a:lnTo>
                  <a:lnTo>
                    <a:pt x="500" y="1893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ChangeArrowheads="1"/>
            </p:cNvSpPr>
            <p:nvPr/>
          </p:nvSpPr>
          <p:spPr bwMode="auto">
            <a:xfrm>
              <a:off x="3974" y="2178"/>
              <a:ext cx="1608" cy="495"/>
            </a:xfrm>
            <a:custGeom>
              <a:avLst/>
              <a:gdLst>
                <a:gd name="T0" fmla="*/ 7094 w 7095"/>
                <a:gd name="T1" fmla="*/ 1093 h 2187"/>
                <a:gd name="T2" fmla="*/ 5188 w 7095"/>
                <a:gd name="T3" fmla="*/ 0 h 2187"/>
                <a:gd name="T4" fmla="*/ 5188 w 7095"/>
                <a:gd name="T5" fmla="*/ 375 h 2187"/>
                <a:gd name="T6" fmla="*/ 0 w 7095"/>
                <a:gd name="T7" fmla="*/ 375 h 2187"/>
                <a:gd name="T8" fmla="*/ 0 w 7095"/>
                <a:gd name="T9" fmla="*/ 1811 h 2187"/>
                <a:gd name="T10" fmla="*/ 5188 w 7095"/>
                <a:gd name="T11" fmla="*/ 1811 h 2187"/>
                <a:gd name="T12" fmla="*/ 5188 w 7095"/>
                <a:gd name="T13" fmla="*/ 2186 h 2187"/>
                <a:gd name="T14" fmla="*/ 7094 w 7095"/>
                <a:gd name="T15" fmla="*/ 1093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5" h="2187">
                  <a:moveTo>
                    <a:pt x="7094" y="1093"/>
                  </a:moveTo>
                  <a:lnTo>
                    <a:pt x="5188" y="0"/>
                  </a:lnTo>
                  <a:lnTo>
                    <a:pt x="5188" y="375"/>
                  </a:lnTo>
                  <a:lnTo>
                    <a:pt x="0" y="375"/>
                  </a:lnTo>
                  <a:lnTo>
                    <a:pt x="0" y="1811"/>
                  </a:lnTo>
                  <a:lnTo>
                    <a:pt x="5188" y="1811"/>
                  </a:lnTo>
                  <a:lnTo>
                    <a:pt x="5188" y="2186"/>
                  </a:lnTo>
                  <a:lnTo>
                    <a:pt x="7094" y="109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 noChangeArrowheads="1"/>
            </p:cNvSpPr>
            <p:nvPr/>
          </p:nvSpPr>
          <p:spPr bwMode="auto">
            <a:xfrm>
              <a:off x="3747" y="2929"/>
              <a:ext cx="1615" cy="814"/>
            </a:xfrm>
            <a:custGeom>
              <a:avLst/>
              <a:gdLst>
                <a:gd name="T0" fmla="*/ 5625 w 7126"/>
                <a:gd name="T1" fmla="*/ 1906 h 3595"/>
                <a:gd name="T2" fmla="*/ 531 w 7126"/>
                <a:gd name="T3" fmla="*/ 0 h 3595"/>
                <a:gd name="T4" fmla="*/ 0 w 7126"/>
                <a:gd name="T5" fmla="*/ 1375 h 3595"/>
                <a:gd name="T6" fmla="*/ 5094 w 7126"/>
                <a:gd name="T7" fmla="*/ 3281 h 3595"/>
                <a:gd name="T8" fmla="*/ 4969 w 7126"/>
                <a:gd name="T9" fmla="*/ 3594 h 3595"/>
                <a:gd name="T10" fmla="*/ 7125 w 7126"/>
                <a:gd name="T11" fmla="*/ 3250 h 3595"/>
                <a:gd name="T12" fmla="*/ 5750 w 7126"/>
                <a:gd name="T13" fmla="*/ 1563 h 3595"/>
                <a:gd name="T14" fmla="*/ 5625 w 7126"/>
                <a:gd name="T15" fmla="*/ 1906 h 3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26" h="3595">
                  <a:moveTo>
                    <a:pt x="5625" y="1906"/>
                  </a:moveTo>
                  <a:lnTo>
                    <a:pt x="531" y="0"/>
                  </a:lnTo>
                  <a:lnTo>
                    <a:pt x="0" y="1375"/>
                  </a:lnTo>
                  <a:lnTo>
                    <a:pt x="5094" y="3281"/>
                  </a:lnTo>
                  <a:lnTo>
                    <a:pt x="4969" y="3594"/>
                  </a:lnTo>
                  <a:lnTo>
                    <a:pt x="7125" y="3250"/>
                  </a:lnTo>
                  <a:lnTo>
                    <a:pt x="5750" y="1563"/>
                  </a:lnTo>
                  <a:lnTo>
                    <a:pt x="5625" y="190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 noChangeArrowheads="1"/>
            </p:cNvSpPr>
            <p:nvPr/>
          </p:nvSpPr>
          <p:spPr bwMode="auto">
            <a:xfrm>
              <a:off x="3379" y="3609"/>
              <a:ext cx="1360" cy="1140"/>
            </a:xfrm>
            <a:custGeom>
              <a:avLst/>
              <a:gdLst>
                <a:gd name="T0" fmla="*/ 4969 w 6001"/>
                <a:gd name="T1" fmla="*/ 3281 h 5032"/>
                <a:gd name="T2" fmla="*/ 907 w 6001"/>
                <a:gd name="T3" fmla="*/ 0 h 5032"/>
                <a:gd name="T4" fmla="*/ 0 w 6001"/>
                <a:gd name="T5" fmla="*/ 1125 h 5032"/>
                <a:gd name="T6" fmla="*/ 4063 w 6001"/>
                <a:gd name="T7" fmla="*/ 4438 h 5032"/>
                <a:gd name="T8" fmla="*/ 3844 w 6001"/>
                <a:gd name="T9" fmla="*/ 4688 h 5032"/>
                <a:gd name="T10" fmla="*/ 6000 w 6001"/>
                <a:gd name="T11" fmla="*/ 5031 h 5032"/>
                <a:gd name="T12" fmla="*/ 5219 w 6001"/>
                <a:gd name="T13" fmla="*/ 3000 h 5032"/>
                <a:gd name="T14" fmla="*/ 4969 w 6001"/>
                <a:gd name="T15" fmla="*/ 3281 h 5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01" h="5032">
                  <a:moveTo>
                    <a:pt x="4969" y="3281"/>
                  </a:moveTo>
                  <a:lnTo>
                    <a:pt x="907" y="0"/>
                  </a:lnTo>
                  <a:lnTo>
                    <a:pt x="0" y="1125"/>
                  </a:lnTo>
                  <a:lnTo>
                    <a:pt x="4063" y="4438"/>
                  </a:lnTo>
                  <a:lnTo>
                    <a:pt x="3844" y="4688"/>
                  </a:lnTo>
                  <a:lnTo>
                    <a:pt x="6000" y="5031"/>
                  </a:lnTo>
                  <a:lnTo>
                    <a:pt x="5219" y="3000"/>
                  </a:lnTo>
                  <a:lnTo>
                    <a:pt x="4969" y="32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 noChangeArrowheads="1"/>
            </p:cNvSpPr>
            <p:nvPr/>
          </p:nvSpPr>
          <p:spPr bwMode="auto">
            <a:xfrm>
              <a:off x="3747" y="1101"/>
              <a:ext cx="1615" cy="807"/>
            </a:xfrm>
            <a:custGeom>
              <a:avLst/>
              <a:gdLst>
                <a:gd name="T0" fmla="*/ 0 w 7126"/>
                <a:gd name="T1" fmla="*/ 2187 h 3563"/>
                <a:gd name="T2" fmla="*/ 500 w 7126"/>
                <a:gd name="T3" fmla="*/ 3562 h 3563"/>
                <a:gd name="T4" fmla="*/ 5594 w 7126"/>
                <a:gd name="T5" fmla="*/ 1718 h 3563"/>
                <a:gd name="T6" fmla="*/ 5719 w 7126"/>
                <a:gd name="T7" fmla="*/ 2062 h 3563"/>
                <a:gd name="T8" fmla="*/ 7125 w 7126"/>
                <a:gd name="T9" fmla="*/ 375 h 3563"/>
                <a:gd name="T10" fmla="*/ 4969 w 7126"/>
                <a:gd name="T11" fmla="*/ 0 h 3563"/>
                <a:gd name="T12" fmla="*/ 5094 w 7126"/>
                <a:gd name="T13" fmla="*/ 343 h 3563"/>
                <a:gd name="T14" fmla="*/ 0 w 7126"/>
                <a:gd name="T15" fmla="*/ 2187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26" h="3563">
                  <a:moveTo>
                    <a:pt x="0" y="2187"/>
                  </a:moveTo>
                  <a:lnTo>
                    <a:pt x="500" y="3562"/>
                  </a:lnTo>
                  <a:lnTo>
                    <a:pt x="5594" y="1718"/>
                  </a:lnTo>
                  <a:lnTo>
                    <a:pt x="5719" y="2062"/>
                  </a:lnTo>
                  <a:lnTo>
                    <a:pt x="7125" y="375"/>
                  </a:lnTo>
                  <a:lnTo>
                    <a:pt x="4969" y="0"/>
                  </a:lnTo>
                  <a:lnTo>
                    <a:pt x="5094" y="343"/>
                  </a:lnTo>
                  <a:lnTo>
                    <a:pt x="0" y="21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 noChangeArrowheads="1"/>
            </p:cNvSpPr>
            <p:nvPr/>
          </p:nvSpPr>
          <p:spPr bwMode="auto">
            <a:xfrm>
              <a:off x="3407" y="102"/>
              <a:ext cx="1324" cy="1140"/>
            </a:xfrm>
            <a:custGeom>
              <a:avLst/>
              <a:gdLst>
                <a:gd name="T0" fmla="*/ 907 w 5845"/>
                <a:gd name="T1" fmla="*/ 5032 h 5033"/>
                <a:gd name="T2" fmla="*/ 4875 w 5845"/>
                <a:gd name="T3" fmla="*/ 1750 h 5033"/>
                <a:gd name="T4" fmla="*/ 5094 w 5845"/>
                <a:gd name="T5" fmla="*/ 2032 h 5033"/>
                <a:gd name="T6" fmla="*/ 5844 w 5845"/>
                <a:gd name="T7" fmla="*/ 0 h 5033"/>
                <a:gd name="T8" fmla="*/ 3688 w 5845"/>
                <a:gd name="T9" fmla="*/ 344 h 5033"/>
                <a:gd name="T10" fmla="*/ 3938 w 5845"/>
                <a:gd name="T11" fmla="*/ 625 h 5033"/>
                <a:gd name="T12" fmla="*/ 0 w 5845"/>
                <a:gd name="T13" fmla="*/ 3907 h 5033"/>
                <a:gd name="T14" fmla="*/ 907 w 5845"/>
                <a:gd name="T15" fmla="*/ 5032 h 5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5" h="5033">
                  <a:moveTo>
                    <a:pt x="907" y="5032"/>
                  </a:moveTo>
                  <a:lnTo>
                    <a:pt x="4875" y="1750"/>
                  </a:lnTo>
                  <a:lnTo>
                    <a:pt x="5094" y="2032"/>
                  </a:lnTo>
                  <a:lnTo>
                    <a:pt x="5844" y="0"/>
                  </a:lnTo>
                  <a:lnTo>
                    <a:pt x="3688" y="344"/>
                  </a:lnTo>
                  <a:lnTo>
                    <a:pt x="3938" y="625"/>
                  </a:lnTo>
                  <a:lnTo>
                    <a:pt x="0" y="3907"/>
                  </a:lnTo>
                  <a:lnTo>
                    <a:pt x="907" y="50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4304998" y="4727410"/>
            <a:ext cx="38986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solidFill>
                  <a:srgbClr val="595A5A"/>
                </a:solidFill>
              </a:rPr>
              <a:t>only a few short unplanned shutdowns should occur in a year </a:t>
            </a:r>
          </a:p>
        </p:txBody>
      </p:sp>
      <p:sp>
        <p:nvSpPr>
          <p:cNvPr id="3" name="Rechteck 2"/>
          <p:cNvSpPr/>
          <p:nvPr/>
        </p:nvSpPr>
        <p:spPr>
          <a:xfrm>
            <a:off x="4235920" y="2004808"/>
            <a:ext cx="2551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595A5A"/>
                </a:solidFill>
              </a:rPr>
              <a:t>steady state operation </a:t>
            </a:r>
          </a:p>
        </p:txBody>
      </p:sp>
      <p:sp>
        <p:nvSpPr>
          <p:cNvPr id="4" name="Rechteck 3"/>
          <p:cNvSpPr/>
          <p:nvPr/>
        </p:nvSpPr>
        <p:spPr>
          <a:xfrm>
            <a:off x="4588337" y="2695582"/>
            <a:ext cx="3505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595A5A"/>
                </a:solidFill>
              </a:rPr>
              <a:t>friendly man-machine interface </a:t>
            </a:r>
          </a:p>
        </p:txBody>
      </p:sp>
      <p:sp>
        <p:nvSpPr>
          <p:cNvPr id="5" name="Rechteck 4"/>
          <p:cNvSpPr/>
          <p:nvPr/>
        </p:nvSpPr>
        <p:spPr>
          <a:xfrm>
            <a:off x="4758259" y="328403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>
                <a:solidFill>
                  <a:srgbClr val="595A5A"/>
                </a:solidFill>
              </a:rPr>
              <a:t>40 years lifetime (the possibility of </a:t>
            </a:r>
            <a:br>
              <a:rPr lang="de-DE" sz="2000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further extension up to 60 years) </a:t>
            </a:r>
          </a:p>
        </p:txBody>
      </p:sp>
      <p:sp>
        <p:nvSpPr>
          <p:cNvPr id="6" name="Rechteck 5"/>
          <p:cNvSpPr/>
          <p:nvPr/>
        </p:nvSpPr>
        <p:spPr>
          <a:xfrm>
            <a:off x="4601625" y="4187427"/>
            <a:ext cx="2776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595A5A"/>
                </a:solidFill>
              </a:rPr>
              <a:t>an availability of 75–80%</a:t>
            </a:r>
          </a:p>
        </p:txBody>
      </p:sp>
      <p:sp>
        <p:nvSpPr>
          <p:cNvPr id="28" name="Rechteck 27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84</a:t>
            </a:r>
          </a:p>
        </p:txBody>
      </p:sp>
      <p:sp>
        <p:nvSpPr>
          <p:cNvPr id="2" name="Eingebuchteter Richtungspfeil 1"/>
          <p:cNvSpPr/>
          <p:nvPr/>
        </p:nvSpPr>
        <p:spPr>
          <a:xfrm>
            <a:off x="975440" y="5613400"/>
            <a:ext cx="5234860" cy="851267"/>
          </a:xfrm>
          <a:prstGeom prst="chevron">
            <a:avLst/>
          </a:prstGeom>
          <a:solidFill>
            <a:srgbClr val="03979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18682" y="5652000"/>
            <a:ext cx="211826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de-DE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de-DE" b="1" dirty="0">
                <a:solidFill>
                  <a:schemeClr val="bg1"/>
                </a:solidFill>
              </a:rPr>
              <a:t>DEMO Operations</a:t>
            </a:r>
          </a:p>
        </p:txBody>
      </p:sp>
      <p:sp>
        <p:nvSpPr>
          <p:cNvPr id="32" name="Rechteck 31"/>
          <p:cNvSpPr/>
          <p:nvPr/>
        </p:nvSpPr>
        <p:spPr>
          <a:xfrm>
            <a:off x="3614742" y="5653111"/>
            <a:ext cx="2118260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de-DE" b="1" dirty="0">
              <a:solidFill>
                <a:schemeClr val="bg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de-DE" b="1" dirty="0">
                <a:solidFill>
                  <a:schemeClr val="bg1"/>
                </a:solidFill>
              </a:rPr>
              <a:t>Commercial Fusion Power Plant</a:t>
            </a:r>
          </a:p>
        </p:txBody>
      </p:sp>
    </p:spTree>
    <p:extLst>
      <p:ext uri="{BB962C8B-B14F-4D97-AF65-F5344CB8AC3E}">
        <p14:creationId xmlns:p14="http://schemas.microsoft.com/office/powerpoint/2010/main" val="31717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m10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37129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FINAL STEP – COMMERCIAL FUSION POWER PLANT</a:t>
            </a:r>
          </a:p>
        </p:txBody>
      </p:sp>
      <p:pic>
        <p:nvPicPr>
          <p:cNvPr id="3" name="Bild 2" descr="all-modules-reduced-1_Seite_086_Bild_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0" r="-6214"/>
          <a:stretch/>
        </p:blipFill>
        <p:spPr>
          <a:xfrm>
            <a:off x="4351342" y="899999"/>
            <a:ext cx="4791071" cy="26593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Bild 3" descr="all-modules-reduced-1_Seite_087_Bild_0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2" y="3559370"/>
            <a:ext cx="4792657" cy="329863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52694" y="5205967"/>
            <a:ext cx="389864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2000">
                <a:solidFill>
                  <a:srgbClr val="595A5A"/>
                </a:solidFill>
              </a:rPr>
              <a:t>An artist's impression based </a:t>
            </a:r>
            <a:br>
              <a:rPr lang="de-DE" sz="2000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on European fusion power plant design. </a:t>
            </a:r>
          </a:p>
          <a:p>
            <a:r>
              <a:rPr lang="de-DE" sz="1000">
                <a:solidFill>
                  <a:srgbClr val="595A5A"/>
                </a:solidFill>
              </a:rPr>
              <a:t>© EFDA 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30803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221</Words>
  <Application>Microsoft Office PowerPoint</Application>
  <PresentationFormat>On-screen Show (4:3)</PresentationFormat>
  <Paragraphs>75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2</cp:revision>
  <dcterms:created xsi:type="dcterms:W3CDTF">2006-08-16T00:00:00Z</dcterms:created>
  <dcterms:modified xsi:type="dcterms:W3CDTF">2019-05-16T09:57:13Z</dcterms:modified>
</cp:coreProperties>
</file>