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-11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900000"/>
            <a:ext cx="9144000" cy="5580000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8252944" y="169668"/>
            <a:ext cx="89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>
                <a:solidFill>
                  <a:schemeClr val="bg1"/>
                </a:solidFill>
              </a:rPr>
              <a:t>m1</a:t>
            </a:r>
          </a:p>
        </p:txBody>
      </p:sp>
      <p:sp>
        <p:nvSpPr>
          <p:cNvPr id="11" name="Rechteck 10"/>
          <p:cNvSpPr/>
          <p:nvPr/>
        </p:nvSpPr>
        <p:spPr>
          <a:xfrm>
            <a:off x="8796401" y="6095335"/>
            <a:ext cx="301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/>
              <a:t>7</a:t>
            </a:r>
          </a:p>
        </p:txBody>
      </p:sp>
      <p:grpSp>
        <p:nvGrpSpPr>
          <p:cNvPr id="12" name="Gruppierung 11"/>
          <p:cNvGrpSpPr/>
          <p:nvPr/>
        </p:nvGrpSpPr>
        <p:grpSpPr>
          <a:xfrm>
            <a:off x="8252944" y="0"/>
            <a:ext cx="900000" cy="899999"/>
            <a:chOff x="8252944" y="0"/>
            <a:chExt cx="900000" cy="899999"/>
          </a:xfrm>
          <a:solidFill>
            <a:srgbClr val="253F61"/>
          </a:solidFill>
        </p:grpSpPr>
        <p:sp>
          <p:nvSpPr>
            <p:cNvPr id="13" name="Rechteck 12"/>
            <p:cNvSpPr/>
            <p:nvPr/>
          </p:nvSpPr>
          <p:spPr>
            <a:xfrm>
              <a:off x="8252944" y="0"/>
              <a:ext cx="900000" cy="8999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/>
                <a:t>   </a:t>
              </a: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8252944" y="169668"/>
              <a:ext cx="891056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>
                  <a:solidFill>
                    <a:schemeClr val="bg1"/>
                  </a:solidFill>
                </a:rPr>
                <a:t>m2</a:t>
              </a:r>
            </a:p>
          </p:txBody>
        </p:sp>
      </p:grpSp>
      <p:grpSp>
        <p:nvGrpSpPr>
          <p:cNvPr id="5" name="Gruppierung 4"/>
          <p:cNvGrpSpPr/>
          <p:nvPr/>
        </p:nvGrpSpPr>
        <p:grpSpPr>
          <a:xfrm>
            <a:off x="2943725" y="1930404"/>
            <a:ext cx="3395375" cy="3395375"/>
            <a:chOff x="-665192" y="1930404"/>
            <a:chExt cx="3395375" cy="3395375"/>
          </a:xfrm>
        </p:grpSpPr>
        <p:sp>
          <p:nvSpPr>
            <p:cNvPr id="15" name="Freeform 8"/>
            <p:cNvSpPr>
              <a:spLocks noChangeArrowheads="1"/>
            </p:cNvSpPr>
            <p:nvPr/>
          </p:nvSpPr>
          <p:spPr bwMode="auto">
            <a:xfrm>
              <a:off x="-665192" y="1930404"/>
              <a:ext cx="3395375" cy="3395375"/>
            </a:xfrm>
            <a:custGeom>
              <a:avLst/>
              <a:gdLst>
                <a:gd name="T0" fmla="*/ 8616 w 8617"/>
                <a:gd name="T1" fmla="*/ 4298 h 8616"/>
                <a:gd name="T2" fmla="*/ 8528 w 8617"/>
                <a:gd name="T3" fmla="*/ 5167 h 8616"/>
                <a:gd name="T4" fmla="*/ 8278 w 8617"/>
                <a:gd name="T5" fmla="*/ 5976 h 8616"/>
                <a:gd name="T6" fmla="*/ 7882 w 8617"/>
                <a:gd name="T7" fmla="*/ 6709 h 8616"/>
                <a:gd name="T8" fmla="*/ 7356 w 8617"/>
                <a:gd name="T9" fmla="*/ 7348 h 8616"/>
                <a:gd name="T10" fmla="*/ 6718 w 8617"/>
                <a:gd name="T11" fmla="*/ 7876 h 8616"/>
                <a:gd name="T12" fmla="*/ 5984 w 8617"/>
                <a:gd name="T13" fmla="*/ 8275 h 8616"/>
                <a:gd name="T14" fmla="*/ 5172 w 8617"/>
                <a:gd name="T15" fmla="*/ 8527 h 8616"/>
                <a:gd name="T16" fmla="*/ 4299 w 8617"/>
                <a:gd name="T17" fmla="*/ 8615 h 8616"/>
                <a:gd name="T18" fmla="*/ 3431 w 8617"/>
                <a:gd name="T19" fmla="*/ 8527 h 8616"/>
                <a:gd name="T20" fmla="*/ 2624 w 8617"/>
                <a:gd name="T21" fmla="*/ 8275 h 8616"/>
                <a:gd name="T22" fmla="*/ 1894 w 8617"/>
                <a:gd name="T23" fmla="*/ 7876 h 8616"/>
                <a:gd name="T24" fmla="*/ 1258 w 8617"/>
                <a:gd name="T25" fmla="*/ 7348 h 8616"/>
                <a:gd name="T26" fmla="*/ 733 w 8617"/>
                <a:gd name="T27" fmla="*/ 6709 h 8616"/>
                <a:gd name="T28" fmla="*/ 337 w 8617"/>
                <a:gd name="T29" fmla="*/ 5976 h 8616"/>
                <a:gd name="T30" fmla="*/ 87 w 8617"/>
                <a:gd name="T31" fmla="*/ 5167 h 8616"/>
                <a:gd name="T32" fmla="*/ 0 w 8617"/>
                <a:gd name="T33" fmla="*/ 4298 h 8616"/>
                <a:gd name="T34" fmla="*/ 87 w 8617"/>
                <a:gd name="T35" fmla="*/ 3431 h 8616"/>
                <a:gd name="T36" fmla="*/ 337 w 8617"/>
                <a:gd name="T37" fmla="*/ 2623 h 8616"/>
                <a:gd name="T38" fmla="*/ 733 w 8617"/>
                <a:gd name="T39" fmla="*/ 1893 h 8616"/>
                <a:gd name="T40" fmla="*/ 1258 w 8617"/>
                <a:gd name="T41" fmla="*/ 1257 h 8616"/>
                <a:gd name="T42" fmla="*/ 1894 w 8617"/>
                <a:gd name="T43" fmla="*/ 733 h 8616"/>
                <a:gd name="T44" fmla="*/ 2624 w 8617"/>
                <a:gd name="T45" fmla="*/ 337 h 8616"/>
                <a:gd name="T46" fmla="*/ 3431 w 8617"/>
                <a:gd name="T47" fmla="*/ 87 h 8616"/>
                <a:gd name="T48" fmla="*/ 4299 w 8617"/>
                <a:gd name="T49" fmla="*/ 0 h 8616"/>
                <a:gd name="T50" fmla="*/ 5172 w 8617"/>
                <a:gd name="T51" fmla="*/ 87 h 8616"/>
                <a:gd name="T52" fmla="*/ 5984 w 8617"/>
                <a:gd name="T53" fmla="*/ 337 h 8616"/>
                <a:gd name="T54" fmla="*/ 6718 w 8617"/>
                <a:gd name="T55" fmla="*/ 733 h 8616"/>
                <a:gd name="T56" fmla="*/ 7356 w 8617"/>
                <a:gd name="T57" fmla="*/ 1257 h 8616"/>
                <a:gd name="T58" fmla="*/ 7882 w 8617"/>
                <a:gd name="T59" fmla="*/ 1893 h 8616"/>
                <a:gd name="T60" fmla="*/ 8278 w 8617"/>
                <a:gd name="T61" fmla="*/ 2623 h 8616"/>
                <a:gd name="T62" fmla="*/ 8528 w 8617"/>
                <a:gd name="T63" fmla="*/ 3431 h 8616"/>
                <a:gd name="T64" fmla="*/ 8616 w 8617"/>
                <a:gd name="T65" fmla="*/ 4298 h 8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17" h="8616">
                  <a:moveTo>
                    <a:pt x="8616" y="4298"/>
                  </a:moveTo>
                  <a:lnTo>
                    <a:pt x="8616" y="4298"/>
                  </a:lnTo>
                  <a:lnTo>
                    <a:pt x="8594" y="4739"/>
                  </a:lnTo>
                  <a:lnTo>
                    <a:pt x="8528" y="5167"/>
                  </a:lnTo>
                  <a:lnTo>
                    <a:pt x="8423" y="5580"/>
                  </a:lnTo>
                  <a:lnTo>
                    <a:pt x="8278" y="5976"/>
                  </a:lnTo>
                  <a:lnTo>
                    <a:pt x="8097" y="6353"/>
                  </a:lnTo>
                  <a:lnTo>
                    <a:pt x="7882" y="6709"/>
                  </a:lnTo>
                  <a:lnTo>
                    <a:pt x="7634" y="7042"/>
                  </a:lnTo>
                  <a:lnTo>
                    <a:pt x="7356" y="7348"/>
                  </a:lnTo>
                  <a:lnTo>
                    <a:pt x="7050" y="7627"/>
                  </a:lnTo>
                  <a:lnTo>
                    <a:pt x="6718" y="7876"/>
                  </a:lnTo>
                  <a:lnTo>
                    <a:pt x="6362" y="8093"/>
                  </a:lnTo>
                  <a:lnTo>
                    <a:pt x="5984" y="8275"/>
                  </a:lnTo>
                  <a:lnTo>
                    <a:pt x="5587" y="8420"/>
                  </a:lnTo>
                  <a:lnTo>
                    <a:pt x="5172" y="8527"/>
                  </a:lnTo>
                  <a:lnTo>
                    <a:pt x="4742" y="8593"/>
                  </a:lnTo>
                  <a:lnTo>
                    <a:pt x="4299" y="8615"/>
                  </a:lnTo>
                  <a:lnTo>
                    <a:pt x="3859" y="8593"/>
                  </a:lnTo>
                  <a:lnTo>
                    <a:pt x="3431" y="8527"/>
                  </a:lnTo>
                  <a:lnTo>
                    <a:pt x="3019" y="8420"/>
                  </a:lnTo>
                  <a:lnTo>
                    <a:pt x="2624" y="8275"/>
                  </a:lnTo>
                  <a:lnTo>
                    <a:pt x="2248" y="8093"/>
                  </a:lnTo>
                  <a:lnTo>
                    <a:pt x="1894" y="7876"/>
                  </a:lnTo>
                  <a:lnTo>
                    <a:pt x="1563" y="7627"/>
                  </a:lnTo>
                  <a:lnTo>
                    <a:pt x="1258" y="7348"/>
                  </a:lnTo>
                  <a:lnTo>
                    <a:pt x="980" y="7042"/>
                  </a:lnTo>
                  <a:lnTo>
                    <a:pt x="733" y="6709"/>
                  </a:lnTo>
                  <a:lnTo>
                    <a:pt x="518" y="6353"/>
                  </a:lnTo>
                  <a:lnTo>
                    <a:pt x="337" y="5976"/>
                  </a:lnTo>
                  <a:lnTo>
                    <a:pt x="193" y="5580"/>
                  </a:lnTo>
                  <a:lnTo>
                    <a:pt x="87" y="5167"/>
                  </a:lnTo>
                  <a:lnTo>
                    <a:pt x="22" y="4739"/>
                  </a:lnTo>
                  <a:lnTo>
                    <a:pt x="0" y="4298"/>
                  </a:lnTo>
                  <a:lnTo>
                    <a:pt x="22" y="3858"/>
                  </a:lnTo>
                  <a:lnTo>
                    <a:pt x="87" y="3431"/>
                  </a:lnTo>
                  <a:lnTo>
                    <a:pt x="193" y="3019"/>
                  </a:lnTo>
                  <a:lnTo>
                    <a:pt x="337" y="2623"/>
                  </a:lnTo>
                  <a:lnTo>
                    <a:pt x="518" y="2248"/>
                  </a:lnTo>
                  <a:lnTo>
                    <a:pt x="733" y="1893"/>
                  </a:lnTo>
                  <a:lnTo>
                    <a:pt x="980" y="1562"/>
                  </a:lnTo>
                  <a:lnTo>
                    <a:pt x="1258" y="1257"/>
                  </a:lnTo>
                  <a:lnTo>
                    <a:pt x="1563" y="980"/>
                  </a:lnTo>
                  <a:lnTo>
                    <a:pt x="1894" y="733"/>
                  </a:lnTo>
                  <a:lnTo>
                    <a:pt x="2248" y="518"/>
                  </a:lnTo>
                  <a:lnTo>
                    <a:pt x="2624" y="337"/>
                  </a:lnTo>
                  <a:lnTo>
                    <a:pt x="3019" y="192"/>
                  </a:lnTo>
                  <a:lnTo>
                    <a:pt x="3431" y="87"/>
                  </a:lnTo>
                  <a:lnTo>
                    <a:pt x="3859" y="22"/>
                  </a:lnTo>
                  <a:lnTo>
                    <a:pt x="4299" y="0"/>
                  </a:lnTo>
                  <a:lnTo>
                    <a:pt x="4742" y="22"/>
                  </a:lnTo>
                  <a:lnTo>
                    <a:pt x="5172" y="87"/>
                  </a:lnTo>
                  <a:lnTo>
                    <a:pt x="5587" y="192"/>
                  </a:lnTo>
                  <a:lnTo>
                    <a:pt x="5984" y="337"/>
                  </a:lnTo>
                  <a:lnTo>
                    <a:pt x="6362" y="518"/>
                  </a:lnTo>
                  <a:lnTo>
                    <a:pt x="6718" y="733"/>
                  </a:lnTo>
                  <a:lnTo>
                    <a:pt x="7050" y="980"/>
                  </a:lnTo>
                  <a:lnTo>
                    <a:pt x="7356" y="1257"/>
                  </a:lnTo>
                  <a:lnTo>
                    <a:pt x="7634" y="1562"/>
                  </a:lnTo>
                  <a:lnTo>
                    <a:pt x="7882" y="1893"/>
                  </a:lnTo>
                  <a:lnTo>
                    <a:pt x="8097" y="2248"/>
                  </a:lnTo>
                  <a:lnTo>
                    <a:pt x="8278" y="2623"/>
                  </a:lnTo>
                  <a:lnTo>
                    <a:pt x="8423" y="3019"/>
                  </a:lnTo>
                  <a:lnTo>
                    <a:pt x="8528" y="3431"/>
                  </a:lnTo>
                  <a:lnTo>
                    <a:pt x="8594" y="3858"/>
                  </a:lnTo>
                  <a:lnTo>
                    <a:pt x="8616" y="429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ECECEC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" name="Freeform 9"/>
            <p:cNvSpPr>
              <a:spLocks noChangeArrowheads="1"/>
            </p:cNvSpPr>
            <p:nvPr/>
          </p:nvSpPr>
          <p:spPr bwMode="auto">
            <a:xfrm>
              <a:off x="481659" y="2081580"/>
              <a:ext cx="302352" cy="137274"/>
            </a:xfrm>
            <a:custGeom>
              <a:avLst/>
              <a:gdLst>
                <a:gd name="T0" fmla="*/ 219 w 769"/>
                <a:gd name="T1" fmla="*/ 0 h 349"/>
                <a:gd name="T2" fmla="*/ 640 w 769"/>
                <a:gd name="T3" fmla="*/ 0 h 349"/>
                <a:gd name="T4" fmla="*/ 768 w 769"/>
                <a:gd name="T5" fmla="*/ 220 h 349"/>
                <a:gd name="T6" fmla="*/ 713 w 769"/>
                <a:gd name="T7" fmla="*/ 348 h 349"/>
                <a:gd name="T8" fmla="*/ 512 w 769"/>
                <a:gd name="T9" fmla="*/ 348 h 349"/>
                <a:gd name="T10" fmla="*/ 439 w 769"/>
                <a:gd name="T11" fmla="*/ 256 h 349"/>
                <a:gd name="T12" fmla="*/ 0 w 769"/>
                <a:gd name="T13" fmla="*/ 256 h 349"/>
                <a:gd name="T14" fmla="*/ 0 w 769"/>
                <a:gd name="T15" fmla="*/ 183 h 349"/>
                <a:gd name="T16" fmla="*/ 219 w 769"/>
                <a:gd name="T17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9" h="349">
                  <a:moveTo>
                    <a:pt x="219" y="0"/>
                  </a:moveTo>
                  <a:lnTo>
                    <a:pt x="640" y="0"/>
                  </a:lnTo>
                  <a:lnTo>
                    <a:pt x="768" y="220"/>
                  </a:lnTo>
                  <a:lnTo>
                    <a:pt x="713" y="348"/>
                  </a:lnTo>
                  <a:lnTo>
                    <a:pt x="512" y="348"/>
                  </a:lnTo>
                  <a:lnTo>
                    <a:pt x="439" y="256"/>
                  </a:lnTo>
                  <a:lnTo>
                    <a:pt x="0" y="256"/>
                  </a:lnTo>
                  <a:lnTo>
                    <a:pt x="0" y="183"/>
                  </a:lnTo>
                  <a:lnTo>
                    <a:pt x="219" y="0"/>
                  </a:lnTo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ECECEC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" name="Freeform 10"/>
            <p:cNvSpPr>
              <a:spLocks noChangeArrowheads="1"/>
            </p:cNvSpPr>
            <p:nvPr/>
          </p:nvSpPr>
          <p:spPr bwMode="auto">
            <a:xfrm>
              <a:off x="-454936" y="1937355"/>
              <a:ext cx="2856702" cy="2010466"/>
            </a:xfrm>
            <a:custGeom>
              <a:avLst/>
              <a:gdLst>
                <a:gd name="T0" fmla="*/ 931 w 7251"/>
                <a:gd name="T1" fmla="*/ 1224 h 5103"/>
                <a:gd name="T2" fmla="*/ 2139 w 7251"/>
                <a:gd name="T3" fmla="*/ 1041 h 5103"/>
                <a:gd name="T4" fmla="*/ 2248 w 7251"/>
                <a:gd name="T5" fmla="*/ 931 h 5103"/>
                <a:gd name="T6" fmla="*/ 2651 w 7251"/>
                <a:gd name="T7" fmla="*/ 767 h 5103"/>
                <a:gd name="T8" fmla="*/ 3017 w 7251"/>
                <a:gd name="T9" fmla="*/ 895 h 5103"/>
                <a:gd name="T10" fmla="*/ 3328 w 7251"/>
                <a:gd name="T11" fmla="*/ 712 h 5103"/>
                <a:gd name="T12" fmla="*/ 3730 w 7251"/>
                <a:gd name="T13" fmla="*/ 565 h 5103"/>
                <a:gd name="T14" fmla="*/ 3529 w 7251"/>
                <a:gd name="T15" fmla="*/ 218 h 5103"/>
                <a:gd name="T16" fmla="*/ 4004 w 7251"/>
                <a:gd name="T17" fmla="*/ 0 h 5103"/>
                <a:gd name="T18" fmla="*/ 4718 w 7251"/>
                <a:gd name="T19" fmla="*/ 91 h 5103"/>
                <a:gd name="T20" fmla="*/ 5427 w 7251"/>
                <a:gd name="T21" fmla="*/ 307 h 5103"/>
                <a:gd name="T22" fmla="*/ 5825 w 7251"/>
                <a:gd name="T23" fmla="*/ 496 h 5103"/>
                <a:gd name="T24" fmla="*/ 6200 w 7251"/>
                <a:gd name="T25" fmla="*/ 723 h 5103"/>
                <a:gd name="T26" fmla="*/ 6548 w 7251"/>
                <a:gd name="T27" fmla="*/ 986 h 5103"/>
                <a:gd name="T28" fmla="*/ 6867 w 7251"/>
                <a:gd name="T29" fmla="*/ 1281 h 5103"/>
                <a:gd name="T30" fmla="*/ 7035 w 7251"/>
                <a:gd name="T31" fmla="*/ 1464 h 5103"/>
                <a:gd name="T32" fmla="*/ 7180 w 7251"/>
                <a:gd name="T33" fmla="*/ 1641 h 5103"/>
                <a:gd name="T34" fmla="*/ 6804 w 7251"/>
                <a:gd name="T35" fmla="*/ 1700 h 5103"/>
                <a:gd name="T36" fmla="*/ 6419 w 7251"/>
                <a:gd name="T37" fmla="*/ 1809 h 5103"/>
                <a:gd name="T38" fmla="*/ 5925 w 7251"/>
                <a:gd name="T39" fmla="*/ 1992 h 5103"/>
                <a:gd name="T40" fmla="*/ 5669 w 7251"/>
                <a:gd name="T41" fmla="*/ 1736 h 5103"/>
                <a:gd name="T42" fmla="*/ 5596 w 7251"/>
                <a:gd name="T43" fmla="*/ 1462 h 5103"/>
                <a:gd name="T44" fmla="*/ 5669 w 7251"/>
                <a:gd name="T45" fmla="*/ 1243 h 5103"/>
                <a:gd name="T46" fmla="*/ 5450 w 7251"/>
                <a:gd name="T47" fmla="*/ 1059 h 5103"/>
                <a:gd name="T48" fmla="*/ 4773 w 7251"/>
                <a:gd name="T49" fmla="*/ 767 h 5103"/>
                <a:gd name="T50" fmla="*/ 4389 w 7251"/>
                <a:gd name="T51" fmla="*/ 547 h 5103"/>
                <a:gd name="T52" fmla="*/ 4279 w 7251"/>
                <a:gd name="T53" fmla="*/ 803 h 5103"/>
                <a:gd name="T54" fmla="*/ 5285 w 7251"/>
                <a:gd name="T55" fmla="*/ 1425 h 5103"/>
                <a:gd name="T56" fmla="*/ 4846 w 7251"/>
                <a:gd name="T57" fmla="*/ 1828 h 5103"/>
                <a:gd name="T58" fmla="*/ 4937 w 7251"/>
                <a:gd name="T59" fmla="*/ 2010 h 5103"/>
                <a:gd name="T60" fmla="*/ 5084 w 7251"/>
                <a:gd name="T61" fmla="*/ 1882 h 5103"/>
                <a:gd name="T62" fmla="*/ 5248 w 7251"/>
                <a:gd name="T63" fmla="*/ 2212 h 5103"/>
                <a:gd name="T64" fmla="*/ 5321 w 7251"/>
                <a:gd name="T65" fmla="*/ 2633 h 5103"/>
                <a:gd name="T66" fmla="*/ 5084 w 7251"/>
                <a:gd name="T67" fmla="*/ 2889 h 5103"/>
                <a:gd name="T68" fmla="*/ 4206 w 7251"/>
                <a:gd name="T69" fmla="*/ 3767 h 5103"/>
                <a:gd name="T70" fmla="*/ 4133 w 7251"/>
                <a:gd name="T71" fmla="*/ 4077 h 5103"/>
                <a:gd name="T72" fmla="*/ 3950 w 7251"/>
                <a:gd name="T73" fmla="*/ 3931 h 5103"/>
                <a:gd name="T74" fmla="*/ 3255 w 7251"/>
                <a:gd name="T75" fmla="*/ 4059 h 5103"/>
                <a:gd name="T76" fmla="*/ 3328 w 7251"/>
                <a:gd name="T77" fmla="*/ 4462 h 5103"/>
                <a:gd name="T78" fmla="*/ 3584 w 7251"/>
                <a:gd name="T79" fmla="*/ 4316 h 5103"/>
                <a:gd name="T80" fmla="*/ 3767 w 7251"/>
                <a:gd name="T81" fmla="*/ 4316 h 5103"/>
                <a:gd name="T82" fmla="*/ 3858 w 7251"/>
                <a:gd name="T83" fmla="*/ 4590 h 5103"/>
                <a:gd name="T84" fmla="*/ 3968 w 7251"/>
                <a:gd name="T85" fmla="*/ 4901 h 5103"/>
                <a:gd name="T86" fmla="*/ 4078 w 7251"/>
                <a:gd name="T87" fmla="*/ 5102 h 5103"/>
                <a:gd name="T88" fmla="*/ 3858 w 7251"/>
                <a:gd name="T89" fmla="*/ 4992 h 5103"/>
                <a:gd name="T90" fmla="*/ 3730 w 7251"/>
                <a:gd name="T91" fmla="*/ 4901 h 5103"/>
                <a:gd name="T92" fmla="*/ 3090 w 7251"/>
                <a:gd name="T93" fmla="*/ 4681 h 5103"/>
                <a:gd name="T94" fmla="*/ 2706 w 7251"/>
                <a:gd name="T95" fmla="*/ 4407 h 5103"/>
                <a:gd name="T96" fmla="*/ 2029 w 7251"/>
                <a:gd name="T97" fmla="*/ 3785 h 5103"/>
                <a:gd name="T98" fmla="*/ 1993 w 7251"/>
                <a:gd name="T99" fmla="*/ 2889 h 5103"/>
                <a:gd name="T100" fmla="*/ 1352 w 7251"/>
                <a:gd name="T101" fmla="*/ 2121 h 5103"/>
                <a:gd name="T102" fmla="*/ 383 w 7251"/>
                <a:gd name="T103" fmla="*/ 2449 h 5103"/>
                <a:gd name="T104" fmla="*/ 124 w 7251"/>
                <a:gd name="T105" fmla="*/ 1992 h 5103"/>
                <a:gd name="T106" fmla="*/ 408 w 7251"/>
                <a:gd name="T107" fmla="*/ 1593 h 5103"/>
                <a:gd name="T108" fmla="*/ 4279 w 7251"/>
                <a:gd name="T109" fmla="*/ 1169 h 5103"/>
                <a:gd name="T110" fmla="*/ 4224 w 7251"/>
                <a:gd name="T111" fmla="*/ 1462 h 5103"/>
                <a:gd name="T112" fmla="*/ 3584 w 7251"/>
                <a:gd name="T113" fmla="*/ 1828 h 5103"/>
                <a:gd name="T114" fmla="*/ 4151 w 7251"/>
                <a:gd name="T115" fmla="*/ 2194 h 5103"/>
                <a:gd name="T116" fmla="*/ 4279 w 7251"/>
                <a:gd name="T117" fmla="*/ 2267 h 5103"/>
                <a:gd name="T118" fmla="*/ 4279 w 7251"/>
                <a:gd name="T119" fmla="*/ 1974 h 5103"/>
                <a:gd name="T120" fmla="*/ 4535 w 7251"/>
                <a:gd name="T121" fmla="*/ 1663 h 5103"/>
                <a:gd name="T122" fmla="*/ 4425 w 7251"/>
                <a:gd name="T123" fmla="*/ 1169 h 5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51" h="5103">
                  <a:moveTo>
                    <a:pt x="566" y="1406"/>
                  </a:moveTo>
                  <a:lnTo>
                    <a:pt x="931" y="1224"/>
                  </a:lnTo>
                  <a:lnTo>
                    <a:pt x="1663" y="1206"/>
                  </a:lnTo>
                  <a:lnTo>
                    <a:pt x="2139" y="1041"/>
                  </a:lnTo>
                  <a:lnTo>
                    <a:pt x="2322" y="1077"/>
                  </a:lnTo>
                  <a:lnTo>
                    <a:pt x="2248" y="931"/>
                  </a:lnTo>
                  <a:lnTo>
                    <a:pt x="2377" y="748"/>
                  </a:lnTo>
                  <a:lnTo>
                    <a:pt x="2651" y="767"/>
                  </a:lnTo>
                  <a:lnTo>
                    <a:pt x="3017" y="822"/>
                  </a:lnTo>
                  <a:lnTo>
                    <a:pt x="3017" y="895"/>
                  </a:lnTo>
                  <a:lnTo>
                    <a:pt x="3218" y="858"/>
                  </a:lnTo>
                  <a:lnTo>
                    <a:pt x="3328" y="712"/>
                  </a:lnTo>
                  <a:lnTo>
                    <a:pt x="3675" y="693"/>
                  </a:lnTo>
                  <a:lnTo>
                    <a:pt x="3730" y="565"/>
                  </a:lnTo>
                  <a:lnTo>
                    <a:pt x="3639" y="529"/>
                  </a:lnTo>
                  <a:lnTo>
                    <a:pt x="3529" y="218"/>
                  </a:lnTo>
                  <a:lnTo>
                    <a:pt x="3602" y="146"/>
                  </a:lnTo>
                  <a:lnTo>
                    <a:pt x="4004" y="0"/>
                  </a:lnTo>
                  <a:lnTo>
                    <a:pt x="4151" y="91"/>
                  </a:lnTo>
                  <a:lnTo>
                    <a:pt x="4718" y="91"/>
                  </a:lnTo>
                  <a:lnTo>
                    <a:pt x="5303" y="291"/>
                  </a:lnTo>
                  <a:lnTo>
                    <a:pt x="5427" y="307"/>
                  </a:lnTo>
                  <a:lnTo>
                    <a:pt x="5629" y="397"/>
                  </a:lnTo>
                  <a:lnTo>
                    <a:pt x="5825" y="496"/>
                  </a:lnTo>
                  <a:lnTo>
                    <a:pt x="6016" y="605"/>
                  </a:lnTo>
                  <a:lnTo>
                    <a:pt x="6200" y="723"/>
                  </a:lnTo>
                  <a:lnTo>
                    <a:pt x="6377" y="850"/>
                  </a:lnTo>
                  <a:lnTo>
                    <a:pt x="6548" y="986"/>
                  </a:lnTo>
                  <a:lnTo>
                    <a:pt x="6711" y="1130"/>
                  </a:lnTo>
                  <a:lnTo>
                    <a:pt x="6867" y="1281"/>
                  </a:lnTo>
                  <a:lnTo>
                    <a:pt x="6959" y="1378"/>
                  </a:lnTo>
                  <a:lnTo>
                    <a:pt x="7035" y="1464"/>
                  </a:lnTo>
                  <a:lnTo>
                    <a:pt x="7109" y="1552"/>
                  </a:lnTo>
                  <a:lnTo>
                    <a:pt x="7180" y="1641"/>
                  </a:lnTo>
                  <a:lnTo>
                    <a:pt x="7250" y="1732"/>
                  </a:lnTo>
                  <a:lnTo>
                    <a:pt x="6804" y="1700"/>
                  </a:lnTo>
                  <a:lnTo>
                    <a:pt x="6730" y="1773"/>
                  </a:lnTo>
                  <a:lnTo>
                    <a:pt x="6419" y="1809"/>
                  </a:lnTo>
                  <a:lnTo>
                    <a:pt x="6218" y="2121"/>
                  </a:lnTo>
                  <a:lnTo>
                    <a:pt x="5925" y="1992"/>
                  </a:lnTo>
                  <a:lnTo>
                    <a:pt x="5669" y="1809"/>
                  </a:lnTo>
                  <a:lnTo>
                    <a:pt x="5669" y="1736"/>
                  </a:lnTo>
                  <a:lnTo>
                    <a:pt x="5596" y="1608"/>
                  </a:lnTo>
                  <a:lnTo>
                    <a:pt x="5596" y="1462"/>
                  </a:lnTo>
                  <a:lnTo>
                    <a:pt x="5669" y="1443"/>
                  </a:lnTo>
                  <a:lnTo>
                    <a:pt x="5669" y="1243"/>
                  </a:lnTo>
                  <a:lnTo>
                    <a:pt x="5468" y="1151"/>
                  </a:lnTo>
                  <a:lnTo>
                    <a:pt x="5450" y="1059"/>
                  </a:lnTo>
                  <a:lnTo>
                    <a:pt x="5121" y="785"/>
                  </a:lnTo>
                  <a:lnTo>
                    <a:pt x="4773" y="767"/>
                  </a:lnTo>
                  <a:lnTo>
                    <a:pt x="4572" y="474"/>
                  </a:lnTo>
                  <a:lnTo>
                    <a:pt x="4389" y="547"/>
                  </a:lnTo>
                  <a:lnTo>
                    <a:pt x="4389" y="620"/>
                  </a:lnTo>
                  <a:lnTo>
                    <a:pt x="4279" y="803"/>
                  </a:lnTo>
                  <a:lnTo>
                    <a:pt x="4553" y="877"/>
                  </a:lnTo>
                  <a:lnTo>
                    <a:pt x="5285" y="1425"/>
                  </a:lnTo>
                  <a:lnTo>
                    <a:pt x="5267" y="1516"/>
                  </a:lnTo>
                  <a:lnTo>
                    <a:pt x="4846" y="1828"/>
                  </a:lnTo>
                  <a:lnTo>
                    <a:pt x="4864" y="1955"/>
                  </a:lnTo>
                  <a:lnTo>
                    <a:pt x="4937" y="2010"/>
                  </a:lnTo>
                  <a:lnTo>
                    <a:pt x="5011" y="1882"/>
                  </a:lnTo>
                  <a:lnTo>
                    <a:pt x="5084" y="1882"/>
                  </a:lnTo>
                  <a:lnTo>
                    <a:pt x="5212" y="2121"/>
                  </a:lnTo>
                  <a:lnTo>
                    <a:pt x="5248" y="2212"/>
                  </a:lnTo>
                  <a:lnTo>
                    <a:pt x="5560" y="2449"/>
                  </a:lnTo>
                  <a:lnTo>
                    <a:pt x="5321" y="2633"/>
                  </a:lnTo>
                  <a:lnTo>
                    <a:pt x="5121" y="2633"/>
                  </a:lnTo>
                  <a:lnTo>
                    <a:pt x="5084" y="2889"/>
                  </a:lnTo>
                  <a:lnTo>
                    <a:pt x="4590" y="3291"/>
                  </a:lnTo>
                  <a:lnTo>
                    <a:pt x="4206" y="3767"/>
                  </a:lnTo>
                  <a:lnTo>
                    <a:pt x="4133" y="3767"/>
                  </a:lnTo>
                  <a:lnTo>
                    <a:pt x="4133" y="4077"/>
                  </a:lnTo>
                  <a:lnTo>
                    <a:pt x="4023" y="4077"/>
                  </a:lnTo>
                  <a:lnTo>
                    <a:pt x="3950" y="3931"/>
                  </a:lnTo>
                  <a:lnTo>
                    <a:pt x="3602" y="3931"/>
                  </a:lnTo>
                  <a:lnTo>
                    <a:pt x="3255" y="4059"/>
                  </a:lnTo>
                  <a:lnTo>
                    <a:pt x="3218" y="4316"/>
                  </a:lnTo>
                  <a:lnTo>
                    <a:pt x="3328" y="4462"/>
                  </a:lnTo>
                  <a:lnTo>
                    <a:pt x="3492" y="4443"/>
                  </a:lnTo>
                  <a:lnTo>
                    <a:pt x="3584" y="4316"/>
                  </a:lnTo>
                  <a:lnTo>
                    <a:pt x="3730" y="4279"/>
                  </a:lnTo>
                  <a:lnTo>
                    <a:pt x="3767" y="4316"/>
                  </a:lnTo>
                  <a:lnTo>
                    <a:pt x="3730" y="4590"/>
                  </a:lnTo>
                  <a:lnTo>
                    <a:pt x="3858" y="4590"/>
                  </a:lnTo>
                  <a:lnTo>
                    <a:pt x="3968" y="4736"/>
                  </a:lnTo>
                  <a:lnTo>
                    <a:pt x="3968" y="4901"/>
                  </a:lnTo>
                  <a:lnTo>
                    <a:pt x="4078" y="4992"/>
                  </a:lnTo>
                  <a:lnTo>
                    <a:pt x="4078" y="5102"/>
                  </a:lnTo>
                  <a:lnTo>
                    <a:pt x="3986" y="5102"/>
                  </a:lnTo>
                  <a:lnTo>
                    <a:pt x="3858" y="4992"/>
                  </a:lnTo>
                  <a:lnTo>
                    <a:pt x="3730" y="4992"/>
                  </a:lnTo>
                  <a:lnTo>
                    <a:pt x="3730" y="4901"/>
                  </a:lnTo>
                  <a:lnTo>
                    <a:pt x="3438" y="4736"/>
                  </a:lnTo>
                  <a:lnTo>
                    <a:pt x="3090" y="4681"/>
                  </a:lnTo>
                  <a:lnTo>
                    <a:pt x="2706" y="4535"/>
                  </a:lnTo>
                  <a:lnTo>
                    <a:pt x="2706" y="4407"/>
                  </a:lnTo>
                  <a:lnTo>
                    <a:pt x="2340" y="3968"/>
                  </a:lnTo>
                  <a:lnTo>
                    <a:pt x="2029" y="3785"/>
                  </a:lnTo>
                  <a:lnTo>
                    <a:pt x="1901" y="3328"/>
                  </a:lnTo>
                  <a:lnTo>
                    <a:pt x="1993" y="2889"/>
                  </a:lnTo>
                  <a:lnTo>
                    <a:pt x="1590" y="2285"/>
                  </a:lnTo>
                  <a:lnTo>
                    <a:pt x="1352" y="2121"/>
                  </a:lnTo>
                  <a:lnTo>
                    <a:pt x="858" y="2175"/>
                  </a:lnTo>
                  <a:lnTo>
                    <a:pt x="383" y="2449"/>
                  </a:lnTo>
                  <a:lnTo>
                    <a:pt x="0" y="2204"/>
                  </a:lnTo>
                  <a:lnTo>
                    <a:pt x="124" y="1992"/>
                  </a:lnTo>
                  <a:lnTo>
                    <a:pt x="260" y="1789"/>
                  </a:lnTo>
                  <a:lnTo>
                    <a:pt x="408" y="1593"/>
                  </a:lnTo>
                  <a:lnTo>
                    <a:pt x="566" y="1406"/>
                  </a:lnTo>
                  <a:close/>
                  <a:moveTo>
                    <a:pt x="4279" y="1169"/>
                  </a:moveTo>
                  <a:lnTo>
                    <a:pt x="4279" y="1370"/>
                  </a:lnTo>
                  <a:lnTo>
                    <a:pt x="4224" y="1462"/>
                  </a:lnTo>
                  <a:lnTo>
                    <a:pt x="4078" y="1462"/>
                  </a:lnTo>
                  <a:lnTo>
                    <a:pt x="3584" y="1828"/>
                  </a:lnTo>
                  <a:lnTo>
                    <a:pt x="3584" y="1919"/>
                  </a:lnTo>
                  <a:lnTo>
                    <a:pt x="4151" y="2194"/>
                  </a:lnTo>
                  <a:lnTo>
                    <a:pt x="4279" y="2394"/>
                  </a:lnTo>
                  <a:lnTo>
                    <a:pt x="4279" y="2267"/>
                  </a:lnTo>
                  <a:lnTo>
                    <a:pt x="4370" y="2121"/>
                  </a:lnTo>
                  <a:lnTo>
                    <a:pt x="4279" y="1974"/>
                  </a:lnTo>
                  <a:lnTo>
                    <a:pt x="4370" y="1700"/>
                  </a:lnTo>
                  <a:lnTo>
                    <a:pt x="4535" y="1663"/>
                  </a:lnTo>
                  <a:lnTo>
                    <a:pt x="4535" y="1389"/>
                  </a:lnTo>
                  <a:lnTo>
                    <a:pt x="4425" y="1169"/>
                  </a:lnTo>
                  <a:lnTo>
                    <a:pt x="4279" y="1169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ECECEC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" name="Freeform 11"/>
            <p:cNvSpPr>
              <a:spLocks noChangeArrowheads="1"/>
            </p:cNvSpPr>
            <p:nvPr/>
          </p:nvSpPr>
          <p:spPr bwMode="auto">
            <a:xfrm>
              <a:off x="1093313" y="3826185"/>
              <a:ext cx="1066919" cy="1369271"/>
            </a:xfrm>
            <a:custGeom>
              <a:avLst/>
              <a:gdLst>
                <a:gd name="T0" fmla="*/ 604 w 2708"/>
                <a:gd name="T1" fmla="*/ 0 h 3477"/>
                <a:gd name="T2" fmla="*/ 584 w 2708"/>
                <a:gd name="T3" fmla="*/ 3 h 3477"/>
                <a:gd name="T4" fmla="*/ 480 w 2708"/>
                <a:gd name="T5" fmla="*/ 28 h 3477"/>
                <a:gd name="T6" fmla="*/ 330 w 2708"/>
                <a:gd name="T7" fmla="*/ 164 h 3477"/>
                <a:gd name="T8" fmla="*/ 202 w 2708"/>
                <a:gd name="T9" fmla="*/ 494 h 3477"/>
                <a:gd name="T10" fmla="*/ 0 w 2708"/>
                <a:gd name="T11" fmla="*/ 1042 h 3477"/>
                <a:gd name="T12" fmla="*/ 312 w 2708"/>
                <a:gd name="T13" fmla="*/ 1555 h 3477"/>
                <a:gd name="T14" fmla="*/ 494 w 2708"/>
                <a:gd name="T15" fmla="*/ 2543 h 3477"/>
                <a:gd name="T16" fmla="*/ 403 w 2708"/>
                <a:gd name="T17" fmla="*/ 3110 h 3477"/>
                <a:gd name="T18" fmla="*/ 348 w 2708"/>
                <a:gd name="T19" fmla="*/ 3292 h 3477"/>
                <a:gd name="T20" fmla="*/ 512 w 2708"/>
                <a:gd name="T21" fmla="*/ 3476 h 3477"/>
                <a:gd name="T22" fmla="*/ 805 w 2708"/>
                <a:gd name="T23" fmla="*/ 3366 h 3477"/>
                <a:gd name="T24" fmla="*/ 933 w 2708"/>
                <a:gd name="T25" fmla="*/ 2982 h 3477"/>
                <a:gd name="T26" fmla="*/ 1299 w 2708"/>
                <a:gd name="T27" fmla="*/ 2671 h 3477"/>
                <a:gd name="T28" fmla="*/ 1371 w 2708"/>
                <a:gd name="T29" fmla="*/ 2652 h 3477"/>
                <a:gd name="T30" fmla="*/ 1372 w 2708"/>
                <a:gd name="T31" fmla="*/ 2652 h 3477"/>
                <a:gd name="T32" fmla="*/ 1372 w 2708"/>
                <a:gd name="T33" fmla="*/ 2652 h 3477"/>
                <a:gd name="T34" fmla="*/ 1372 w 2708"/>
                <a:gd name="T35" fmla="*/ 2652 h 3477"/>
                <a:gd name="T36" fmla="*/ 1372 w 2708"/>
                <a:gd name="T37" fmla="*/ 2652 h 3477"/>
                <a:gd name="T38" fmla="*/ 1775 w 2708"/>
                <a:gd name="T39" fmla="*/ 2195 h 3477"/>
                <a:gd name="T40" fmla="*/ 2397 w 2708"/>
                <a:gd name="T41" fmla="*/ 1665 h 3477"/>
                <a:gd name="T42" fmla="*/ 2707 w 2708"/>
                <a:gd name="T43" fmla="*/ 1226 h 3477"/>
                <a:gd name="T44" fmla="*/ 2561 w 2708"/>
                <a:gd name="T45" fmla="*/ 878 h 3477"/>
                <a:gd name="T46" fmla="*/ 2214 w 2708"/>
                <a:gd name="T47" fmla="*/ 787 h 3477"/>
                <a:gd name="T48" fmla="*/ 1811 w 2708"/>
                <a:gd name="T49" fmla="*/ 695 h 3477"/>
                <a:gd name="T50" fmla="*/ 1574 w 2708"/>
                <a:gd name="T51" fmla="*/ 311 h 3477"/>
                <a:gd name="T52" fmla="*/ 1281 w 2708"/>
                <a:gd name="T53" fmla="*/ 164 h 3477"/>
                <a:gd name="T54" fmla="*/ 1135 w 2708"/>
                <a:gd name="T55" fmla="*/ 37 h 3477"/>
                <a:gd name="T56" fmla="*/ 805 w 2708"/>
                <a:gd name="T57" fmla="*/ 0 h 3477"/>
                <a:gd name="T58" fmla="*/ 679 w 2708"/>
                <a:gd name="T59" fmla="*/ 37 h 3477"/>
                <a:gd name="T60" fmla="*/ 677 w 2708"/>
                <a:gd name="T61" fmla="*/ 37 h 3477"/>
                <a:gd name="T62" fmla="*/ 677 w 2708"/>
                <a:gd name="T63" fmla="*/ 37 h 3477"/>
                <a:gd name="T64" fmla="*/ 677 w 2708"/>
                <a:gd name="T65" fmla="*/ 37 h 3477"/>
                <a:gd name="T66" fmla="*/ 677 w 2708"/>
                <a:gd name="T67" fmla="*/ 37 h 3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08" h="3477">
                  <a:moveTo>
                    <a:pt x="604" y="0"/>
                  </a:moveTo>
                  <a:lnTo>
                    <a:pt x="604" y="0"/>
                  </a:lnTo>
                  <a:lnTo>
                    <a:pt x="595" y="1"/>
                  </a:lnTo>
                  <a:lnTo>
                    <a:pt x="584" y="3"/>
                  </a:lnTo>
                  <a:lnTo>
                    <a:pt x="554" y="9"/>
                  </a:lnTo>
                  <a:lnTo>
                    <a:pt x="480" y="28"/>
                  </a:lnTo>
                  <a:lnTo>
                    <a:pt x="385" y="55"/>
                  </a:lnTo>
                  <a:lnTo>
                    <a:pt x="330" y="164"/>
                  </a:lnTo>
                  <a:lnTo>
                    <a:pt x="257" y="164"/>
                  </a:lnTo>
                  <a:lnTo>
                    <a:pt x="202" y="494"/>
                  </a:lnTo>
                  <a:lnTo>
                    <a:pt x="0" y="750"/>
                  </a:lnTo>
                  <a:lnTo>
                    <a:pt x="0" y="1042"/>
                  </a:lnTo>
                  <a:lnTo>
                    <a:pt x="220" y="1299"/>
                  </a:lnTo>
                  <a:lnTo>
                    <a:pt x="312" y="1555"/>
                  </a:lnTo>
                  <a:lnTo>
                    <a:pt x="531" y="1738"/>
                  </a:lnTo>
                  <a:lnTo>
                    <a:pt x="494" y="2543"/>
                  </a:lnTo>
                  <a:lnTo>
                    <a:pt x="421" y="2671"/>
                  </a:lnTo>
                  <a:lnTo>
                    <a:pt x="403" y="3110"/>
                  </a:lnTo>
                  <a:lnTo>
                    <a:pt x="366" y="3183"/>
                  </a:lnTo>
                  <a:lnTo>
                    <a:pt x="348" y="3292"/>
                  </a:lnTo>
                  <a:lnTo>
                    <a:pt x="348" y="3421"/>
                  </a:lnTo>
                  <a:lnTo>
                    <a:pt x="512" y="3476"/>
                  </a:lnTo>
                  <a:lnTo>
                    <a:pt x="805" y="3421"/>
                  </a:lnTo>
                  <a:lnTo>
                    <a:pt x="805" y="3366"/>
                  </a:lnTo>
                  <a:lnTo>
                    <a:pt x="933" y="3091"/>
                  </a:lnTo>
                  <a:lnTo>
                    <a:pt x="933" y="2982"/>
                  </a:lnTo>
                  <a:lnTo>
                    <a:pt x="1299" y="2762"/>
                  </a:lnTo>
                  <a:lnTo>
                    <a:pt x="1299" y="2671"/>
                  </a:lnTo>
                  <a:lnTo>
                    <a:pt x="1363" y="2655"/>
                  </a:lnTo>
                  <a:lnTo>
                    <a:pt x="1371" y="2652"/>
                  </a:lnTo>
                  <a:lnTo>
                    <a:pt x="1372" y="2652"/>
                  </a:lnTo>
                  <a:lnTo>
                    <a:pt x="1372" y="2652"/>
                  </a:lnTo>
                  <a:lnTo>
                    <a:pt x="1372" y="2652"/>
                  </a:lnTo>
                  <a:lnTo>
                    <a:pt x="1372" y="2652"/>
                  </a:lnTo>
                  <a:lnTo>
                    <a:pt x="1372" y="2652"/>
                  </a:lnTo>
                  <a:lnTo>
                    <a:pt x="1372" y="2652"/>
                  </a:lnTo>
                  <a:lnTo>
                    <a:pt x="1372" y="2652"/>
                  </a:lnTo>
                  <a:lnTo>
                    <a:pt x="1372" y="2652"/>
                  </a:lnTo>
                  <a:lnTo>
                    <a:pt x="1775" y="2268"/>
                  </a:lnTo>
                  <a:lnTo>
                    <a:pt x="1775" y="2195"/>
                  </a:lnTo>
                  <a:lnTo>
                    <a:pt x="2159" y="1994"/>
                  </a:lnTo>
                  <a:lnTo>
                    <a:pt x="2397" y="1665"/>
                  </a:lnTo>
                  <a:lnTo>
                    <a:pt x="2397" y="1500"/>
                  </a:lnTo>
                  <a:lnTo>
                    <a:pt x="2707" y="1226"/>
                  </a:lnTo>
                  <a:lnTo>
                    <a:pt x="2707" y="969"/>
                  </a:lnTo>
                  <a:lnTo>
                    <a:pt x="2561" y="878"/>
                  </a:lnTo>
                  <a:lnTo>
                    <a:pt x="2488" y="805"/>
                  </a:lnTo>
                  <a:lnTo>
                    <a:pt x="2214" y="787"/>
                  </a:lnTo>
                  <a:lnTo>
                    <a:pt x="1976" y="658"/>
                  </a:lnTo>
                  <a:lnTo>
                    <a:pt x="1811" y="695"/>
                  </a:lnTo>
                  <a:lnTo>
                    <a:pt x="1775" y="384"/>
                  </a:lnTo>
                  <a:lnTo>
                    <a:pt x="1574" y="311"/>
                  </a:lnTo>
                  <a:lnTo>
                    <a:pt x="1445" y="311"/>
                  </a:lnTo>
                  <a:lnTo>
                    <a:pt x="1281" y="164"/>
                  </a:lnTo>
                  <a:lnTo>
                    <a:pt x="1226" y="146"/>
                  </a:lnTo>
                  <a:lnTo>
                    <a:pt x="1135" y="37"/>
                  </a:lnTo>
                  <a:lnTo>
                    <a:pt x="951" y="73"/>
                  </a:lnTo>
                  <a:lnTo>
                    <a:pt x="805" y="0"/>
                  </a:lnTo>
                  <a:lnTo>
                    <a:pt x="693" y="33"/>
                  </a:lnTo>
                  <a:lnTo>
                    <a:pt x="679" y="37"/>
                  </a:lnTo>
                  <a:lnTo>
                    <a:pt x="677" y="37"/>
                  </a:lnTo>
                  <a:lnTo>
                    <a:pt x="677" y="37"/>
                  </a:lnTo>
                  <a:lnTo>
                    <a:pt x="677" y="37"/>
                  </a:lnTo>
                  <a:lnTo>
                    <a:pt x="677" y="37"/>
                  </a:lnTo>
                  <a:lnTo>
                    <a:pt x="677" y="37"/>
                  </a:lnTo>
                  <a:lnTo>
                    <a:pt x="677" y="37"/>
                  </a:lnTo>
                  <a:lnTo>
                    <a:pt x="677" y="37"/>
                  </a:lnTo>
                  <a:lnTo>
                    <a:pt x="677" y="37"/>
                  </a:lnTo>
                  <a:lnTo>
                    <a:pt x="604" y="0"/>
                  </a:lnTo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ECECEC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" name="Freeform 12"/>
            <p:cNvSpPr>
              <a:spLocks noChangeArrowheads="1"/>
            </p:cNvSpPr>
            <p:nvPr/>
          </p:nvSpPr>
          <p:spPr bwMode="auto">
            <a:xfrm>
              <a:off x="71573" y="3523833"/>
              <a:ext cx="389234" cy="1419662"/>
            </a:xfrm>
            <a:custGeom>
              <a:avLst/>
              <a:gdLst>
                <a:gd name="T0" fmla="*/ 988 w 989"/>
                <a:gd name="T1" fmla="*/ 1810 h 3604"/>
                <a:gd name="T2" fmla="*/ 988 w 989"/>
                <a:gd name="T3" fmla="*/ 1810 h 3604"/>
                <a:gd name="T4" fmla="*/ 978 w 989"/>
                <a:gd name="T5" fmla="*/ 2171 h 3604"/>
                <a:gd name="T6" fmla="*/ 949 w 989"/>
                <a:gd name="T7" fmla="*/ 2507 h 3604"/>
                <a:gd name="T8" fmla="*/ 904 w 989"/>
                <a:gd name="T9" fmla="*/ 2812 h 3604"/>
                <a:gd name="T10" fmla="*/ 844 w 989"/>
                <a:gd name="T11" fmla="*/ 3077 h 3604"/>
                <a:gd name="T12" fmla="*/ 809 w 989"/>
                <a:gd name="T13" fmla="*/ 3193 h 3604"/>
                <a:gd name="T14" fmla="*/ 771 w 989"/>
                <a:gd name="T15" fmla="*/ 3296 h 3604"/>
                <a:gd name="T16" fmla="*/ 730 w 989"/>
                <a:gd name="T17" fmla="*/ 3386 h 3604"/>
                <a:gd name="T18" fmla="*/ 687 w 989"/>
                <a:gd name="T19" fmla="*/ 3462 h 3604"/>
                <a:gd name="T20" fmla="*/ 641 w 989"/>
                <a:gd name="T21" fmla="*/ 3522 h 3604"/>
                <a:gd name="T22" fmla="*/ 618 w 989"/>
                <a:gd name="T23" fmla="*/ 3547 h 3604"/>
                <a:gd name="T24" fmla="*/ 594 w 989"/>
                <a:gd name="T25" fmla="*/ 3567 h 3604"/>
                <a:gd name="T26" fmla="*/ 569 w 989"/>
                <a:gd name="T27" fmla="*/ 3582 h 3604"/>
                <a:gd name="T28" fmla="*/ 545 w 989"/>
                <a:gd name="T29" fmla="*/ 3594 h 3604"/>
                <a:gd name="T30" fmla="*/ 519 w 989"/>
                <a:gd name="T31" fmla="*/ 3601 h 3604"/>
                <a:gd name="T32" fmla="*/ 494 w 989"/>
                <a:gd name="T33" fmla="*/ 3603 h 3604"/>
                <a:gd name="T34" fmla="*/ 468 w 989"/>
                <a:gd name="T35" fmla="*/ 3601 h 3604"/>
                <a:gd name="T36" fmla="*/ 443 w 989"/>
                <a:gd name="T37" fmla="*/ 3594 h 3604"/>
                <a:gd name="T38" fmla="*/ 418 w 989"/>
                <a:gd name="T39" fmla="*/ 3582 h 3604"/>
                <a:gd name="T40" fmla="*/ 394 w 989"/>
                <a:gd name="T41" fmla="*/ 3567 h 3604"/>
                <a:gd name="T42" fmla="*/ 370 w 989"/>
                <a:gd name="T43" fmla="*/ 3547 h 3604"/>
                <a:gd name="T44" fmla="*/ 347 w 989"/>
                <a:gd name="T45" fmla="*/ 3522 h 3604"/>
                <a:gd name="T46" fmla="*/ 301 w 989"/>
                <a:gd name="T47" fmla="*/ 3462 h 3604"/>
                <a:gd name="T48" fmla="*/ 258 w 989"/>
                <a:gd name="T49" fmla="*/ 3386 h 3604"/>
                <a:gd name="T50" fmla="*/ 217 w 989"/>
                <a:gd name="T51" fmla="*/ 3296 h 3604"/>
                <a:gd name="T52" fmla="*/ 179 w 989"/>
                <a:gd name="T53" fmla="*/ 3193 h 3604"/>
                <a:gd name="T54" fmla="*/ 144 w 989"/>
                <a:gd name="T55" fmla="*/ 3077 h 3604"/>
                <a:gd name="T56" fmla="*/ 84 w 989"/>
                <a:gd name="T57" fmla="*/ 2812 h 3604"/>
                <a:gd name="T58" fmla="*/ 39 w 989"/>
                <a:gd name="T59" fmla="*/ 2507 h 3604"/>
                <a:gd name="T60" fmla="*/ 10 w 989"/>
                <a:gd name="T61" fmla="*/ 2171 h 3604"/>
                <a:gd name="T62" fmla="*/ 0 w 989"/>
                <a:gd name="T63" fmla="*/ 1810 h 3604"/>
                <a:gd name="T64" fmla="*/ 10 w 989"/>
                <a:gd name="T65" fmla="*/ 1444 h 3604"/>
                <a:gd name="T66" fmla="*/ 39 w 989"/>
                <a:gd name="T67" fmla="*/ 1103 h 3604"/>
                <a:gd name="T68" fmla="*/ 84 w 989"/>
                <a:gd name="T69" fmla="*/ 796 h 3604"/>
                <a:gd name="T70" fmla="*/ 144 w 989"/>
                <a:gd name="T71" fmla="*/ 528 h 3604"/>
                <a:gd name="T72" fmla="*/ 179 w 989"/>
                <a:gd name="T73" fmla="*/ 412 h 3604"/>
                <a:gd name="T74" fmla="*/ 217 w 989"/>
                <a:gd name="T75" fmla="*/ 308 h 3604"/>
                <a:gd name="T76" fmla="*/ 258 w 989"/>
                <a:gd name="T77" fmla="*/ 218 h 3604"/>
                <a:gd name="T78" fmla="*/ 301 w 989"/>
                <a:gd name="T79" fmla="*/ 142 h 3604"/>
                <a:gd name="T80" fmla="*/ 347 w 989"/>
                <a:gd name="T81" fmla="*/ 81 h 3604"/>
                <a:gd name="T82" fmla="*/ 370 w 989"/>
                <a:gd name="T83" fmla="*/ 57 h 3604"/>
                <a:gd name="T84" fmla="*/ 394 w 989"/>
                <a:gd name="T85" fmla="*/ 37 h 3604"/>
                <a:gd name="T86" fmla="*/ 418 w 989"/>
                <a:gd name="T87" fmla="*/ 21 h 3604"/>
                <a:gd name="T88" fmla="*/ 443 w 989"/>
                <a:gd name="T89" fmla="*/ 10 h 3604"/>
                <a:gd name="T90" fmla="*/ 468 w 989"/>
                <a:gd name="T91" fmla="*/ 3 h 3604"/>
                <a:gd name="T92" fmla="*/ 494 w 989"/>
                <a:gd name="T93" fmla="*/ 0 h 3604"/>
                <a:gd name="T94" fmla="*/ 519 w 989"/>
                <a:gd name="T95" fmla="*/ 3 h 3604"/>
                <a:gd name="T96" fmla="*/ 545 w 989"/>
                <a:gd name="T97" fmla="*/ 10 h 3604"/>
                <a:gd name="T98" fmla="*/ 569 w 989"/>
                <a:gd name="T99" fmla="*/ 21 h 3604"/>
                <a:gd name="T100" fmla="*/ 594 w 989"/>
                <a:gd name="T101" fmla="*/ 37 h 3604"/>
                <a:gd name="T102" fmla="*/ 618 w 989"/>
                <a:gd name="T103" fmla="*/ 57 h 3604"/>
                <a:gd name="T104" fmla="*/ 641 w 989"/>
                <a:gd name="T105" fmla="*/ 81 h 3604"/>
                <a:gd name="T106" fmla="*/ 687 w 989"/>
                <a:gd name="T107" fmla="*/ 142 h 3604"/>
                <a:gd name="T108" fmla="*/ 730 w 989"/>
                <a:gd name="T109" fmla="*/ 218 h 3604"/>
                <a:gd name="T110" fmla="*/ 771 w 989"/>
                <a:gd name="T111" fmla="*/ 308 h 3604"/>
                <a:gd name="T112" fmla="*/ 809 w 989"/>
                <a:gd name="T113" fmla="*/ 412 h 3604"/>
                <a:gd name="T114" fmla="*/ 844 w 989"/>
                <a:gd name="T115" fmla="*/ 528 h 3604"/>
                <a:gd name="T116" fmla="*/ 904 w 989"/>
                <a:gd name="T117" fmla="*/ 796 h 3604"/>
                <a:gd name="T118" fmla="*/ 949 w 989"/>
                <a:gd name="T119" fmla="*/ 1103 h 3604"/>
                <a:gd name="T120" fmla="*/ 978 w 989"/>
                <a:gd name="T121" fmla="*/ 1444 h 3604"/>
                <a:gd name="T122" fmla="*/ 988 w 989"/>
                <a:gd name="T123" fmla="*/ 1810 h 3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9" h="3604">
                  <a:moveTo>
                    <a:pt x="988" y="1810"/>
                  </a:moveTo>
                  <a:lnTo>
                    <a:pt x="988" y="1810"/>
                  </a:lnTo>
                  <a:lnTo>
                    <a:pt x="978" y="2171"/>
                  </a:lnTo>
                  <a:lnTo>
                    <a:pt x="949" y="2507"/>
                  </a:lnTo>
                  <a:lnTo>
                    <a:pt x="904" y="2812"/>
                  </a:lnTo>
                  <a:lnTo>
                    <a:pt x="844" y="3077"/>
                  </a:lnTo>
                  <a:lnTo>
                    <a:pt x="809" y="3193"/>
                  </a:lnTo>
                  <a:lnTo>
                    <a:pt x="771" y="3296"/>
                  </a:lnTo>
                  <a:lnTo>
                    <a:pt x="730" y="3386"/>
                  </a:lnTo>
                  <a:lnTo>
                    <a:pt x="687" y="3462"/>
                  </a:lnTo>
                  <a:lnTo>
                    <a:pt x="641" y="3522"/>
                  </a:lnTo>
                  <a:lnTo>
                    <a:pt x="618" y="3547"/>
                  </a:lnTo>
                  <a:lnTo>
                    <a:pt x="594" y="3567"/>
                  </a:lnTo>
                  <a:lnTo>
                    <a:pt x="569" y="3582"/>
                  </a:lnTo>
                  <a:lnTo>
                    <a:pt x="545" y="3594"/>
                  </a:lnTo>
                  <a:lnTo>
                    <a:pt x="519" y="3601"/>
                  </a:lnTo>
                  <a:lnTo>
                    <a:pt x="494" y="3603"/>
                  </a:lnTo>
                  <a:lnTo>
                    <a:pt x="468" y="3601"/>
                  </a:lnTo>
                  <a:lnTo>
                    <a:pt x="443" y="3594"/>
                  </a:lnTo>
                  <a:lnTo>
                    <a:pt x="418" y="3582"/>
                  </a:lnTo>
                  <a:lnTo>
                    <a:pt x="394" y="3567"/>
                  </a:lnTo>
                  <a:lnTo>
                    <a:pt x="370" y="3547"/>
                  </a:lnTo>
                  <a:lnTo>
                    <a:pt x="347" y="3522"/>
                  </a:lnTo>
                  <a:lnTo>
                    <a:pt x="301" y="3462"/>
                  </a:lnTo>
                  <a:lnTo>
                    <a:pt x="258" y="3386"/>
                  </a:lnTo>
                  <a:lnTo>
                    <a:pt x="217" y="3296"/>
                  </a:lnTo>
                  <a:lnTo>
                    <a:pt x="179" y="3193"/>
                  </a:lnTo>
                  <a:lnTo>
                    <a:pt x="144" y="3077"/>
                  </a:lnTo>
                  <a:lnTo>
                    <a:pt x="84" y="2812"/>
                  </a:lnTo>
                  <a:lnTo>
                    <a:pt x="39" y="2507"/>
                  </a:lnTo>
                  <a:lnTo>
                    <a:pt x="10" y="2171"/>
                  </a:lnTo>
                  <a:lnTo>
                    <a:pt x="0" y="1810"/>
                  </a:lnTo>
                  <a:lnTo>
                    <a:pt x="10" y="1444"/>
                  </a:lnTo>
                  <a:lnTo>
                    <a:pt x="39" y="1103"/>
                  </a:lnTo>
                  <a:lnTo>
                    <a:pt x="84" y="796"/>
                  </a:lnTo>
                  <a:lnTo>
                    <a:pt x="144" y="528"/>
                  </a:lnTo>
                  <a:lnTo>
                    <a:pt x="179" y="412"/>
                  </a:lnTo>
                  <a:lnTo>
                    <a:pt x="217" y="308"/>
                  </a:lnTo>
                  <a:lnTo>
                    <a:pt x="258" y="218"/>
                  </a:lnTo>
                  <a:lnTo>
                    <a:pt x="301" y="142"/>
                  </a:lnTo>
                  <a:lnTo>
                    <a:pt x="347" y="81"/>
                  </a:lnTo>
                  <a:lnTo>
                    <a:pt x="370" y="57"/>
                  </a:lnTo>
                  <a:lnTo>
                    <a:pt x="394" y="37"/>
                  </a:lnTo>
                  <a:lnTo>
                    <a:pt x="418" y="21"/>
                  </a:lnTo>
                  <a:lnTo>
                    <a:pt x="443" y="10"/>
                  </a:lnTo>
                  <a:lnTo>
                    <a:pt x="468" y="3"/>
                  </a:lnTo>
                  <a:lnTo>
                    <a:pt x="494" y="0"/>
                  </a:lnTo>
                  <a:lnTo>
                    <a:pt x="519" y="3"/>
                  </a:lnTo>
                  <a:lnTo>
                    <a:pt x="545" y="10"/>
                  </a:lnTo>
                  <a:lnTo>
                    <a:pt x="569" y="21"/>
                  </a:lnTo>
                  <a:lnTo>
                    <a:pt x="594" y="37"/>
                  </a:lnTo>
                  <a:lnTo>
                    <a:pt x="618" y="57"/>
                  </a:lnTo>
                  <a:lnTo>
                    <a:pt x="641" y="81"/>
                  </a:lnTo>
                  <a:lnTo>
                    <a:pt x="687" y="142"/>
                  </a:lnTo>
                  <a:lnTo>
                    <a:pt x="730" y="218"/>
                  </a:lnTo>
                  <a:lnTo>
                    <a:pt x="771" y="308"/>
                  </a:lnTo>
                  <a:lnTo>
                    <a:pt x="809" y="412"/>
                  </a:lnTo>
                  <a:lnTo>
                    <a:pt x="844" y="528"/>
                  </a:lnTo>
                  <a:lnTo>
                    <a:pt x="904" y="796"/>
                  </a:lnTo>
                  <a:lnTo>
                    <a:pt x="949" y="1103"/>
                  </a:lnTo>
                  <a:lnTo>
                    <a:pt x="978" y="1444"/>
                  </a:lnTo>
                  <a:lnTo>
                    <a:pt x="988" y="1810"/>
                  </a:lnTo>
                </a:path>
              </a:pathLst>
            </a:custGeom>
            <a:noFill/>
            <a:ln w="32760">
              <a:solidFill>
                <a:srgbClr val="DD592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" name="Freeform 13"/>
            <p:cNvSpPr>
              <a:spLocks noChangeArrowheads="1"/>
            </p:cNvSpPr>
            <p:nvPr/>
          </p:nvSpPr>
          <p:spPr bwMode="auto">
            <a:xfrm>
              <a:off x="-355890" y="3838348"/>
              <a:ext cx="1247635" cy="790633"/>
            </a:xfrm>
            <a:custGeom>
              <a:avLst/>
              <a:gdLst>
                <a:gd name="T0" fmla="*/ 1833 w 3168"/>
                <a:gd name="T1" fmla="*/ 570 h 2005"/>
                <a:gd name="T2" fmla="*/ 1833 w 3168"/>
                <a:gd name="T3" fmla="*/ 570 h 2005"/>
                <a:gd name="T4" fmla="*/ 2142 w 3168"/>
                <a:gd name="T5" fmla="*/ 760 h 2005"/>
                <a:gd name="T6" fmla="*/ 2419 w 3168"/>
                <a:gd name="T7" fmla="*/ 954 h 2005"/>
                <a:gd name="T8" fmla="*/ 2661 w 3168"/>
                <a:gd name="T9" fmla="*/ 1147 h 2005"/>
                <a:gd name="T10" fmla="*/ 2862 w 3168"/>
                <a:gd name="T11" fmla="*/ 1334 h 2005"/>
                <a:gd name="T12" fmla="*/ 2945 w 3168"/>
                <a:gd name="T13" fmla="*/ 1424 h 2005"/>
                <a:gd name="T14" fmla="*/ 3016 w 3168"/>
                <a:gd name="T15" fmla="*/ 1509 h 2005"/>
                <a:gd name="T16" fmla="*/ 3074 w 3168"/>
                <a:gd name="T17" fmla="*/ 1590 h 2005"/>
                <a:gd name="T18" fmla="*/ 3119 w 3168"/>
                <a:gd name="T19" fmla="*/ 1667 h 2005"/>
                <a:gd name="T20" fmla="*/ 3150 w 3168"/>
                <a:gd name="T21" fmla="*/ 1737 h 2005"/>
                <a:gd name="T22" fmla="*/ 3159 w 3168"/>
                <a:gd name="T23" fmla="*/ 1770 h 2005"/>
                <a:gd name="T24" fmla="*/ 3165 w 3168"/>
                <a:gd name="T25" fmla="*/ 1801 h 2005"/>
                <a:gd name="T26" fmla="*/ 3167 w 3168"/>
                <a:gd name="T27" fmla="*/ 1830 h 2005"/>
                <a:gd name="T28" fmla="*/ 3166 w 3168"/>
                <a:gd name="T29" fmla="*/ 1857 h 2005"/>
                <a:gd name="T30" fmla="*/ 3160 w 3168"/>
                <a:gd name="T31" fmla="*/ 1883 h 2005"/>
                <a:gd name="T32" fmla="*/ 3150 w 3168"/>
                <a:gd name="T33" fmla="*/ 1906 h 2005"/>
                <a:gd name="T34" fmla="*/ 3134 w 3168"/>
                <a:gd name="T35" fmla="*/ 1927 h 2005"/>
                <a:gd name="T36" fmla="*/ 3115 w 3168"/>
                <a:gd name="T37" fmla="*/ 1946 h 2005"/>
                <a:gd name="T38" fmla="*/ 3092 w 3168"/>
                <a:gd name="T39" fmla="*/ 1962 h 2005"/>
                <a:gd name="T40" fmla="*/ 3065 w 3168"/>
                <a:gd name="T41" fmla="*/ 1975 h 2005"/>
                <a:gd name="T42" fmla="*/ 3035 w 3168"/>
                <a:gd name="T43" fmla="*/ 1986 h 2005"/>
                <a:gd name="T44" fmla="*/ 3002 w 3168"/>
                <a:gd name="T45" fmla="*/ 1995 h 2005"/>
                <a:gd name="T46" fmla="*/ 2926 w 3168"/>
                <a:gd name="T47" fmla="*/ 2004 h 2005"/>
                <a:gd name="T48" fmla="*/ 2838 w 3168"/>
                <a:gd name="T49" fmla="*/ 2004 h 2005"/>
                <a:gd name="T50" fmla="*/ 2739 w 3168"/>
                <a:gd name="T51" fmla="*/ 1995 h 2005"/>
                <a:gd name="T52" fmla="*/ 2630 w 3168"/>
                <a:gd name="T53" fmla="*/ 1977 h 2005"/>
                <a:gd name="T54" fmla="*/ 2512 w 3168"/>
                <a:gd name="T55" fmla="*/ 1949 h 2005"/>
                <a:gd name="T56" fmla="*/ 2251 w 3168"/>
                <a:gd name="T57" fmla="*/ 1869 h 2005"/>
                <a:gd name="T58" fmla="*/ 1964 w 3168"/>
                <a:gd name="T59" fmla="*/ 1754 h 2005"/>
                <a:gd name="T60" fmla="*/ 1658 w 3168"/>
                <a:gd name="T61" fmla="*/ 1607 h 2005"/>
                <a:gd name="T62" fmla="*/ 1339 w 3168"/>
                <a:gd name="T63" fmla="*/ 1430 h 2005"/>
                <a:gd name="T64" fmla="*/ 1030 w 3168"/>
                <a:gd name="T65" fmla="*/ 1241 h 2005"/>
                <a:gd name="T66" fmla="*/ 750 w 3168"/>
                <a:gd name="T67" fmla="*/ 1047 h 2005"/>
                <a:gd name="T68" fmla="*/ 506 w 3168"/>
                <a:gd name="T69" fmla="*/ 854 h 2005"/>
                <a:gd name="T70" fmla="*/ 304 w 3168"/>
                <a:gd name="T71" fmla="*/ 667 h 2005"/>
                <a:gd name="T72" fmla="*/ 220 w 3168"/>
                <a:gd name="T73" fmla="*/ 578 h 2005"/>
                <a:gd name="T74" fmla="*/ 148 w 3168"/>
                <a:gd name="T75" fmla="*/ 492 h 2005"/>
                <a:gd name="T76" fmla="*/ 90 w 3168"/>
                <a:gd name="T77" fmla="*/ 411 h 2005"/>
                <a:gd name="T78" fmla="*/ 45 w 3168"/>
                <a:gd name="T79" fmla="*/ 335 h 2005"/>
                <a:gd name="T80" fmla="*/ 16 w 3168"/>
                <a:gd name="T81" fmla="*/ 265 h 2005"/>
                <a:gd name="T82" fmla="*/ 7 w 3168"/>
                <a:gd name="T83" fmla="*/ 232 h 2005"/>
                <a:gd name="T84" fmla="*/ 1 w 3168"/>
                <a:gd name="T85" fmla="*/ 201 h 2005"/>
                <a:gd name="T86" fmla="*/ 0 w 3168"/>
                <a:gd name="T87" fmla="*/ 171 h 2005"/>
                <a:gd name="T88" fmla="*/ 3 w 3168"/>
                <a:gd name="T89" fmla="*/ 144 h 2005"/>
                <a:gd name="T90" fmla="*/ 10 w 3168"/>
                <a:gd name="T91" fmla="*/ 119 h 2005"/>
                <a:gd name="T92" fmla="*/ 22 w 3168"/>
                <a:gd name="T93" fmla="*/ 95 h 2005"/>
                <a:gd name="T94" fmla="*/ 36 w 3168"/>
                <a:gd name="T95" fmla="*/ 74 h 2005"/>
                <a:gd name="T96" fmla="*/ 54 w 3168"/>
                <a:gd name="T97" fmla="*/ 56 h 2005"/>
                <a:gd name="T98" fmla="*/ 76 w 3168"/>
                <a:gd name="T99" fmla="*/ 40 h 2005"/>
                <a:gd name="T100" fmla="*/ 101 w 3168"/>
                <a:gd name="T101" fmla="*/ 27 h 2005"/>
                <a:gd name="T102" fmla="*/ 130 w 3168"/>
                <a:gd name="T103" fmla="*/ 17 h 2005"/>
                <a:gd name="T104" fmla="*/ 163 w 3168"/>
                <a:gd name="T105" fmla="*/ 8 h 2005"/>
                <a:gd name="T106" fmla="*/ 238 w 3168"/>
                <a:gd name="T107" fmla="*/ 0 h 2005"/>
                <a:gd name="T108" fmla="*/ 325 w 3168"/>
                <a:gd name="T109" fmla="*/ 1 h 2005"/>
                <a:gd name="T110" fmla="*/ 424 w 3168"/>
                <a:gd name="T111" fmla="*/ 11 h 2005"/>
                <a:gd name="T112" fmla="*/ 534 w 3168"/>
                <a:gd name="T113" fmla="*/ 30 h 2005"/>
                <a:gd name="T114" fmla="*/ 653 w 3168"/>
                <a:gd name="T115" fmla="*/ 59 h 2005"/>
                <a:gd name="T116" fmla="*/ 916 w 3168"/>
                <a:gd name="T117" fmla="*/ 141 h 2005"/>
                <a:gd name="T118" fmla="*/ 1205 w 3168"/>
                <a:gd name="T119" fmla="*/ 255 h 2005"/>
                <a:gd name="T120" fmla="*/ 1513 w 3168"/>
                <a:gd name="T121" fmla="*/ 399 h 2005"/>
                <a:gd name="T122" fmla="*/ 1833 w 3168"/>
                <a:gd name="T123" fmla="*/ 570 h 2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68" h="2005">
                  <a:moveTo>
                    <a:pt x="1833" y="570"/>
                  </a:moveTo>
                  <a:lnTo>
                    <a:pt x="1833" y="570"/>
                  </a:lnTo>
                  <a:lnTo>
                    <a:pt x="2142" y="760"/>
                  </a:lnTo>
                  <a:lnTo>
                    <a:pt x="2419" y="954"/>
                  </a:lnTo>
                  <a:lnTo>
                    <a:pt x="2661" y="1147"/>
                  </a:lnTo>
                  <a:lnTo>
                    <a:pt x="2862" y="1334"/>
                  </a:lnTo>
                  <a:lnTo>
                    <a:pt x="2945" y="1424"/>
                  </a:lnTo>
                  <a:lnTo>
                    <a:pt x="3016" y="1509"/>
                  </a:lnTo>
                  <a:lnTo>
                    <a:pt x="3074" y="1590"/>
                  </a:lnTo>
                  <a:lnTo>
                    <a:pt x="3119" y="1667"/>
                  </a:lnTo>
                  <a:lnTo>
                    <a:pt x="3150" y="1737"/>
                  </a:lnTo>
                  <a:lnTo>
                    <a:pt x="3159" y="1770"/>
                  </a:lnTo>
                  <a:lnTo>
                    <a:pt x="3165" y="1801"/>
                  </a:lnTo>
                  <a:lnTo>
                    <a:pt x="3167" y="1830"/>
                  </a:lnTo>
                  <a:lnTo>
                    <a:pt x="3166" y="1857"/>
                  </a:lnTo>
                  <a:lnTo>
                    <a:pt x="3160" y="1883"/>
                  </a:lnTo>
                  <a:lnTo>
                    <a:pt x="3150" y="1906"/>
                  </a:lnTo>
                  <a:lnTo>
                    <a:pt x="3134" y="1927"/>
                  </a:lnTo>
                  <a:lnTo>
                    <a:pt x="3115" y="1946"/>
                  </a:lnTo>
                  <a:lnTo>
                    <a:pt x="3092" y="1962"/>
                  </a:lnTo>
                  <a:lnTo>
                    <a:pt x="3065" y="1975"/>
                  </a:lnTo>
                  <a:lnTo>
                    <a:pt x="3035" y="1986"/>
                  </a:lnTo>
                  <a:lnTo>
                    <a:pt x="3002" y="1995"/>
                  </a:lnTo>
                  <a:lnTo>
                    <a:pt x="2926" y="2004"/>
                  </a:lnTo>
                  <a:lnTo>
                    <a:pt x="2838" y="2004"/>
                  </a:lnTo>
                  <a:lnTo>
                    <a:pt x="2739" y="1995"/>
                  </a:lnTo>
                  <a:lnTo>
                    <a:pt x="2630" y="1977"/>
                  </a:lnTo>
                  <a:lnTo>
                    <a:pt x="2512" y="1949"/>
                  </a:lnTo>
                  <a:lnTo>
                    <a:pt x="2251" y="1869"/>
                  </a:lnTo>
                  <a:lnTo>
                    <a:pt x="1964" y="1754"/>
                  </a:lnTo>
                  <a:lnTo>
                    <a:pt x="1658" y="1607"/>
                  </a:lnTo>
                  <a:lnTo>
                    <a:pt x="1339" y="1430"/>
                  </a:lnTo>
                  <a:lnTo>
                    <a:pt x="1030" y="1241"/>
                  </a:lnTo>
                  <a:lnTo>
                    <a:pt x="750" y="1047"/>
                  </a:lnTo>
                  <a:lnTo>
                    <a:pt x="506" y="854"/>
                  </a:lnTo>
                  <a:lnTo>
                    <a:pt x="304" y="667"/>
                  </a:lnTo>
                  <a:lnTo>
                    <a:pt x="220" y="578"/>
                  </a:lnTo>
                  <a:lnTo>
                    <a:pt x="148" y="492"/>
                  </a:lnTo>
                  <a:lnTo>
                    <a:pt x="90" y="411"/>
                  </a:lnTo>
                  <a:lnTo>
                    <a:pt x="45" y="335"/>
                  </a:lnTo>
                  <a:lnTo>
                    <a:pt x="16" y="265"/>
                  </a:lnTo>
                  <a:lnTo>
                    <a:pt x="7" y="232"/>
                  </a:lnTo>
                  <a:lnTo>
                    <a:pt x="1" y="201"/>
                  </a:lnTo>
                  <a:lnTo>
                    <a:pt x="0" y="171"/>
                  </a:lnTo>
                  <a:lnTo>
                    <a:pt x="3" y="144"/>
                  </a:lnTo>
                  <a:lnTo>
                    <a:pt x="10" y="119"/>
                  </a:lnTo>
                  <a:lnTo>
                    <a:pt x="22" y="95"/>
                  </a:lnTo>
                  <a:lnTo>
                    <a:pt x="36" y="74"/>
                  </a:lnTo>
                  <a:lnTo>
                    <a:pt x="54" y="56"/>
                  </a:lnTo>
                  <a:lnTo>
                    <a:pt x="76" y="40"/>
                  </a:lnTo>
                  <a:lnTo>
                    <a:pt x="101" y="27"/>
                  </a:lnTo>
                  <a:lnTo>
                    <a:pt x="130" y="17"/>
                  </a:lnTo>
                  <a:lnTo>
                    <a:pt x="163" y="8"/>
                  </a:lnTo>
                  <a:lnTo>
                    <a:pt x="238" y="0"/>
                  </a:lnTo>
                  <a:lnTo>
                    <a:pt x="325" y="1"/>
                  </a:lnTo>
                  <a:lnTo>
                    <a:pt x="424" y="11"/>
                  </a:lnTo>
                  <a:lnTo>
                    <a:pt x="534" y="30"/>
                  </a:lnTo>
                  <a:lnTo>
                    <a:pt x="653" y="59"/>
                  </a:lnTo>
                  <a:lnTo>
                    <a:pt x="916" y="141"/>
                  </a:lnTo>
                  <a:lnTo>
                    <a:pt x="1205" y="255"/>
                  </a:lnTo>
                  <a:lnTo>
                    <a:pt x="1513" y="399"/>
                  </a:lnTo>
                  <a:lnTo>
                    <a:pt x="1833" y="570"/>
                  </a:lnTo>
                </a:path>
              </a:pathLst>
            </a:custGeom>
            <a:noFill/>
            <a:ln w="32760">
              <a:solidFill>
                <a:srgbClr val="DD592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" name="Freeform 14"/>
            <p:cNvSpPr>
              <a:spLocks noChangeArrowheads="1"/>
            </p:cNvSpPr>
            <p:nvPr/>
          </p:nvSpPr>
          <p:spPr bwMode="auto">
            <a:xfrm>
              <a:off x="-355890" y="3838348"/>
              <a:ext cx="1247635" cy="790633"/>
            </a:xfrm>
            <a:custGeom>
              <a:avLst/>
              <a:gdLst>
                <a:gd name="T0" fmla="*/ 1339 w 3168"/>
                <a:gd name="T1" fmla="*/ 570 h 2005"/>
                <a:gd name="T2" fmla="*/ 1339 w 3168"/>
                <a:gd name="T3" fmla="*/ 570 h 2005"/>
                <a:gd name="T4" fmla="*/ 1658 w 3168"/>
                <a:gd name="T5" fmla="*/ 399 h 2005"/>
                <a:gd name="T6" fmla="*/ 1964 w 3168"/>
                <a:gd name="T7" fmla="*/ 255 h 2005"/>
                <a:gd name="T8" fmla="*/ 2251 w 3168"/>
                <a:gd name="T9" fmla="*/ 141 h 2005"/>
                <a:gd name="T10" fmla="*/ 2512 w 3168"/>
                <a:gd name="T11" fmla="*/ 59 h 2005"/>
                <a:gd name="T12" fmla="*/ 2630 w 3168"/>
                <a:gd name="T13" fmla="*/ 30 h 2005"/>
                <a:gd name="T14" fmla="*/ 2739 w 3168"/>
                <a:gd name="T15" fmla="*/ 11 h 2005"/>
                <a:gd name="T16" fmla="*/ 2838 w 3168"/>
                <a:gd name="T17" fmla="*/ 1 h 2005"/>
                <a:gd name="T18" fmla="*/ 2926 w 3168"/>
                <a:gd name="T19" fmla="*/ 0 h 2005"/>
                <a:gd name="T20" fmla="*/ 3002 w 3168"/>
                <a:gd name="T21" fmla="*/ 8 h 2005"/>
                <a:gd name="T22" fmla="*/ 3035 w 3168"/>
                <a:gd name="T23" fmla="*/ 17 h 2005"/>
                <a:gd name="T24" fmla="*/ 3065 w 3168"/>
                <a:gd name="T25" fmla="*/ 27 h 2005"/>
                <a:gd name="T26" fmla="*/ 3092 w 3168"/>
                <a:gd name="T27" fmla="*/ 40 h 2005"/>
                <a:gd name="T28" fmla="*/ 3115 w 3168"/>
                <a:gd name="T29" fmla="*/ 56 h 2005"/>
                <a:gd name="T30" fmla="*/ 3134 w 3168"/>
                <a:gd name="T31" fmla="*/ 74 h 2005"/>
                <a:gd name="T32" fmla="*/ 3150 w 3168"/>
                <a:gd name="T33" fmla="*/ 95 h 2005"/>
                <a:gd name="T34" fmla="*/ 3160 w 3168"/>
                <a:gd name="T35" fmla="*/ 119 h 2005"/>
                <a:gd name="T36" fmla="*/ 3166 w 3168"/>
                <a:gd name="T37" fmla="*/ 144 h 2005"/>
                <a:gd name="T38" fmla="*/ 3167 w 3168"/>
                <a:gd name="T39" fmla="*/ 171 h 2005"/>
                <a:gd name="T40" fmla="*/ 3165 w 3168"/>
                <a:gd name="T41" fmla="*/ 201 h 2005"/>
                <a:gd name="T42" fmla="*/ 3159 w 3168"/>
                <a:gd name="T43" fmla="*/ 232 h 2005"/>
                <a:gd name="T44" fmla="*/ 3150 w 3168"/>
                <a:gd name="T45" fmla="*/ 265 h 2005"/>
                <a:gd name="T46" fmla="*/ 3119 w 3168"/>
                <a:gd name="T47" fmla="*/ 335 h 2005"/>
                <a:gd name="T48" fmla="*/ 3074 w 3168"/>
                <a:gd name="T49" fmla="*/ 411 h 2005"/>
                <a:gd name="T50" fmla="*/ 3016 w 3168"/>
                <a:gd name="T51" fmla="*/ 492 h 2005"/>
                <a:gd name="T52" fmla="*/ 2945 w 3168"/>
                <a:gd name="T53" fmla="*/ 578 h 2005"/>
                <a:gd name="T54" fmla="*/ 2862 w 3168"/>
                <a:gd name="T55" fmla="*/ 667 h 2005"/>
                <a:gd name="T56" fmla="*/ 2661 w 3168"/>
                <a:gd name="T57" fmla="*/ 854 h 2005"/>
                <a:gd name="T58" fmla="*/ 2419 w 3168"/>
                <a:gd name="T59" fmla="*/ 1047 h 2005"/>
                <a:gd name="T60" fmla="*/ 2142 w 3168"/>
                <a:gd name="T61" fmla="*/ 1241 h 2005"/>
                <a:gd name="T62" fmla="*/ 1833 w 3168"/>
                <a:gd name="T63" fmla="*/ 1430 h 2005"/>
                <a:gd name="T64" fmla="*/ 1513 w 3168"/>
                <a:gd name="T65" fmla="*/ 1607 h 2005"/>
                <a:gd name="T66" fmla="*/ 1205 w 3168"/>
                <a:gd name="T67" fmla="*/ 1754 h 2005"/>
                <a:gd name="T68" fmla="*/ 916 w 3168"/>
                <a:gd name="T69" fmla="*/ 1869 h 2005"/>
                <a:gd name="T70" fmla="*/ 653 w 3168"/>
                <a:gd name="T71" fmla="*/ 1949 h 2005"/>
                <a:gd name="T72" fmla="*/ 534 w 3168"/>
                <a:gd name="T73" fmla="*/ 1977 h 2005"/>
                <a:gd name="T74" fmla="*/ 424 w 3168"/>
                <a:gd name="T75" fmla="*/ 1995 h 2005"/>
                <a:gd name="T76" fmla="*/ 325 w 3168"/>
                <a:gd name="T77" fmla="*/ 2004 h 2005"/>
                <a:gd name="T78" fmla="*/ 238 w 3168"/>
                <a:gd name="T79" fmla="*/ 2004 h 2005"/>
                <a:gd name="T80" fmla="*/ 163 w 3168"/>
                <a:gd name="T81" fmla="*/ 1995 h 2005"/>
                <a:gd name="T82" fmla="*/ 130 w 3168"/>
                <a:gd name="T83" fmla="*/ 1986 h 2005"/>
                <a:gd name="T84" fmla="*/ 101 w 3168"/>
                <a:gd name="T85" fmla="*/ 1975 h 2005"/>
                <a:gd name="T86" fmla="*/ 76 w 3168"/>
                <a:gd name="T87" fmla="*/ 1962 h 2005"/>
                <a:gd name="T88" fmla="*/ 54 w 3168"/>
                <a:gd name="T89" fmla="*/ 1946 h 2005"/>
                <a:gd name="T90" fmla="*/ 36 w 3168"/>
                <a:gd name="T91" fmla="*/ 1927 h 2005"/>
                <a:gd name="T92" fmla="*/ 22 w 3168"/>
                <a:gd name="T93" fmla="*/ 1906 h 2005"/>
                <a:gd name="T94" fmla="*/ 10 w 3168"/>
                <a:gd name="T95" fmla="*/ 1883 h 2005"/>
                <a:gd name="T96" fmla="*/ 3 w 3168"/>
                <a:gd name="T97" fmla="*/ 1857 h 2005"/>
                <a:gd name="T98" fmla="*/ 0 w 3168"/>
                <a:gd name="T99" fmla="*/ 1830 h 2005"/>
                <a:gd name="T100" fmla="*/ 1 w 3168"/>
                <a:gd name="T101" fmla="*/ 1801 h 2005"/>
                <a:gd name="T102" fmla="*/ 7 w 3168"/>
                <a:gd name="T103" fmla="*/ 1770 h 2005"/>
                <a:gd name="T104" fmla="*/ 16 w 3168"/>
                <a:gd name="T105" fmla="*/ 1737 h 2005"/>
                <a:gd name="T106" fmla="*/ 45 w 3168"/>
                <a:gd name="T107" fmla="*/ 1667 h 2005"/>
                <a:gd name="T108" fmla="*/ 90 w 3168"/>
                <a:gd name="T109" fmla="*/ 1590 h 2005"/>
                <a:gd name="T110" fmla="*/ 148 w 3168"/>
                <a:gd name="T111" fmla="*/ 1509 h 2005"/>
                <a:gd name="T112" fmla="*/ 220 w 3168"/>
                <a:gd name="T113" fmla="*/ 1424 h 2005"/>
                <a:gd name="T114" fmla="*/ 304 w 3168"/>
                <a:gd name="T115" fmla="*/ 1334 h 2005"/>
                <a:gd name="T116" fmla="*/ 506 w 3168"/>
                <a:gd name="T117" fmla="*/ 1147 h 2005"/>
                <a:gd name="T118" fmla="*/ 750 w 3168"/>
                <a:gd name="T119" fmla="*/ 954 h 2005"/>
                <a:gd name="T120" fmla="*/ 1030 w 3168"/>
                <a:gd name="T121" fmla="*/ 760 h 2005"/>
                <a:gd name="T122" fmla="*/ 1339 w 3168"/>
                <a:gd name="T123" fmla="*/ 570 h 2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68" h="2005">
                  <a:moveTo>
                    <a:pt x="1339" y="570"/>
                  </a:moveTo>
                  <a:lnTo>
                    <a:pt x="1339" y="570"/>
                  </a:lnTo>
                  <a:lnTo>
                    <a:pt x="1658" y="399"/>
                  </a:lnTo>
                  <a:lnTo>
                    <a:pt x="1964" y="255"/>
                  </a:lnTo>
                  <a:lnTo>
                    <a:pt x="2251" y="141"/>
                  </a:lnTo>
                  <a:lnTo>
                    <a:pt x="2512" y="59"/>
                  </a:lnTo>
                  <a:lnTo>
                    <a:pt x="2630" y="30"/>
                  </a:lnTo>
                  <a:lnTo>
                    <a:pt x="2739" y="11"/>
                  </a:lnTo>
                  <a:lnTo>
                    <a:pt x="2838" y="1"/>
                  </a:lnTo>
                  <a:lnTo>
                    <a:pt x="2926" y="0"/>
                  </a:lnTo>
                  <a:lnTo>
                    <a:pt x="3002" y="8"/>
                  </a:lnTo>
                  <a:lnTo>
                    <a:pt x="3035" y="17"/>
                  </a:lnTo>
                  <a:lnTo>
                    <a:pt x="3065" y="27"/>
                  </a:lnTo>
                  <a:lnTo>
                    <a:pt x="3092" y="40"/>
                  </a:lnTo>
                  <a:lnTo>
                    <a:pt x="3115" y="56"/>
                  </a:lnTo>
                  <a:lnTo>
                    <a:pt x="3134" y="74"/>
                  </a:lnTo>
                  <a:lnTo>
                    <a:pt x="3150" y="95"/>
                  </a:lnTo>
                  <a:lnTo>
                    <a:pt x="3160" y="119"/>
                  </a:lnTo>
                  <a:lnTo>
                    <a:pt x="3166" y="144"/>
                  </a:lnTo>
                  <a:lnTo>
                    <a:pt x="3167" y="171"/>
                  </a:lnTo>
                  <a:lnTo>
                    <a:pt x="3165" y="201"/>
                  </a:lnTo>
                  <a:lnTo>
                    <a:pt x="3159" y="232"/>
                  </a:lnTo>
                  <a:lnTo>
                    <a:pt x="3150" y="265"/>
                  </a:lnTo>
                  <a:lnTo>
                    <a:pt x="3119" y="335"/>
                  </a:lnTo>
                  <a:lnTo>
                    <a:pt x="3074" y="411"/>
                  </a:lnTo>
                  <a:lnTo>
                    <a:pt x="3016" y="492"/>
                  </a:lnTo>
                  <a:lnTo>
                    <a:pt x="2945" y="578"/>
                  </a:lnTo>
                  <a:lnTo>
                    <a:pt x="2862" y="667"/>
                  </a:lnTo>
                  <a:lnTo>
                    <a:pt x="2661" y="854"/>
                  </a:lnTo>
                  <a:lnTo>
                    <a:pt x="2419" y="1047"/>
                  </a:lnTo>
                  <a:lnTo>
                    <a:pt x="2142" y="1241"/>
                  </a:lnTo>
                  <a:lnTo>
                    <a:pt x="1833" y="1430"/>
                  </a:lnTo>
                  <a:lnTo>
                    <a:pt x="1513" y="1607"/>
                  </a:lnTo>
                  <a:lnTo>
                    <a:pt x="1205" y="1754"/>
                  </a:lnTo>
                  <a:lnTo>
                    <a:pt x="916" y="1869"/>
                  </a:lnTo>
                  <a:lnTo>
                    <a:pt x="653" y="1949"/>
                  </a:lnTo>
                  <a:lnTo>
                    <a:pt x="534" y="1977"/>
                  </a:lnTo>
                  <a:lnTo>
                    <a:pt x="424" y="1995"/>
                  </a:lnTo>
                  <a:lnTo>
                    <a:pt x="325" y="2004"/>
                  </a:lnTo>
                  <a:lnTo>
                    <a:pt x="238" y="2004"/>
                  </a:lnTo>
                  <a:lnTo>
                    <a:pt x="163" y="1995"/>
                  </a:lnTo>
                  <a:lnTo>
                    <a:pt x="130" y="1986"/>
                  </a:lnTo>
                  <a:lnTo>
                    <a:pt x="101" y="1975"/>
                  </a:lnTo>
                  <a:lnTo>
                    <a:pt x="76" y="1962"/>
                  </a:lnTo>
                  <a:lnTo>
                    <a:pt x="54" y="1946"/>
                  </a:lnTo>
                  <a:lnTo>
                    <a:pt x="36" y="1927"/>
                  </a:lnTo>
                  <a:lnTo>
                    <a:pt x="22" y="1906"/>
                  </a:lnTo>
                  <a:lnTo>
                    <a:pt x="10" y="1883"/>
                  </a:lnTo>
                  <a:lnTo>
                    <a:pt x="3" y="1857"/>
                  </a:lnTo>
                  <a:lnTo>
                    <a:pt x="0" y="1830"/>
                  </a:lnTo>
                  <a:lnTo>
                    <a:pt x="1" y="1801"/>
                  </a:lnTo>
                  <a:lnTo>
                    <a:pt x="7" y="1770"/>
                  </a:lnTo>
                  <a:lnTo>
                    <a:pt x="16" y="1737"/>
                  </a:lnTo>
                  <a:lnTo>
                    <a:pt x="45" y="1667"/>
                  </a:lnTo>
                  <a:lnTo>
                    <a:pt x="90" y="1590"/>
                  </a:lnTo>
                  <a:lnTo>
                    <a:pt x="148" y="1509"/>
                  </a:lnTo>
                  <a:lnTo>
                    <a:pt x="220" y="1424"/>
                  </a:lnTo>
                  <a:lnTo>
                    <a:pt x="304" y="1334"/>
                  </a:lnTo>
                  <a:lnTo>
                    <a:pt x="506" y="1147"/>
                  </a:lnTo>
                  <a:lnTo>
                    <a:pt x="750" y="954"/>
                  </a:lnTo>
                  <a:lnTo>
                    <a:pt x="1030" y="760"/>
                  </a:lnTo>
                  <a:lnTo>
                    <a:pt x="1339" y="570"/>
                  </a:lnTo>
                </a:path>
              </a:pathLst>
            </a:custGeom>
            <a:noFill/>
            <a:ln w="32760">
              <a:solidFill>
                <a:srgbClr val="DD592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" name="Freeform 15"/>
            <p:cNvSpPr>
              <a:spLocks noChangeArrowheads="1"/>
            </p:cNvSpPr>
            <p:nvPr/>
          </p:nvSpPr>
          <p:spPr bwMode="auto">
            <a:xfrm>
              <a:off x="186258" y="4165026"/>
              <a:ext cx="158126" cy="158127"/>
            </a:xfrm>
            <a:custGeom>
              <a:avLst/>
              <a:gdLst>
                <a:gd name="T0" fmla="*/ 402 w 403"/>
                <a:gd name="T1" fmla="*/ 201 h 403"/>
                <a:gd name="T2" fmla="*/ 398 w 403"/>
                <a:gd name="T3" fmla="*/ 241 h 403"/>
                <a:gd name="T4" fmla="*/ 386 w 403"/>
                <a:gd name="T5" fmla="*/ 279 h 403"/>
                <a:gd name="T6" fmla="*/ 367 w 403"/>
                <a:gd name="T7" fmla="*/ 313 h 403"/>
                <a:gd name="T8" fmla="*/ 343 w 403"/>
                <a:gd name="T9" fmla="*/ 343 h 403"/>
                <a:gd name="T10" fmla="*/ 313 w 403"/>
                <a:gd name="T11" fmla="*/ 368 h 403"/>
                <a:gd name="T12" fmla="*/ 279 w 403"/>
                <a:gd name="T13" fmla="*/ 386 h 403"/>
                <a:gd name="T14" fmla="*/ 241 w 403"/>
                <a:gd name="T15" fmla="*/ 398 h 403"/>
                <a:gd name="T16" fmla="*/ 201 w 403"/>
                <a:gd name="T17" fmla="*/ 402 h 403"/>
                <a:gd name="T18" fmla="*/ 161 w 403"/>
                <a:gd name="T19" fmla="*/ 398 h 403"/>
                <a:gd name="T20" fmla="*/ 123 w 403"/>
                <a:gd name="T21" fmla="*/ 386 h 403"/>
                <a:gd name="T22" fmla="*/ 89 w 403"/>
                <a:gd name="T23" fmla="*/ 368 h 403"/>
                <a:gd name="T24" fmla="*/ 59 w 403"/>
                <a:gd name="T25" fmla="*/ 343 h 403"/>
                <a:gd name="T26" fmla="*/ 35 w 403"/>
                <a:gd name="T27" fmla="*/ 313 h 403"/>
                <a:gd name="T28" fmla="*/ 16 w 403"/>
                <a:gd name="T29" fmla="*/ 279 h 403"/>
                <a:gd name="T30" fmla="*/ 4 w 403"/>
                <a:gd name="T31" fmla="*/ 241 h 403"/>
                <a:gd name="T32" fmla="*/ 0 w 403"/>
                <a:gd name="T33" fmla="*/ 201 h 403"/>
                <a:gd name="T34" fmla="*/ 4 w 403"/>
                <a:gd name="T35" fmla="*/ 161 h 403"/>
                <a:gd name="T36" fmla="*/ 16 w 403"/>
                <a:gd name="T37" fmla="*/ 123 h 403"/>
                <a:gd name="T38" fmla="*/ 35 w 403"/>
                <a:gd name="T39" fmla="*/ 89 h 403"/>
                <a:gd name="T40" fmla="*/ 59 w 403"/>
                <a:gd name="T41" fmla="*/ 59 h 403"/>
                <a:gd name="T42" fmla="*/ 89 w 403"/>
                <a:gd name="T43" fmla="*/ 35 h 403"/>
                <a:gd name="T44" fmla="*/ 123 w 403"/>
                <a:gd name="T45" fmla="*/ 16 h 403"/>
                <a:gd name="T46" fmla="*/ 161 w 403"/>
                <a:gd name="T47" fmla="*/ 4 h 403"/>
                <a:gd name="T48" fmla="*/ 201 w 403"/>
                <a:gd name="T49" fmla="*/ 0 h 403"/>
                <a:gd name="T50" fmla="*/ 241 w 403"/>
                <a:gd name="T51" fmla="*/ 4 h 403"/>
                <a:gd name="T52" fmla="*/ 279 w 403"/>
                <a:gd name="T53" fmla="*/ 16 h 403"/>
                <a:gd name="T54" fmla="*/ 313 w 403"/>
                <a:gd name="T55" fmla="*/ 35 h 403"/>
                <a:gd name="T56" fmla="*/ 343 w 403"/>
                <a:gd name="T57" fmla="*/ 59 h 403"/>
                <a:gd name="T58" fmla="*/ 367 w 403"/>
                <a:gd name="T59" fmla="*/ 89 h 403"/>
                <a:gd name="T60" fmla="*/ 386 w 403"/>
                <a:gd name="T61" fmla="*/ 123 h 403"/>
                <a:gd name="T62" fmla="*/ 398 w 403"/>
                <a:gd name="T63" fmla="*/ 161 h 403"/>
                <a:gd name="T64" fmla="*/ 402 w 403"/>
                <a:gd name="T65" fmla="*/ 201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3" h="403">
                  <a:moveTo>
                    <a:pt x="402" y="201"/>
                  </a:moveTo>
                  <a:lnTo>
                    <a:pt x="402" y="201"/>
                  </a:lnTo>
                  <a:lnTo>
                    <a:pt x="401" y="222"/>
                  </a:lnTo>
                  <a:lnTo>
                    <a:pt x="398" y="241"/>
                  </a:lnTo>
                  <a:lnTo>
                    <a:pt x="393" y="261"/>
                  </a:lnTo>
                  <a:lnTo>
                    <a:pt x="386" y="279"/>
                  </a:lnTo>
                  <a:lnTo>
                    <a:pt x="377" y="297"/>
                  </a:lnTo>
                  <a:lnTo>
                    <a:pt x="367" y="313"/>
                  </a:lnTo>
                  <a:lnTo>
                    <a:pt x="356" y="329"/>
                  </a:lnTo>
                  <a:lnTo>
                    <a:pt x="343" y="343"/>
                  </a:lnTo>
                  <a:lnTo>
                    <a:pt x="328" y="356"/>
                  </a:lnTo>
                  <a:lnTo>
                    <a:pt x="313" y="368"/>
                  </a:lnTo>
                  <a:lnTo>
                    <a:pt x="296" y="378"/>
                  </a:lnTo>
                  <a:lnTo>
                    <a:pt x="279" y="386"/>
                  </a:lnTo>
                  <a:lnTo>
                    <a:pt x="260" y="393"/>
                  </a:lnTo>
                  <a:lnTo>
                    <a:pt x="241" y="398"/>
                  </a:lnTo>
                  <a:lnTo>
                    <a:pt x="221" y="401"/>
                  </a:lnTo>
                  <a:lnTo>
                    <a:pt x="201" y="402"/>
                  </a:lnTo>
                  <a:lnTo>
                    <a:pt x="181" y="401"/>
                  </a:lnTo>
                  <a:lnTo>
                    <a:pt x="161" y="398"/>
                  </a:lnTo>
                  <a:lnTo>
                    <a:pt x="142" y="393"/>
                  </a:lnTo>
                  <a:lnTo>
                    <a:pt x="123" y="386"/>
                  </a:lnTo>
                  <a:lnTo>
                    <a:pt x="106" y="378"/>
                  </a:lnTo>
                  <a:lnTo>
                    <a:pt x="89" y="368"/>
                  </a:lnTo>
                  <a:lnTo>
                    <a:pt x="73" y="356"/>
                  </a:lnTo>
                  <a:lnTo>
                    <a:pt x="59" y="343"/>
                  </a:lnTo>
                  <a:lnTo>
                    <a:pt x="46" y="329"/>
                  </a:lnTo>
                  <a:lnTo>
                    <a:pt x="35" y="313"/>
                  </a:lnTo>
                  <a:lnTo>
                    <a:pt x="24" y="297"/>
                  </a:lnTo>
                  <a:lnTo>
                    <a:pt x="16" y="279"/>
                  </a:lnTo>
                  <a:lnTo>
                    <a:pt x="9" y="261"/>
                  </a:lnTo>
                  <a:lnTo>
                    <a:pt x="4" y="241"/>
                  </a:lnTo>
                  <a:lnTo>
                    <a:pt x="1" y="222"/>
                  </a:lnTo>
                  <a:lnTo>
                    <a:pt x="0" y="201"/>
                  </a:lnTo>
                  <a:lnTo>
                    <a:pt x="1" y="181"/>
                  </a:lnTo>
                  <a:lnTo>
                    <a:pt x="4" y="161"/>
                  </a:lnTo>
                  <a:lnTo>
                    <a:pt x="9" y="142"/>
                  </a:lnTo>
                  <a:lnTo>
                    <a:pt x="16" y="123"/>
                  </a:lnTo>
                  <a:lnTo>
                    <a:pt x="24" y="106"/>
                  </a:lnTo>
                  <a:lnTo>
                    <a:pt x="35" y="89"/>
                  </a:lnTo>
                  <a:lnTo>
                    <a:pt x="46" y="74"/>
                  </a:lnTo>
                  <a:lnTo>
                    <a:pt x="59" y="59"/>
                  </a:lnTo>
                  <a:lnTo>
                    <a:pt x="73" y="46"/>
                  </a:lnTo>
                  <a:lnTo>
                    <a:pt x="89" y="35"/>
                  </a:lnTo>
                  <a:lnTo>
                    <a:pt x="106" y="25"/>
                  </a:lnTo>
                  <a:lnTo>
                    <a:pt x="123" y="16"/>
                  </a:lnTo>
                  <a:lnTo>
                    <a:pt x="142" y="9"/>
                  </a:lnTo>
                  <a:lnTo>
                    <a:pt x="161" y="4"/>
                  </a:lnTo>
                  <a:lnTo>
                    <a:pt x="181" y="1"/>
                  </a:lnTo>
                  <a:lnTo>
                    <a:pt x="201" y="0"/>
                  </a:lnTo>
                  <a:lnTo>
                    <a:pt x="221" y="1"/>
                  </a:lnTo>
                  <a:lnTo>
                    <a:pt x="241" y="4"/>
                  </a:lnTo>
                  <a:lnTo>
                    <a:pt x="260" y="9"/>
                  </a:lnTo>
                  <a:lnTo>
                    <a:pt x="279" y="16"/>
                  </a:lnTo>
                  <a:lnTo>
                    <a:pt x="296" y="25"/>
                  </a:lnTo>
                  <a:lnTo>
                    <a:pt x="313" y="35"/>
                  </a:lnTo>
                  <a:lnTo>
                    <a:pt x="328" y="46"/>
                  </a:lnTo>
                  <a:lnTo>
                    <a:pt x="343" y="59"/>
                  </a:lnTo>
                  <a:lnTo>
                    <a:pt x="356" y="74"/>
                  </a:lnTo>
                  <a:lnTo>
                    <a:pt x="367" y="89"/>
                  </a:lnTo>
                  <a:lnTo>
                    <a:pt x="377" y="106"/>
                  </a:lnTo>
                  <a:lnTo>
                    <a:pt x="386" y="123"/>
                  </a:lnTo>
                  <a:lnTo>
                    <a:pt x="393" y="142"/>
                  </a:lnTo>
                  <a:lnTo>
                    <a:pt x="398" y="161"/>
                  </a:lnTo>
                  <a:lnTo>
                    <a:pt x="401" y="181"/>
                  </a:lnTo>
                  <a:lnTo>
                    <a:pt x="402" y="201"/>
                  </a:lnTo>
                </a:path>
              </a:pathLst>
            </a:custGeom>
            <a:solidFill>
              <a:srgbClr val="DD592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2" name="Rechteck 21"/>
          <p:cNvSpPr/>
          <p:nvPr/>
        </p:nvSpPr>
        <p:spPr>
          <a:xfrm>
            <a:off x="5097999" y="900000"/>
            <a:ext cx="3154945" cy="5580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5212025" y="1045105"/>
            <a:ext cx="3049863" cy="21790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HOW TO CREATE FUSION ON EARTH</a:t>
            </a:r>
          </a:p>
          <a:p>
            <a:pPr>
              <a:lnSpc>
                <a:spcPct val="80000"/>
              </a:lnSpc>
            </a:pP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Introduction to the </a:t>
            </a:r>
            <a:b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concepts of ignition, </a:t>
            </a:r>
            <a:r>
              <a:rPr lang="de-DE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density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confinement and Magnetic Confinement Fusion. </a:t>
            </a:r>
          </a:p>
        </p:txBody>
      </p:sp>
      <p:sp>
        <p:nvSpPr>
          <p:cNvPr id="26" name="Rechteck 25"/>
          <p:cNvSpPr/>
          <p:nvPr/>
        </p:nvSpPr>
        <p:spPr>
          <a:xfrm>
            <a:off x="2159000" y="6494502"/>
            <a:ext cx="699755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900">
                <a:solidFill>
                  <a:srgbClr val="595959"/>
                </a:solidFill>
              </a:rPr>
              <a:t>Graphic: EUROfusion, Reinald Fenke, CC BY 4.0, www.euro-fusion.org</a:t>
            </a:r>
          </a:p>
        </p:txBody>
      </p:sp>
    </p:spTree>
    <p:extLst>
      <p:ext uri="{BB962C8B-B14F-4D97-AF65-F5344CB8AC3E}">
        <p14:creationId xmlns:p14="http://schemas.microsoft.com/office/powerpoint/2010/main" val="342148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900000"/>
            <a:ext cx="9144000" cy="5580000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/>
          <p:cNvSpPr/>
          <p:nvPr/>
        </p:nvSpPr>
        <p:spPr>
          <a:xfrm>
            <a:off x="-2" y="900000"/>
            <a:ext cx="3514947" cy="5580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9704111" y="8944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360000" y="1034878"/>
            <a:ext cx="3005500" cy="27145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2800" cap="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Plasma </a:t>
            </a:r>
            <a:r>
              <a:rPr lang="en-GB" sz="2800" cap="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 the most common state of matter in the universe. </a:t>
            </a:r>
            <a:r>
              <a:rPr lang="en-GB" sz="2800" cap="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It </a:t>
            </a:r>
            <a:r>
              <a:rPr lang="en-GB" sz="2800" cap="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makes up </a:t>
            </a:r>
            <a:r>
              <a:rPr lang="en-GB" sz="2800" cap="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99% of all Observable matter</a:t>
            </a:r>
            <a:r>
              <a:rPr lang="en-GB" sz="2800" cap="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de-DE" sz="2800" cap="al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6369974" y="3876417"/>
            <a:ext cx="27829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100 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million degrees are required to overcome the repulsion between nucleii. Inside a deuterium-tritium fusion reactor matter enters the state of </a:t>
            </a:r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plasma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endParaRPr lang="de-DE" sz="2000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8796401" y="6095335"/>
            <a:ext cx="301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/>
              <a:t>8</a:t>
            </a:r>
          </a:p>
        </p:txBody>
      </p:sp>
      <p:grpSp>
        <p:nvGrpSpPr>
          <p:cNvPr id="17" name="Gruppierung 16"/>
          <p:cNvGrpSpPr/>
          <p:nvPr/>
        </p:nvGrpSpPr>
        <p:grpSpPr>
          <a:xfrm>
            <a:off x="8252944" y="0"/>
            <a:ext cx="900000" cy="899999"/>
            <a:chOff x="8252944" y="0"/>
            <a:chExt cx="900000" cy="899999"/>
          </a:xfrm>
          <a:solidFill>
            <a:srgbClr val="253F61"/>
          </a:solidFill>
        </p:grpSpPr>
        <p:sp>
          <p:nvSpPr>
            <p:cNvPr id="18" name="Rechteck 17"/>
            <p:cNvSpPr/>
            <p:nvPr/>
          </p:nvSpPr>
          <p:spPr>
            <a:xfrm>
              <a:off x="8252944" y="0"/>
              <a:ext cx="900000" cy="8999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/>
                <a:t>   </a:t>
              </a: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8252944" y="169668"/>
              <a:ext cx="891056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>
                  <a:solidFill>
                    <a:schemeClr val="bg1"/>
                  </a:solidFill>
                </a:rPr>
                <a:t>m2</a:t>
              </a:r>
            </a:p>
          </p:txBody>
        </p:sp>
      </p:grpSp>
      <p:pic>
        <p:nvPicPr>
          <p:cNvPr id="5" name="Bild 4" descr="Aurora_Borealis_Norway_201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3" r="13452"/>
          <a:stretch/>
        </p:blipFill>
        <p:spPr>
          <a:xfrm>
            <a:off x="3514943" y="3747354"/>
            <a:ext cx="2855030" cy="2732646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405" y="901165"/>
            <a:ext cx="3294539" cy="2848302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945" y="901165"/>
            <a:ext cx="2855031" cy="2842051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685800" y="6532485"/>
            <a:ext cx="82957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de-DE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Image </a:t>
            </a:r>
            <a:r>
              <a:rPr lang="de-DE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1: </a:t>
            </a:r>
            <a:r>
              <a:rPr lang="en-GB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prominence </a:t>
            </a:r>
            <a:r>
              <a:rPr lang="en-GB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 the </a:t>
            </a:r>
            <a:r>
              <a:rPr lang="en-GB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Sun</a:t>
            </a:r>
            <a:r>
              <a:rPr lang="en-GB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By NASA Goddard spaceflight </a:t>
            </a:r>
            <a:r>
              <a:rPr lang="en-GB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center</a:t>
            </a:r>
            <a:r>
              <a:rPr lang="en-GB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[public </a:t>
            </a:r>
            <a:r>
              <a:rPr lang="en-GB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domain], via Wikimedia Commons.</a:t>
            </a:r>
            <a:r>
              <a:rPr lang="de-DE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Image2</a:t>
            </a:r>
            <a:r>
              <a:rPr lang="de-DE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 ITER Organization, www.iter.org</a:t>
            </a:r>
          </a:p>
          <a:p>
            <a:pPr algn="r"/>
            <a:r>
              <a:rPr lang="de-DE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Image 3: By Carsten (Flickr: Polarlicht-Reise 2013 - Tag09 - 22) [CC BY 2.0 (http://creativecommons.org/licenses/by/2.0)], via Wikimedia Commons</a:t>
            </a:r>
          </a:p>
        </p:txBody>
      </p:sp>
      <p:sp>
        <p:nvSpPr>
          <p:cNvPr id="4" name="Rechteck 3"/>
          <p:cNvSpPr/>
          <p:nvPr/>
        </p:nvSpPr>
        <p:spPr>
          <a:xfrm>
            <a:off x="6126809" y="3512384"/>
            <a:ext cx="24316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00">
                <a:solidFill>
                  <a:schemeClr val="bg1"/>
                </a:solidFill>
              </a:rPr>
              <a:t>1 </a:t>
            </a:r>
          </a:p>
        </p:txBody>
      </p:sp>
      <p:sp>
        <p:nvSpPr>
          <p:cNvPr id="21" name="Rechteck 20"/>
          <p:cNvSpPr/>
          <p:nvPr/>
        </p:nvSpPr>
        <p:spPr>
          <a:xfrm>
            <a:off x="8893627" y="3512384"/>
            <a:ext cx="24878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2" name="Rechteck 21"/>
          <p:cNvSpPr/>
          <p:nvPr/>
        </p:nvSpPr>
        <p:spPr>
          <a:xfrm>
            <a:off x="6126812" y="6249168"/>
            <a:ext cx="24316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0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1790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-16203" y="900000"/>
            <a:ext cx="9144000" cy="5580000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/>
          <p:cNvSpPr/>
          <p:nvPr/>
        </p:nvSpPr>
        <p:spPr>
          <a:xfrm>
            <a:off x="-2" y="900000"/>
            <a:ext cx="8252945" cy="174159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9704111" y="8944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359999" y="1037295"/>
            <a:ext cx="7615601" cy="1157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2800" cap="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Four States of Matter</a:t>
            </a:r>
            <a:endParaRPr lang="de-DE" sz="2800" cap="all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Heating solid substance leads to melting, it becomes liquid. Heating fluid leads to gas phase. Heating of gas leads to plasma</a:t>
            </a:r>
            <a:r>
              <a:rPr lang="de-DE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endParaRPr lang="de-DE" sz="2000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8796401" y="6095335"/>
            <a:ext cx="301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/>
              <a:t>9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148" y="7326067"/>
            <a:ext cx="8396253" cy="1120255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 rotWithShape="1">
          <a:blip r:embed="rId3"/>
          <a:srcRect r="11002"/>
          <a:stretch/>
        </p:blipFill>
        <p:spPr>
          <a:xfrm>
            <a:off x="385400" y="3856575"/>
            <a:ext cx="7472493" cy="1120255"/>
          </a:xfrm>
          <a:prstGeom prst="rect">
            <a:avLst/>
          </a:prstGeom>
        </p:spPr>
      </p:pic>
      <p:grpSp>
        <p:nvGrpSpPr>
          <p:cNvPr id="65" name="Gruppierung 64"/>
          <p:cNvGrpSpPr/>
          <p:nvPr/>
        </p:nvGrpSpPr>
        <p:grpSpPr>
          <a:xfrm>
            <a:off x="8252944" y="0"/>
            <a:ext cx="900000" cy="899999"/>
            <a:chOff x="8252944" y="0"/>
            <a:chExt cx="900000" cy="899999"/>
          </a:xfrm>
          <a:solidFill>
            <a:srgbClr val="253F61"/>
          </a:solidFill>
        </p:grpSpPr>
        <p:sp>
          <p:nvSpPr>
            <p:cNvPr id="66" name="Rechteck 65"/>
            <p:cNvSpPr/>
            <p:nvPr/>
          </p:nvSpPr>
          <p:spPr>
            <a:xfrm>
              <a:off x="8252944" y="0"/>
              <a:ext cx="900000" cy="8999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/>
                <a:t>   </a:t>
              </a:r>
            </a:p>
          </p:txBody>
        </p:sp>
        <p:sp>
          <p:nvSpPr>
            <p:cNvPr id="67" name="Textfeld 66"/>
            <p:cNvSpPr txBox="1"/>
            <p:nvPr/>
          </p:nvSpPr>
          <p:spPr>
            <a:xfrm>
              <a:off x="8252944" y="169668"/>
              <a:ext cx="891056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>
                  <a:solidFill>
                    <a:schemeClr val="bg1"/>
                  </a:solidFill>
                </a:rPr>
                <a:t>m2</a:t>
              </a:r>
            </a:p>
          </p:txBody>
        </p:sp>
      </p:grpSp>
      <p:sp>
        <p:nvSpPr>
          <p:cNvPr id="2" name="Textfeld 1"/>
          <p:cNvSpPr txBox="1"/>
          <p:nvPr/>
        </p:nvSpPr>
        <p:spPr>
          <a:xfrm>
            <a:off x="772584" y="3860808"/>
            <a:ext cx="8382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500">
                <a:solidFill>
                  <a:srgbClr val="253F61"/>
                </a:solidFill>
              </a:rPr>
              <a:t>❄</a:t>
            </a:r>
          </a:p>
        </p:txBody>
      </p:sp>
      <p:sp>
        <p:nvSpPr>
          <p:cNvPr id="13" name="Rechteck 12"/>
          <p:cNvSpPr/>
          <p:nvPr/>
        </p:nvSpPr>
        <p:spPr>
          <a:xfrm>
            <a:off x="2159000" y="6494502"/>
            <a:ext cx="699755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900">
                <a:solidFill>
                  <a:srgbClr val="595959"/>
                </a:solidFill>
              </a:rPr>
              <a:t>Graphic: EUROfusion, Reinald Fenke, CC BY 4.0, www.euro-fusion.org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75598" y="4124422"/>
            <a:ext cx="1122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tx2"/>
                </a:solidFill>
              </a:rPr>
              <a:t>nuclei</a:t>
            </a:r>
            <a:r>
              <a:rPr lang="en-GB" b="1" baseline="30000" dirty="0" smtClean="0">
                <a:solidFill>
                  <a:schemeClr val="tx2"/>
                </a:solidFill>
              </a:rPr>
              <a:t>+</a:t>
            </a:r>
          </a:p>
          <a:p>
            <a:endParaRPr lang="en-GB" b="1" baseline="30000" dirty="0">
              <a:solidFill>
                <a:schemeClr val="tx2"/>
              </a:solidFill>
            </a:endParaRPr>
          </a:p>
          <a:p>
            <a:r>
              <a:rPr lang="en-GB" b="1" dirty="0" smtClean="0">
                <a:solidFill>
                  <a:schemeClr val="tx2"/>
                </a:solidFill>
              </a:rPr>
              <a:t>electron</a:t>
            </a:r>
            <a:r>
              <a:rPr lang="en-GB" b="1" baseline="30000" dirty="0" smtClean="0">
                <a:solidFill>
                  <a:schemeClr val="tx2"/>
                </a:solidFill>
              </a:rPr>
              <a:t>-</a:t>
            </a:r>
            <a:endParaRPr lang="en-GB" b="1" baseline="30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61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900000"/>
            <a:ext cx="9144000" cy="5580000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/>
          <p:cNvSpPr/>
          <p:nvPr/>
        </p:nvSpPr>
        <p:spPr>
          <a:xfrm>
            <a:off x="-1" y="900000"/>
            <a:ext cx="3600000" cy="5580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9704111" y="8944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359999" y="1001010"/>
            <a:ext cx="3154945" cy="53286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2800">
                <a:solidFill>
                  <a:schemeClr val="tx1">
                    <a:lumMod val="65000"/>
                    <a:lumOff val="35000"/>
                  </a:schemeClr>
                </a:solidFill>
              </a:rPr>
              <a:t>IGNITION: CREATING A SELF-SUSTAINING FUSION REACTION</a:t>
            </a:r>
          </a:p>
          <a:p>
            <a:endParaRPr lang="de-DE" sz="14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de-DE" sz="2000">
                <a:solidFill>
                  <a:schemeClr val="tx1">
                    <a:lumMod val="65000"/>
                    <a:lumOff val="35000"/>
                  </a:schemeClr>
                </a:solidFill>
              </a:rPr>
              <a:t>In order to start a fusion reaction you have to simultaneously: </a:t>
            </a:r>
          </a:p>
          <a:p>
            <a:pPr>
              <a:lnSpc>
                <a:spcPct val="80000"/>
              </a:lnSpc>
            </a:pPr>
            <a:endParaRPr lang="de-DE" sz="20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de-DE" sz="20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de-DE" sz="20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de-DE" sz="20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de-DE" sz="20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de-DE" sz="20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de-DE" sz="20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de-DE" sz="20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de-DE" sz="20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de-DE" sz="20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de-DE" sz="2000">
                <a:solidFill>
                  <a:schemeClr val="tx1">
                    <a:lumMod val="65000"/>
                    <a:lumOff val="35000"/>
                  </a:schemeClr>
                </a:solidFill>
              </a:rPr>
              <a:t>Understanding </a:t>
            </a:r>
            <a:r>
              <a:rPr lang="de-DE" sz="2000" b="1">
                <a:solidFill>
                  <a:schemeClr val="tx1">
                    <a:lumMod val="65000"/>
                    <a:lumOff val="35000"/>
                  </a:schemeClr>
                </a:solidFill>
              </a:rPr>
              <a:t>plasma physics </a:t>
            </a:r>
            <a:r>
              <a:rPr lang="de-DE" sz="2000">
                <a:solidFill>
                  <a:schemeClr val="tx1">
                    <a:lumMod val="65000"/>
                    <a:lumOff val="35000"/>
                  </a:schemeClr>
                </a:solidFill>
              </a:rPr>
              <a:t>is essential for creating fusion.</a:t>
            </a:r>
            <a:endParaRPr lang="de-DE" sz="2000" baseline="30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5390564" y="2135800"/>
            <a:ext cx="2159000" cy="54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de-DE">
                <a:solidFill>
                  <a:schemeClr val="tx1">
                    <a:lumMod val="65000"/>
                    <a:lumOff val="35000"/>
                  </a:schemeClr>
                </a:solidFill>
              </a:rPr>
              <a:t>keep its </a:t>
            </a:r>
          </a:p>
          <a:p>
            <a:pPr algn="ctr">
              <a:lnSpc>
                <a:spcPct val="80000"/>
              </a:lnSpc>
            </a:pPr>
            <a:r>
              <a:rPr lang="de-DE">
                <a:solidFill>
                  <a:schemeClr val="tx1">
                    <a:lumMod val="65000"/>
                    <a:lumOff val="35000"/>
                  </a:schemeClr>
                </a:solidFill>
              </a:rPr>
              <a:t>temperature high </a:t>
            </a:r>
          </a:p>
        </p:txBody>
      </p:sp>
      <p:sp>
        <p:nvSpPr>
          <p:cNvPr id="16" name="Oval 15"/>
          <p:cNvSpPr/>
          <p:nvPr/>
        </p:nvSpPr>
        <p:spPr>
          <a:xfrm>
            <a:off x="5942464" y="1110621"/>
            <a:ext cx="1025179" cy="1025179"/>
          </a:xfrm>
          <a:prstGeom prst="ellipse">
            <a:avLst/>
          </a:prstGeom>
          <a:solidFill>
            <a:srgbClr val="FFFE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6119736" y="889502"/>
            <a:ext cx="70464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0" b="1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endParaRPr lang="de-DE" sz="8000"/>
          </a:p>
        </p:txBody>
      </p:sp>
      <p:sp>
        <p:nvSpPr>
          <p:cNvPr id="3" name="Rechteck 2"/>
          <p:cNvSpPr/>
          <p:nvPr/>
        </p:nvSpPr>
        <p:spPr>
          <a:xfrm>
            <a:off x="5458300" y="4012865"/>
            <a:ext cx="1982972" cy="5447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de-DE">
                <a:solidFill>
                  <a:schemeClr val="tx1">
                    <a:lumMod val="65000"/>
                    <a:lumOff val="35000"/>
                  </a:schemeClr>
                </a:solidFill>
              </a:rPr>
              <a:t>keep the plasma </a:t>
            </a:r>
          </a:p>
          <a:p>
            <a:pPr algn="ctr">
              <a:lnSpc>
                <a:spcPct val="80000"/>
              </a:lnSpc>
            </a:pPr>
            <a:r>
              <a:rPr lang="de-DE">
                <a:solidFill>
                  <a:schemeClr val="tx1">
                    <a:lumMod val="65000"/>
                    <a:lumOff val="35000"/>
                  </a:schemeClr>
                </a:solidFill>
              </a:rPr>
              <a:t>confined in volume </a:t>
            </a:r>
          </a:p>
        </p:txBody>
      </p:sp>
      <p:sp>
        <p:nvSpPr>
          <p:cNvPr id="17" name="Oval 16"/>
          <p:cNvSpPr/>
          <p:nvPr/>
        </p:nvSpPr>
        <p:spPr>
          <a:xfrm>
            <a:off x="5940086" y="2979561"/>
            <a:ext cx="1025179" cy="1025179"/>
          </a:xfrm>
          <a:prstGeom prst="ellipse">
            <a:avLst/>
          </a:prstGeom>
          <a:solidFill>
            <a:srgbClr val="E88E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6125592" y="2768954"/>
            <a:ext cx="70464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0" b="1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endParaRPr lang="de-DE" sz="8000"/>
          </a:p>
        </p:txBody>
      </p:sp>
      <p:sp>
        <p:nvSpPr>
          <p:cNvPr id="9" name="Rechteck 8"/>
          <p:cNvSpPr/>
          <p:nvPr/>
        </p:nvSpPr>
        <p:spPr>
          <a:xfrm>
            <a:off x="5665804" y="5836378"/>
            <a:ext cx="1610687" cy="5447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de-DE">
                <a:solidFill>
                  <a:schemeClr val="tx1">
                    <a:lumMod val="65000"/>
                    <a:lumOff val="35000"/>
                  </a:schemeClr>
                </a:solidFill>
              </a:rPr>
              <a:t>prevent it from </a:t>
            </a:r>
          </a:p>
          <a:p>
            <a:pPr algn="ctr">
              <a:lnSpc>
                <a:spcPct val="80000"/>
              </a:lnSpc>
            </a:pPr>
            <a:r>
              <a:rPr lang="de-DE">
                <a:solidFill>
                  <a:schemeClr val="tx1">
                    <a:lumMod val="65000"/>
                    <a:lumOff val="35000"/>
                  </a:schemeClr>
                </a:solidFill>
              </a:rPr>
              <a:t>losing heat </a:t>
            </a:r>
          </a:p>
        </p:txBody>
      </p:sp>
      <p:sp>
        <p:nvSpPr>
          <p:cNvPr id="18" name="Oval 17"/>
          <p:cNvSpPr/>
          <p:nvPr/>
        </p:nvSpPr>
        <p:spPr>
          <a:xfrm>
            <a:off x="5938557" y="4811199"/>
            <a:ext cx="1025179" cy="1025179"/>
          </a:xfrm>
          <a:prstGeom prst="ellipse">
            <a:avLst/>
          </a:prstGeom>
          <a:solidFill>
            <a:srgbClr val="DD5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6118827" y="4599463"/>
            <a:ext cx="70464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0" b="1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endParaRPr lang="de-DE" sz="8000"/>
          </a:p>
        </p:txBody>
      </p:sp>
      <p:sp>
        <p:nvSpPr>
          <p:cNvPr id="22" name="Rechteck 21"/>
          <p:cNvSpPr/>
          <p:nvPr/>
        </p:nvSpPr>
        <p:spPr>
          <a:xfrm>
            <a:off x="8737904" y="6095335"/>
            <a:ext cx="418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/>
              <a:t>10</a:t>
            </a:r>
          </a:p>
        </p:txBody>
      </p:sp>
      <p:grpSp>
        <p:nvGrpSpPr>
          <p:cNvPr id="26" name="Gruppierung 25"/>
          <p:cNvGrpSpPr/>
          <p:nvPr/>
        </p:nvGrpSpPr>
        <p:grpSpPr>
          <a:xfrm>
            <a:off x="8252944" y="0"/>
            <a:ext cx="900000" cy="899999"/>
            <a:chOff x="8252944" y="0"/>
            <a:chExt cx="900000" cy="899999"/>
          </a:xfrm>
          <a:solidFill>
            <a:srgbClr val="253F61"/>
          </a:solidFill>
        </p:grpSpPr>
        <p:sp>
          <p:nvSpPr>
            <p:cNvPr id="27" name="Rechteck 26"/>
            <p:cNvSpPr/>
            <p:nvPr/>
          </p:nvSpPr>
          <p:spPr>
            <a:xfrm>
              <a:off x="8252944" y="0"/>
              <a:ext cx="900000" cy="8999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/>
                <a:t>   </a:t>
              </a: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8252944" y="169668"/>
              <a:ext cx="891056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>
                  <a:solidFill>
                    <a:schemeClr val="bg1"/>
                  </a:solidFill>
                </a:rPr>
                <a:t>m2</a:t>
              </a:r>
            </a:p>
          </p:txBody>
        </p:sp>
      </p:grpSp>
      <p:sp>
        <p:nvSpPr>
          <p:cNvPr id="24" name="Rechteck 23"/>
          <p:cNvSpPr/>
          <p:nvPr/>
        </p:nvSpPr>
        <p:spPr>
          <a:xfrm>
            <a:off x="2159000" y="6494502"/>
            <a:ext cx="699755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900">
                <a:solidFill>
                  <a:srgbClr val="595959"/>
                </a:solidFill>
              </a:rPr>
              <a:t>EUROfusion, CC BY 4.0, www.euro-fusion.org</a:t>
            </a:r>
          </a:p>
        </p:txBody>
      </p:sp>
    </p:spTree>
    <p:extLst>
      <p:ext uri="{BB962C8B-B14F-4D97-AF65-F5344CB8AC3E}">
        <p14:creationId xmlns:p14="http://schemas.microsoft.com/office/powerpoint/2010/main" val="130240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900000"/>
            <a:ext cx="9144000" cy="5580000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/>
          <p:cNvSpPr/>
          <p:nvPr/>
        </p:nvSpPr>
        <p:spPr>
          <a:xfrm>
            <a:off x="-1" y="900000"/>
            <a:ext cx="3600000" cy="5580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9704111" y="8944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360000" y="2748062"/>
            <a:ext cx="2788934" cy="15583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2800">
                <a:solidFill>
                  <a:schemeClr val="tx1">
                    <a:lumMod val="65000"/>
                    <a:lumOff val="35000"/>
                  </a:schemeClr>
                </a:solidFill>
              </a:rPr>
              <a:t>DENSITY IS A MEASURE OF </a:t>
            </a:r>
            <a:br>
              <a:rPr lang="de-DE" sz="280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 sz="2800">
                <a:solidFill>
                  <a:schemeClr val="tx1">
                    <a:lumMod val="65000"/>
                    <a:lumOff val="35000"/>
                  </a:schemeClr>
                </a:solidFill>
              </a:rPr>
              <a:t>HOW CROWDED </a:t>
            </a:r>
            <a:br>
              <a:rPr lang="de-DE" sz="280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 sz="2800">
                <a:solidFill>
                  <a:schemeClr val="tx1">
                    <a:lumMod val="65000"/>
                    <a:lumOff val="35000"/>
                  </a:schemeClr>
                </a:solidFill>
              </a:rPr>
              <a:t>A SYSTEM IS</a:t>
            </a:r>
          </a:p>
        </p:txBody>
      </p:sp>
      <p:sp>
        <p:nvSpPr>
          <p:cNvPr id="23" name="Rechteck 22"/>
          <p:cNvSpPr/>
          <p:nvPr/>
        </p:nvSpPr>
        <p:spPr>
          <a:xfrm>
            <a:off x="8737904" y="6095335"/>
            <a:ext cx="418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>
                <a:solidFill>
                  <a:schemeClr val="bg1"/>
                </a:solidFill>
              </a:rPr>
              <a:t>12</a:t>
            </a:r>
          </a:p>
        </p:txBody>
      </p:sp>
      <p:pic>
        <p:nvPicPr>
          <p:cNvPr id="5" name="Bild 4" descr="Emirates_Stadium,_Arsenal_vs._Everton_2006-10-28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9" y="900000"/>
            <a:ext cx="10576202" cy="5572559"/>
          </a:xfrm>
          <a:prstGeom prst="rect">
            <a:avLst/>
          </a:prstGeom>
        </p:spPr>
      </p:pic>
      <p:sp>
        <p:nvSpPr>
          <p:cNvPr id="19" name="Rechteck 18"/>
          <p:cNvSpPr/>
          <p:nvPr/>
        </p:nvSpPr>
        <p:spPr>
          <a:xfrm>
            <a:off x="4988518" y="2305166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>
                <a:solidFill>
                  <a:schemeClr val="bg1"/>
                </a:solidFill>
              </a:rPr>
              <a:t>high density </a:t>
            </a:r>
          </a:p>
        </p:txBody>
      </p:sp>
      <p:sp>
        <p:nvSpPr>
          <p:cNvPr id="21" name="Rechteck 20"/>
          <p:cNvSpPr/>
          <p:nvPr/>
        </p:nvSpPr>
        <p:spPr>
          <a:xfrm>
            <a:off x="6166943" y="3240669"/>
            <a:ext cx="1303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>
                <a:solidFill>
                  <a:schemeClr val="bg1"/>
                </a:solidFill>
              </a:rPr>
              <a:t>low density </a:t>
            </a:r>
          </a:p>
        </p:txBody>
      </p:sp>
      <p:grpSp>
        <p:nvGrpSpPr>
          <p:cNvPr id="20" name="Gruppierung 19"/>
          <p:cNvGrpSpPr/>
          <p:nvPr/>
        </p:nvGrpSpPr>
        <p:grpSpPr>
          <a:xfrm>
            <a:off x="8252944" y="0"/>
            <a:ext cx="900000" cy="899999"/>
            <a:chOff x="8252944" y="0"/>
            <a:chExt cx="900000" cy="899999"/>
          </a:xfrm>
          <a:solidFill>
            <a:srgbClr val="253F61"/>
          </a:solidFill>
        </p:grpSpPr>
        <p:sp>
          <p:nvSpPr>
            <p:cNvPr id="22" name="Rechteck 21"/>
            <p:cNvSpPr/>
            <p:nvPr/>
          </p:nvSpPr>
          <p:spPr>
            <a:xfrm>
              <a:off x="8252944" y="0"/>
              <a:ext cx="900000" cy="8999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/>
                <a:t>   </a:t>
              </a: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8252944" y="169668"/>
              <a:ext cx="891056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>
                  <a:solidFill>
                    <a:schemeClr val="bg1"/>
                  </a:solidFill>
                </a:rPr>
                <a:t>m2</a:t>
              </a:r>
            </a:p>
          </p:txBody>
        </p:sp>
      </p:grpSp>
      <p:sp>
        <p:nvSpPr>
          <p:cNvPr id="25" name="Rechteck 24"/>
          <p:cNvSpPr/>
          <p:nvPr/>
        </p:nvSpPr>
        <p:spPr>
          <a:xfrm>
            <a:off x="8737904" y="6095335"/>
            <a:ext cx="418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32" name="Rechteck 31"/>
          <p:cNvSpPr/>
          <p:nvPr/>
        </p:nvSpPr>
        <p:spPr>
          <a:xfrm>
            <a:off x="360000" y="6494502"/>
            <a:ext cx="87965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900">
                <a:solidFill>
                  <a:schemeClr val="tx1">
                    <a:lumMod val="65000"/>
                    <a:lumOff val="35000"/>
                  </a:schemeClr>
                </a:solidFill>
              </a:rPr>
              <a:t>Image: By No machine-readable author provided. Ed g2s assumed (based on copyright claims). [GFDL (http://www.gnu.org/copyleft/fdl.html), CC-BYSA-3.0 </a:t>
            </a:r>
            <a:br>
              <a:rPr lang="de-DE" sz="90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 sz="900">
                <a:solidFill>
                  <a:schemeClr val="tx1">
                    <a:lumMod val="65000"/>
                    <a:lumOff val="35000"/>
                  </a:schemeClr>
                </a:solidFill>
              </a:rPr>
              <a:t>(http://creativecommons.org/licenses/by-sa/3.0/) or CC BY-SA </a:t>
            </a: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2.5-2.0-1.0 (http://creativecommons.org/licenses/by-sa/2.5-2.0-1.0)], via Wikimedia Commons</a:t>
            </a:r>
            <a:endParaRPr lang="de-DE" sz="9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00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900000"/>
            <a:ext cx="9144000" cy="5580000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/>
          <p:cNvSpPr/>
          <p:nvPr/>
        </p:nvSpPr>
        <p:spPr>
          <a:xfrm>
            <a:off x="-1" y="900000"/>
            <a:ext cx="3600000" cy="5580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9704111" y="8944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360000" y="2400096"/>
            <a:ext cx="2788934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2800">
                <a:solidFill>
                  <a:schemeClr val="tx1">
                    <a:lumMod val="65000"/>
                    <a:lumOff val="35000"/>
                  </a:schemeClr>
                </a:solidFill>
              </a:rPr>
              <a:t>CONFINEMENT TIME IS A MEASURE OF HOW WELL A SYSTEM IS INSULATED</a:t>
            </a:r>
          </a:p>
          <a:p>
            <a:endParaRPr lang="de-DE" sz="2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618598" y="1763268"/>
            <a:ext cx="3549530" cy="354953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3778611" y="4912688"/>
            <a:ext cx="15953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>
                <a:solidFill>
                  <a:schemeClr val="tx1">
                    <a:lumMod val="65000"/>
                    <a:lumOff val="35000"/>
                  </a:schemeClr>
                </a:solidFill>
              </a:rPr>
              <a:t>Walls 25-30%</a:t>
            </a:r>
            <a:endParaRPr lang="de-DE" sz="2000"/>
          </a:p>
        </p:txBody>
      </p:sp>
      <p:sp>
        <p:nvSpPr>
          <p:cNvPr id="18" name="Rechteck 17"/>
          <p:cNvSpPr/>
          <p:nvPr/>
        </p:nvSpPr>
        <p:spPr>
          <a:xfrm>
            <a:off x="5629610" y="5310481"/>
            <a:ext cx="15611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>
                <a:solidFill>
                  <a:schemeClr val="tx1">
                    <a:lumMod val="65000"/>
                    <a:lumOff val="35000"/>
                  </a:schemeClr>
                </a:solidFill>
              </a:rPr>
              <a:t>Floor 10-20%</a:t>
            </a:r>
            <a:endParaRPr lang="de-DE" sz="2000"/>
          </a:p>
        </p:txBody>
      </p:sp>
      <p:sp>
        <p:nvSpPr>
          <p:cNvPr id="20" name="Rechteck 19"/>
          <p:cNvSpPr/>
          <p:nvPr/>
        </p:nvSpPr>
        <p:spPr>
          <a:xfrm>
            <a:off x="5268180" y="1358651"/>
            <a:ext cx="15125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>
                <a:solidFill>
                  <a:schemeClr val="tx1">
                    <a:lumMod val="65000"/>
                    <a:lumOff val="35000"/>
                  </a:schemeClr>
                </a:solidFill>
              </a:rPr>
              <a:t>Roof 25-30%</a:t>
            </a:r>
            <a:endParaRPr lang="de-DE" sz="2000"/>
          </a:p>
        </p:txBody>
      </p:sp>
      <p:sp>
        <p:nvSpPr>
          <p:cNvPr id="21" name="Rechteck 20"/>
          <p:cNvSpPr/>
          <p:nvPr/>
        </p:nvSpPr>
        <p:spPr>
          <a:xfrm>
            <a:off x="7901953" y="4252296"/>
            <a:ext cx="11601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2000">
                <a:solidFill>
                  <a:schemeClr val="tx1">
                    <a:lumMod val="65000"/>
                    <a:lumOff val="35000"/>
                  </a:schemeClr>
                </a:solidFill>
              </a:rPr>
              <a:t>Windows </a:t>
            </a:r>
          </a:p>
          <a:p>
            <a:pPr algn="ctr"/>
            <a:r>
              <a:rPr lang="de-DE" sz="2000">
                <a:solidFill>
                  <a:schemeClr val="tx1">
                    <a:lumMod val="65000"/>
                    <a:lumOff val="35000"/>
                  </a:schemeClr>
                </a:solidFill>
              </a:rPr>
              <a:t>25-30%</a:t>
            </a:r>
            <a:endParaRPr lang="de-DE" sz="2000"/>
          </a:p>
        </p:txBody>
      </p:sp>
      <p:sp>
        <p:nvSpPr>
          <p:cNvPr id="3" name="Rechteck 2"/>
          <p:cNvSpPr/>
          <p:nvPr/>
        </p:nvSpPr>
        <p:spPr>
          <a:xfrm>
            <a:off x="3672945" y="958541"/>
            <a:ext cx="13901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>
                <a:solidFill>
                  <a:schemeClr val="tx1">
                    <a:lumMod val="65000"/>
                    <a:lumOff val="35000"/>
                  </a:schemeClr>
                </a:solidFill>
              </a:rPr>
              <a:t>Heat losses</a:t>
            </a:r>
            <a:endParaRPr lang="de-DE" sz="2000" b="1"/>
          </a:p>
        </p:txBody>
      </p:sp>
      <p:sp>
        <p:nvSpPr>
          <p:cNvPr id="19" name="Rechteck 18"/>
          <p:cNvSpPr/>
          <p:nvPr/>
        </p:nvSpPr>
        <p:spPr>
          <a:xfrm>
            <a:off x="8737904" y="6095335"/>
            <a:ext cx="418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/>
              <a:t>13</a:t>
            </a:r>
          </a:p>
        </p:txBody>
      </p:sp>
      <p:sp>
        <p:nvSpPr>
          <p:cNvPr id="57" name="Freeform 2"/>
          <p:cNvSpPr>
            <a:spLocks noChangeArrowheads="1"/>
          </p:cNvSpPr>
          <p:nvPr/>
        </p:nvSpPr>
        <p:spPr bwMode="auto">
          <a:xfrm>
            <a:off x="6107146" y="4568691"/>
            <a:ext cx="399305" cy="583811"/>
          </a:xfrm>
          <a:custGeom>
            <a:avLst/>
            <a:gdLst>
              <a:gd name="T0" fmla="*/ 0 w 1282"/>
              <a:gd name="T1" fmla="*/ 1187 h 1875"/>
              <a:gd name="T2" fmla="*/ 657 w 1282"/>
              <a:gd name="T3" fmla="*/ 1874 h 1875"/>
              <a:gd name="T4" fmla="*/ 1281 w 1282"/>
              <a:gd name="T5" fmla="*/ 1312 h 1875"/>
              <a:gd name="T6" fmla="*/ 1031 w 1282"/>
              <a:gd name="T7" fmla="*/ 1281 h 1875"/>
              <a:gd name="T8" fmla="*/ 1031 w 1282"/>
              <a:gd name="T9" fmla="*/ 93 h 1875"/>
              <a:gd name="T10" fmla="*/ 282 w 1282"/>
              <a:gd name="T11" fmla="*/ 0 h 1875"/>
              <a:gd name="T12" fmla="*/ 282 w 1282"/>
              <a:gd name="T13" fmla="*/ 1187 h 1875"/>
              <a:gd name="T14" fmla="*/ 0 w 1282"/>
              <a:gd name="T15" fmla="*/ 1187 h 18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82" h="1875">
                <a:moveTo>
                  <a:pt x="0" y="1187"/>
                </a:moveTo>
                <a:lnTo>
                  <a:pt x="657" y="1874"/>
                </a:lnTo>
                <a:lnTo>
                  <a:pt x="1281" y="1312"/>
                </a:lnTo>
                <a:lnTo>
                  <a:pt x="1031" y="1281"/>
                </a:lnTo>
                <a:lnTo>
                  <a:pt x="1031" y="93"/>
                </a:lnTo>
                <a:lnTo>
                  <a:pt x="282" y="0"/>
                </a:lnTo>
                <a:lnTo>
                  <a:pt x="282" y="1187"/>
                </a:lnTo>
                <a:lnTo>
                  <a:pt x="0" y="1187"/>
                </a:lnTo>
              </a:path>
            </a:pathLst>
          </a:custGeom>
          <a:solidFill>
            <a:srgbClr val="03979B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58" name="Freeform 3"/>
          <p:cNvSpPr>
            <a:spLocks noChangeArrowheads="1"/>
          </p:cNvSpPr>
          <p:nvPr/>
        </p:nvSpPr>
        <p:spPr bwMode="auto">
          <a:xfrm>
            <a:off x="5004239" y="2343599"/>
            <a:ext cx="2340752" cy="1160738"/>
          </a:xfrm>
          <a:custGeom>
            <a:avLst/>
            <a:gdLst>
              <a:gd name="T0" fmla="*/ 5874 w 7500"/>
              <a:gd name="T1" fmla="*/ 3719 h 3720"/>
              <a:gd name="T2" fmla="*/ 0 w 7500"/>
              <a:gd name="T3" fmla="*/ 2907 h 3720"/>
              <a:gd name="T4" fmla="*/ 1656 w 7500"/>
              <a:gd name="T5" fmla="*/ 0 h 3720"/>
              <a:gd name="T6" fmla="*/ 7499 w 7500"/>
              <a:gd name="T7" fmla="*/ 844 h 3720"/>
              <a:gd name="T8" fmla="*/ 5874 w 7500"/>
              <a:gd name="T9" fmla="*/ 3719 h 3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500" h="3720">
                <a:moveTo>
                  <a:pt x="5874" y="3719"/>
                </a:moveTo>
                <a:lnTo>
                  <a:pt x="0" y="2907"/>
                </a:lnTo>
                <a:lnTo>
                  <a:pt x="1656" y="0"/>
                </a:lnTo>
                <a:lnTo>
                  <a:pt x="7499" y="844"/>
                </a:lnTo>
                <a:lnTo>
                  <a:pt x="5874" y="3719"/>
                </a:lnTo>
              </a:path>
            </a:pathLst>
          </a:custGeom>
          <a:solidFill>
            <a:srgbClr val="CD0920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59" name="Freeform 4"/>
          <p:cNvSpPr>
            <a:spLocks noChangeArrowheads="1"/>
          </p:cNvSpPr>
          <p:nvPr/>
        </p:nvSpPr>
        <p:spPr bwMode="auto">
          <a:xfrm>
            <a:off x="5004239" y="3250985"/>
            <a:ext cx="1832671" cy="1452644"/>
          </a:xfrm>
          <a:custGeom>
            <a:avLst/>
            <a:gdLst>
              <a:gd name="T0" fmla="*/ 5874 w 5875"/>
              <a:gd name="T1" fmla="*/ 812 h 4656"/>
              <a:gd name="T2" fmla="*/ 0 w 5875"/>
              <a:gd name="T3" fmla="*/ 0 h 4656"/>
              <a:gd name="T4" fmla="*/ 0 w 5875"/>
              <a:gd name="T5" fmla="*/ 3811 h 4656"/>
              <a:gd name="T6" fmla="*/ 5874 w 5875"/>
              <a:gd name="T7" fmla="*/ 4655 h 4656"/>
              <a:gd name="T8" fmla="*/ 5874 w 5875"/>
              <a:gd name="T9" fmla="*/ 812 h 4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75" h="4656">
                <a:moveTo>
                  <a:pt x="5874" y="812"/>
                </a:moveTo>
                <a:lnTo>
                  <a:pt x="0" y="0"/>
                </a:lnTo>
                <a:lnTo>
                  <a:pt x="0" y="3811"/>
                </a:lnTo>
                <a:lnTo>
                  <a:pt x="5874" y="4655"/>
                </a:lnTo>
                <a:lnTo>
                  <a:pt x="5874" y="812"/>
                </a:lnTo>
              </a:path>
            </a:pathLst>
          </a:custGeom>
          <a:solidFill>
            <a:srgbClr val="BFBFBF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0" name="Freeform 5"/>
          <p:cNvSpPr>
            <a:spLocks noChangeArrowheads="1"/>
          </p:cNvSpPr>
          <p:nvPr/>
        </p:nvSpPr>
        <p:spPr bwMode="auto">
          <a:xfrm>
            <a:off x="5219037" y="3728774"/>
            <a:ext cx="428220" cy="798610"/>
          </a:xfrm>
          <a:custGeom>
            <a:avLst/>
            <a:gdLst>
              <a:gd name="T0" fmla="*/ 1374 w 1375"/>
              <a:gd name="T1" fmla="*/ 219 h 2564"/>
              <a:gd name="T2" fmla="*/ 0 w 1375"/>
              <a:gd name="T3" fmla="*/ 0 h 2564"/>
              <a:gd name="T4" fmla="*/ 0 w 1375"/>
              <a:gd name="T5" fmla="*/ 2375 h 2564"/>
              <a:gd name="T6" fmla="*/ 1374 w 1375"/>
              <a:gd name="T7" fmla="*/ 2563 h 2564"/>
              <a:gd name="T8" fmla="*/ 1374 w 1375"/>
              <a:gd name="T9" fmla="*/ 219 h 2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75" h="2564">
                <a:moveTo>
                  <a:pt x="1374" y="219"/>
                </a:moveTo>
                <a:lnTo>
                  <a:pt x="0" y="0"/>
                </a:lnTo>
                <a:lnTo>
                  <a:pt x="0" y="2375"/>
                </a:lnTo>
                <a:lnTo>
                  <a:pt x="1374" y="2563"/>
                </a:lnTo>
                <a:lnTo>
                  <a:pt x="1374" y="219"/>
                </a:lnTo>
              </a:path>
            </a:pathLst>
          </a:custGeom>
          <a:solidFill>
            <a:srgbClr val="9C897A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1" name="Freeform 6"/>
          <p:cNvSpPr>
            <a:spLocks noChangeArrowheads="1"/>
          </p:cNvSpPr>
          <p:nvPr/>
        </p:nvSpPr>
        <p:spPr bwMode="auto">
          <a:xfrm>
            <a:off x="5844156" y="3826535"/>
            <a:ext cx="428220" cy="399305"/>
          </a:xfrm>
          <a:custGeom>
            <a:avLst/>
            <a:gdLst>
              <a:gd name="T0" fmla="*/ 1375 w 1376"/>
              <a:gd name="T1" fmla="*/ 218 h 1282"/>
              <a:gd name="T2" fmla="*/ 0 w 1376"/>
              <a:gd name="T3" fmla="*/ 0 h 1282"/>
              <a:gd name="T4" fmla="*/ 0 w 1376"/>
              <a:gd name="T5" fmla="*/ 1062 h 1282"/>
              <a:gd name="T6" fmla="*/ 1375 w 1376"/>
              <a:gd name="T7" fmla="*/ 1281 h 1282"/>
              <a:gd name="T8" fmla="*/ 1375 w 1376"/>
              <a:gd name="T9" fmla="*/ 218 h 1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76" h="1282">
                <a:moveTo>
                  <a:pt x="1375" y="218"/>
                </a:moveTo>
                <a:lnTo>
                  <a:pt x="0" y="0"/>
                </a:lnTo>
                <a:lnTo>
                  <a:pt x="0" y="1062"/>
                </a:lnTo>
                <a:lnTo>
                  <a:pt x="1375" y="1281"/>
                </a:lnTo>
                <a:lnTo>
                  <a:pt x="1375" y="218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2" name="Freeform 7"/>
          <p:cNvSpPr>
            <a:spLocks noChangeArrowheads="1"/>
          </p:cNvSpPr>
          <p:nvPr/>
        </p:nvSpPr>
        <p:spPr bwMode="auto">
          <a:xfrm>
            <a:off x="6838287" y="2606590"/>
            <a:ext cx="965216" cy="2097039"/>
          </a:xfrm>
          <a:custGeom>
            <a:avLst/>
            <a:gdLst>
              <a:gd name="T0" fmla="*/ 0 w 3095"/>
              <a:gd name="T1" fmla="*/ 2875 h 6719"/>
              <a:gd name="T2" fmla="*/ 1625 w 3095"/>
              <a:gd name="T3" fmla="*/ 0 h 6719"/>
              <a:gd name="T4" fmla="*/ 3094 w 3095"/>
              <a:gd name="T5" fmla="*/ 2000 h 6719"/>
              <a:gd name="T6" fmla="*/ 3094 w 3095"/>
              <a:gd name="T7" fmla="*/ 5843 h 6719"/>
              <a:gd name="T8" fmla="*/ 0 w 3095"/>
              <a:gd name="T9" fmla="*/ 6718 h 6719"/>
              <a:gd name="T10" fmla="*/ 0 w 3095"/>
              <a:gd name="T11" fmla="*/ 2875 h 6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95" h="6719">
                <a:moveTo>
                  <a:pt x="0" y="2875"/>
                </a:moveTo>
                <a:lnTo>
                  <a:pt x="1625" y="0"/>
                </a:lnTo>
                <a:lnTo>
                  <a:pt x="3094" y="2000"/>
                </a:lnTo>
                <a:lnTo>
                  <a:pt x="3094" y="5843"/>
                </a:lnTo>
                <a:lnTo>
                  <a:pt x="0" y="6718"/>
                </a:lnTo>
                <a:lnTo>
                  <a:pt x="0" y="2875"/>
                </a:lnTo>
              </a:path>
            </a:pathLst>
          </a:custGeom>
          <a:solidFill>
            <a:srgbClr val="BFBFBF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3" name="Freeform 8"/>
          <p:cNvSpPr>
            <a:spLocks noChangeArrowheads="1"/>
          </p:cNvSpPr>
          <p:nvPr/>
        </p:nvSpPr>
        <p:spPr bwMode="auto">
          <a:xfrm>
            <a:off x="6945687" y="3836173"/>
            <a:ext cx="320820" cy="428220"/>
          </a:xfrm>
          <a:custGeom>
            <a:avLst/>
            <a:gdLst>
              <a:gd name="T0" fmla="*/ 0 w 1032"/>
              <a:gd name="T1" fmla="*/ 312 h 1376"/>
              <a:gd name="T2" fmla="*/ 1031 w 1032"/>
              <a:gd name="T3" fmla="*/ 0 h 1376"/>
              <a:gd name="T4" fmla="*/ 1031 w 1032"/>
              <a:gd name="T5" fmla="*/ 1062 h 1376"/>
              <a:gd name="T6" fmla="*/ 0 w 1032"/>
              <a:gd name="T7" fmla="*/ 1375 h 1376"/>
              <a:gd name="T8" fmla="*/ 0 w 1032"/>
              <a:gd name="T9" fmla="*/ 312 h 1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2" h="1376">
                <a:moveTo>
                  <a:pt x="0" y="312"/>
                </a:moveTo>
                <a:lnTo>
                  <a:pt x="1031" y="0"/>
                </a:lnTo>
                <a:lnTo>
                  <a:pt x="1031" y="1062"/>
                </a:lnTo>
                <a:lnTo>
                  <a:pt x="0" y="1375"/>
                </a:lnTo>
                <a:lnTo>
                  <a:pt x="0" y="312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4" name="Freeform 9"/>
          <p:cNvSpPr>
            <a:spLocks noChangeArrowheads="1"/>
          </p:cNvSpPr>
          <p:nvPr/>
        </p:nvSpPr>
        <p:spPr bwMode="auto">
          <a:xfrm>
            <a:off x="7375283" y="3709497"/>
            <a:ext cx="320820" cy="428220"/>
          </a:xfrm>
          <a:custGeom>
            <a:avLst/>
            <a:gdLst>
              <a:gd name="T0" fmla="*/ 0 w 1032"/>
              <a:gd name="T1" fmla="*/ 312 h 1376"/>
              <a:gd name="T2" fmla="*/ 1031 w 1032"/>
              <a:gd name="T3" fmla="*/ 0 h 1376"/>
              <a:gd name="T4" fmla="*/ 1031 w 1032"/>
              <a:gd name="T5" fmla="*/ 1062 h 1376"/>
              <a:gd name="T6" fmla="*/ 0 w 1032"/>
              <a:gd name="T7" fmla="*/ 1375 h 1376"/>
              <a:gd name="T8" fmla="*/ 0 w 1032"/>
              <a:gd name="T9" fmla="*/ 312 h 1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2" h="1376">
                <a:moveTo>
                  <a:pt x="0" y="312"/>
                </a:moveTo>
                <a:lnTo>
                  <a:pt x="1031" y="0"/>
                </a:lnTo>
                <a:lnTo>
                  <a:pt x="1031" y="1062"/>
                </a:lnTo>
                <a:lnTo>
                  <a:pt x="0" y="1375"/>
                </a:lnTo>
                <a:lnTo>
                  <a:pt x="0" y="312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5" name="Freeform 10"/>
          <p:cNvSpPr>
            <a:spLocks noChangeArrowheads="1"/>
          </p:cNvSpPr>
          <p:nvPr/>
        </p:nvSpPr>
        <p:spPr bwMode="auto">
          <a:xfrm>
            <a:off x="5716103" y="1914002"/>
            <a:ext cx="389666" cy="594827"/>
          </a:xfrm>
          <a:custGeom>
            <a:avLst/>
            <a:gdLst>
              <a:gd name="T0" fmla="*/ 1250 w 1251"/>
              <a:gd name="T1" fmla="*/ 719 h 1908"/>
              <a:gd name="T2" fmla="*/ 625 w 1251"/>
              <a:gd name="T3" fmla="*/ 0 h 1908"/>
              <a:gd name="T4" fmla="*/ 0 w 1251"/>
              <a:gd name="T5" fmla="*/ 563 h 1908"/>
              <a:gd name="T6" fmla="*/ 250 w 1251"/>
              <a:gd name="T7" fmla="*/ 594 h 1908"/>
              <a:gd name="T8" fmla="*/ 250 w 1251"/>
              <a:gd name="T9" fmla="*/ 1782 h 1908"/>
              <a:gd name="T10" fmla="*/ 1000 w 1251"/>
              <a:gd name="T11" fmla="*/ 1907 h 1908"/>
              <a:gd name="T12" fmla="*/ 1000 w 1251"/>
              <a:gd name="T13" fmla="*/ 688 h 1908"/>
              <a:gd name="T14" fmla="*/ 1250 w 1251"/>
              <a:gd name="T15" fmla="*/ 719 h 1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51" h="1908">
                <a:moveTo>
                  <a:pt x="1250" y="719"/>
                </a:moveTo>
                <a:lnTo>
                  <a:pt x="625" y="0"/>
                </a:lnTo>
                <a:lnTo>
                  <a:pt x="0" y="563"/>
                </a:lnTo>
                <a:lnTo>
                  <a:pt x="250" y="594"/>
                </a:lnTo>
                <a:lnTo>
                  <a:pt x="250" y="1782"/>
                </a:lnTo>
                <a:lnTo>
                  <a:pt x="1000" y="1907"/>
                </a:lnTo>
                <a:lnTo>
                  <a:pt x="1000" y="688"/>
                </a:lnTo>
                <a:lnTo>
                  <a:pt x="1250" y="719"/>
                </a:lnTo>
              </a:path>
            </a:pathLst>
          </a:custGeom>
          <a:solidFill>
            <a:srgbClr val="03979B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6" name="Freeform 11"/>
          <p:cNvSpPr>
            <a:spLocks noChangeArrowheads="1"/>
          </p:cNvSpPr>
          <p:nvPr/>
        </p:nvSpPr>
        <p:spPr bwMode="auto">
          <a:xfrm>
            <a:off x="6964963" y="4041333"/>
            <a:ext cx="700848" cy="184506"/>
          </a:xfrm>
          <a:custGeom>
            <a:avLst/>
            <a:gdLst>
              <a:gd name="T0" fmla="*/ 907 w 2251"/>
              <a:gd name="T1" fmla="*/ 594 h 595"/>
              <a:gd name="T2" fmla="*/ 2219 w 2251"/>
              <a:gd name="T3" fmla="*/ 531 h 595"/>
              <a:gd name="T4" fmla="*/ 2250 w 2251"/>
              <a:gd name="T5" fmla="*/ 188 h 595"/>
              <a:gd name="T6" fmla="*/ 1969 w 2251"/>
              <a:gd name="T7" fmla="*/ 281 h 595"/>
              <a:gd name="T8" fmla="*/ 813 w 2251"/>
              <a:gd name="T9" fmla="*/ 0 h 595"/>
              <a:gd name="T10" fmla="*/ 0 w 2251"/>
              <a:gd name="T11" fmla="*/ 219 h 595"/>
              <a:gd name="T12" fmla="*/ 1188 w 2251"/>
              <a:gd name="T13" fmla="*/ 500 h 595"/>
              <a:gd name="T14" fmla="*/ 907 w 2251"/>
              <a:gd name="T15" fmla="*/ 594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51" h="595">
                <a:moveTo>
                  <a:pt x="907" y="594"/>
                </a:moveTo>
                <a:lnTo>
                  <a:pt x="2219" y="531"/>
                </a:lnTo>
                <a:lnTo>
                  <a:pt x="2250" y="188"/>
                </a:lnTo>
                <a:lnTo>
                  <a:pt x="1969" y="281"/>
                </a:lnTo>
                <a:lnTo>
                  <a:pt x="813" y="0"/>
                </a:lnTo>
                <a:lnTo>
                  <a:pt x="0" y="219"/>
                </a:lnTo>
                <a:lnTo>
                  <a:pt x="1188" y="500"/>
                </a:lnTo>
                <a:lnTo>
                  <a:pt x="907" y="594"/>
                </a:lnTo>
              </a:path>
            </a:pathLst>
          </a:custGeom>
          <a:solidFill>
            <a:srgbClr val="03979B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7" name="Freeform 12"/>
          <p:cNvSpPr>
            <a:spLocks noChangeArrowheads="1"/>
          </p:cNvSpPr>
          <p:nvPr/>
        </p:nvSpPr>
        <p:spPr bwMode="auto">
          <a:xfrm>
            <a:off x="5307160" y="4402085"/>
            <a:ext cx="769694" cy="389667"/>
          </a:xfrm>
          <a:custGeom>
            <a:avLst/>
            <a:gdLst>
              <a:gd name="T0" fmla="*/ 0 w 2470"/>
              <a:gd name="T1" fmla="*/ 719 h 1251"/>
              <a:gd name="T2" fmla="*/ 125 w 2470"/>
              <a:gd name="T3" fmla="*/ 1250 h 1251"/>
              <a:gd name="T4" fmla="*/ 1562 w 2470"/>
              <a:gd name="T5" fmla="*/ 969 h 1251"/>
              <a:gd name="T6" fmla="*/ 1219 w 2470"/>
              <a:gd name="T7" fmla="*/ 906 h 1251"/>
              <a:gd name="T8" fmla="*/ 2469 w 2470"/>
              <a:gd name="T9" fmla="*/ 125 h 1251"/>
              <a:gd name="T10" fmla="*/ 1531 w 2470"/>
              <a:gd name="T11" fmla="*/ 0 h 1251"/>
              <a:gd name="T12" fmla="*/ 312 w 2470"/>
              <a:gd name="T13" fmla="*/ 782 h 1251"/>
              <a:gd name="T14" fmla="*/ 0 w 2470"/>
              <a:gd name="T15" fmla="*/ 719 h 1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70" h="1251">
                <a:moveTo>
                  <a:pt x="0" y="719"/>
                </a:moveTo>
                <a:lnTo>
                  <a:pt x="125" y="1250"/>
                </a:lnTo>
                <a:lnTo>
                  <a:pt x="1562" y="969"/>
                </a:lnTo>
                <a:lnTo>
                  <a:pt x="1219" y="906"/>
                </a:lnTo>
                <a:lnTo>
                  <a:pt x="2469" y="125"/>
                </a:lnTo>
                <a:lnTo>
                  <a:pt x="1531" y="0"/>
                </a:lnTo>
                <a:lnTo>
                  <a:pt x="312" y="782"/>
                </a:lnTo>
                <a:lnTo>
                  <a:pt x="0" y="719"/>
                </a:lnTo>
              </a:path>
            </a:pathLst>
          </a:custGeom>
          <a:solidFill>
            <a:srgbClr val="03979B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8" name="Rechteck 67"/>
          <p:cNvSpPr/>
          <p:nvPr/>
        </p:nvSpPr>
        <p:spPr>
          <a:xfrm>
            <a:off x="3494169" y="1472761"/>
            <a:ext cx="11100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0">
                <a:solidFill>
                  <a:srgbClr val="253F61"/>
                </a:solidFill>
              </a:rPr>
              <a:t>❄</a:t>
            </a:r>
          </a:p>
        </p:txBody>
      </p:sp>
      <p:grpSp>
        <p:nvGrpSpPr>
          <p:cNvPr id="28" name="Gruppierung 27"/>
          <p:cNvGrpSpPr/>
          <p:nvPr/>
        </p:nvGrpSpPr>
        <p:grpSpPr>
          <a:xfrm>
            <a:off x="8252944" y="0"/>
            <a:ext cx="900000" cy="899999"/>
            <a:chOff x="8252944" y="0"/>
            <a:chExt cx="900000" cy="899999"/>
          </a:xfrm>
          <a:solidFill>
            <a:srgbClr val="253F61"/>
          </a:solidFill>
        </p:grpSpPr>
        <p:sp>
          <p:nvSpPr>
            <p:cNvPr id="29" name="Rechteck 28"/>
            <p:cNvSpPr/>
            <p:nvPr/>
          </p:nvSpPr>
          <p:spPr>
            <a:xfrm>
              <a:off x="8252944" y="0"/>
              <a:ext cx="900000" cy="8999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/>
                <a:t>   </a:t>
              </a:r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8252944" y="169668"/>
              <a:ext cx="891056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>
                  <a:solidFill>
                    <a:schemeClr val="bg1"/>
                  </a:solidFill>
                </a:rPr>
                <a:t>m2</a:t>
              </a:r>
            </a:p>
          </p:txBody>
        </p:sp>
      </p:grpSp>
      <p:sp>
        <p:nvSpPr>
          <p:cNvPr id="31" name="Rechteck 30"/>
          <p:cNvSpPr/>
          <p:nvPr/>
        </p:nvSpPr>
        <p:spPr>
          <a:xfrm>
            <a:off x="5628739" y="6507202"/>
            <a:ext cx="3358627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de-DE" sz="900">
                <a:solidFill>
                  <a:schemeClr val="tx1">
                    <a:lumMod val="65000"/>
                    <a:lumOff val="35000"/>
                  </a:schemeClr>
                </a:solidFill>
              </a:rPr>
              <a:t>Graphic: EUROfusion, Reinald Fenke, www.euro-fusion.org</a:t>
            </a:r>
          </a:p>
        </p:txBody>
      </p:sp>
    </p:spTree>
    <p:extLst>
      <p:ext uri="{BB962C8B-B14F-4D97-AF65-F5344CB8AC3E}">
        <p14:creationId xmlns:p14="http://schemas.microsoft.com/office/powerpoint/2010/main" val="9075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900000"/>
            <a:ext cx="9144000" cy="558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/>
          <p:cNvSpPr/>
          <p:nvPr/>
        </p:nvSpPr>
        <p:spPr>
          <a:xfrm>
            <a:off x="1558743" y="2921000"/>
            <a:ext cx="2041256" cy="3108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50" name="Rechteck 49"/>
          <p:cNvSpPr/>
          <p:nvPr/>
        </p:nvSpPr>
        <p:spPr>
          <a:xfrm>
            <a:off x="-1" y="900000"/>
            <a:ext cx="3600000" cy="5580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26" name="Rechteck 25"/>
          <p:cNvSpPr/>
          <p:nvPr/>
        </p:nvSpPr>
        <p:spPr>
          <a:xfrm>
            <a:off x="3599999" y="2921000"/>
            <a:ext cx="4152096" cy="35472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9704111" y="8944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360000" y="1136482"/>
            <a:ext cx="2890875" cy="15583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2800">
                <a:solidFill>
                  <a:schemeClr val="tx1">
                    <a:lumMod val="65000"/>
                    <a:lumOff val="35000"/>
                  </a:schemeClr>
                </a:solidFill>
              </a:rPr>
              <a:t>PLASMA CONFINEMENT IS </a:t>
            </a:r>
            <a:br>
              <a:rPr lang="de-DE" sz="280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 sz="2800">
                <a:solidFill>
                  <a:schemeClr val="tx1">
                    <a:lumMod val="65000"/>
                    <a:lumOff val="35000"/>
                  </a:schemeClr>
                </a:solidFill>
              </a:rPr>
              <a:t>THE KEY TO ACHIEVING FUSION 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8252944" y="169668"/>
            <a:ext cx="89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>
                <a:solidFill>
                  <a:schemeClr val="bg1"/>
                </a:solidFill>
              </a:rPr>
              <a:t>m2</a:t>
            </a:r>
          </a:p>
        </p:txBody>
      </p:sp>
      <p:sp>
        <p:nvSpPr>
          <p:cNvPr id="5" name="Rechteck 4"/>
          <p:cNvSpPr/>
          <p:nvPr/>
        </p:nvSpPr>
        <p:spPr>
          <a:xfrm>
            <a:off x="1558743" y="3856373"/>
            <a:ext cx="2041256" cy="595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de-DE" sz="2000" b="1">
                <a:solidFill>
                  <a:schemeClr val="tx1">
                    <a:lumMod val="65000"/>
                    <a:lumOff val="35000"/>
                  </a:schemeClr>
                </a:solidFill>
              </a:rPr>
              <a:t>gravitational </a:t>
            </a:r>
          </a:p>
          <a:p>
            <a:pPr algn="ctr">
              <a:lnSpc>
                <a:spcPct val="80000"/>
              </a:lnSpc>
            </a:pPr>
            <a:r>
              <a:rPr lang="de-DE" sz="2000" b="1">
                <a:solidFill>
                  <a:schemeClr val="tx1">
                    <a:lumMod val="65000"/>
                    <a:lumOff val="35000"/>
                  </a:schemeClr>
                </a:solidFill>
              </a:rPr>
              <a:t>confinement</a:t>
            </a:r>
          </a:p>
        </p:txBody>
      </p:sp>
      <p:sp>
        <p:nvSpPr>
          <p:cNvPr id="19" name="Rechteck 18"/>
          <p:cNvSpPr/>
          <p:nvPr/>
        </p:nvSpPr>
        <p:spPr>
          <a:xfrm>
            <a:off x="1551926" y="2960505"/>
            <a:ext cx="2048073" cy="841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de-DE" sz="2000">
                <a:solidFill>
                  <a:schemeClr val="tx1">
                    <a:lumMod val="65000"/>
                    <a:lumOff val="35000"/>
                  </a:schemeClr>
                </a:solidFill>
              </a:rPr>
              <a:t>Stars are so massive </a:t>
            </a:r>
            <a:br>
              <a:rPr lang="de-DE" sz="200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 sz="2000">
                <a:solidFill>
                  <a:schemeClr val="tx1">
                    <a:lumMod val="65000"/>
                    <a:lumOff val="35000"/>
                  </a:schemeClr>
                </a:solidFill>
              </a:rPr>
              <a:t>that they rely on </a:t>
            </a:r>
          </a:p>
        </p:txBody>
      </p:sp>
      <p:pic>
        <p:nvPicPr>
          <p:cNvPr id="6" name="Bild 5" descr="all-modules-reduced-1_Seite_013_Bild_00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667" y="4505218"/>
            <a:ext cx="2185028" cy="1973713"/>
          </a:xfrm>
          <a:prstGeom prst="rect">
            <a:avLst/>
          </a:prstGeom>
        </p:spPr>
      </p:pic>
      <p:pic>
        <p:nvPicPr>
          <p:cNvPr id="9" name="Bild 8" descr="all-modules-reduced-1_Seite_013_Bild_00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743" y="4505217"/>
            <a:ext cx="2041256" cy="1973714"/>
          </a:xfrm>
          <a:prstGeom prst="rect">
            <a:avLst/>
          </a:prstGeom>
        </p:spPr>
      </p:pic>
      <p:sp>
        <p:nvSpPr>
          <p:cNvPr id="23" name="Rechteck 22"/>
          <p:cNvSpPr/>
          <p:nvPr/>
        </p:nvSpPr>
        <p:spPr>
          <a:xfrm>
            <a:off x="3604066" y="2960505"/>
            <a:ext cx="4148030" cy="841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de-DE" sz="2000">
                <a:solidFill>
                  <a:schemeClr val="tx1">
                    <a:lumMod val="65000"/>
                    <a:lumOff val="35000"/>
                  </a:schemeClr>
                </a:solidFill>
              </a:rPr>
              <a:t>On Earth nuclear fusion does not happen naturally, so we rely mainly on two approaches </a:t>
            </a:r>
          </a:p>
        </p:txBody>
      </p:sp>
      <p:sp>
        <p:nvSpPr>
          <p:cNvPr id="24" name="Rechteck 23"/>
          <p:cNvSpPr/>
          <p:nvPr/>
        </p:nvSpPr>
        <p:spPr>
          <a:xfrm>
            <a:off x="3604065" y="3856373"/>
            <a:ext cx="2094630" cy="595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de-DE" sz="2000" b="1">
                <a:solidFill>
                  <a:schemeClr val="tx1">
                    <a:lumMod val="65000"/>
                    <a:lumOff val="35000"/>
                  </a:schemeClr>
                </a:solidFill>
              </a:rPr>
              <a:t>magnetic </a:t>
            </a:r>
          </a:p>
          <a:p>
            <a:pPr algn="ctr">
              <a:lnSpc>
                <a:spcPct val="80000"/>
              </a:lnSpc>
            </a:pPr>
            <a:r>
              <a:rPr lang="de-DE" sz="2000" b="1">
                <a:solidFill>
                  <a:schemeClr val="tx1">
                    <a:lumMod val="65000"/>
                    <a:lumOff val="35000"/>
                  </a:schemeClr>
                </a:solidFill>
              </a:rPr>
              <a:t>confinement </a:t>
            </a:r>
          </a:p>
        </p:txBody>
      </p:sp>
      <p:sp>
        <p:nvSpPr>
          <p:cNvPr id="25" name="Rechteck 24"/>
          <p:cNvSpPr/>
          <p:nvPr/>
        </p:nvSpPr>
        <p:spPr>
          <a:xfrm>
            <a:off x="5698696" y="3846927"/>
            <a:ext cx="2053399" cy="595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de-DE" sz="2000" b="1">
                <a:solidFill>
                  <a:schemeClr val="tx1">
                    <a:lumMod val="65000"/>
                    <a:lumOff val="35000"/>
                  </a:schemeClr>
                </a:solidFill>
              </a:rPr>
              <a:t>inertial </a:t>
            </a:r>
          </a:p>
          <a:p>
            <a:pPr algn="ctr">
              <a:lnSpc>
                <a:spcPct val="80000"/>
              </a:lnSpc>
            </a:pPr>
            <a:r>
              <a:rPr lang="de-DE" sz="2000" b="1">
                <a:solidFill>
                  <a:schemeClr val="tx1">
                    <a:lumMod val="65000"/>
                    <a:lumOff val="35000"/>
                  </a:schemeClr>
                </a:solidFill>
              </a:rPr>
              <a:t>confinement </a:t>
            </a:r>
          </a:p>
        </p:txBody>
      </p:sp>
      <p:sp>
        <p:nvSpPr>
          <p:cNvPr id="20" name="Rechteck 19"/>
          <p:cNvSpPr/>
          <p:nvPr/>
        </p:nvSpPr>
        <p:spPr>
          <a:xfrm>
            <a:off x="8737904" y="6095335"/>
            <a:ext cx="418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/>
              <a:t>14</a:t>
            </a:r>
          </a:p>
        </p:txBody>
      </p:sp>
      <p:grpSp>
        <p:nvGrpSpPr>
          <p:cNvPr id="21" name="Gruppierung 20"/>
          <p:cNvGrpSpPr/>
          <p:nvPr/>
        </p:nvGrpSpPr>
        <p:grpSpPr>
          <a:xfrm>
            <a:off x="8252944" y="0"/>
            <a:ext cx="900000" cy="899999"/>
            <a:chOff x="8252944" y="0"/>
            <a:chExt cx="900000" cy="899999"/>
          </a:xfrm>
          <a:solidFill>
            <a:srgbClr val="253F61"/>
          </a:solidFill>
        </p:grpSpPr>
        <p:sp>
          <p:nvSpPr>
            <p:cNvPr id="22" name="Rechteck 21"/>
            <p:cNvSpPr/>
            <p:nvPr/>
          </p:nvSpPr>
          <p:spPr>
            <a:xfrm>
              <a:off x="8252944" y="0"/>
              <a:ext cx="900000" cy="8999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/>
                <a:t>   </a:t>
              </a: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8252944" y="169668"/>
              <a:ext cx="891056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>
                  <a:solidFill>
                    <a:schemeClr val="bg1"/>
                  </a:solidFill>
                </a:rPr>
                <a:t>m2</a:t>
              </a:r>
            </a:p>
          </p:txBody>
        </p:sp>
      </p:grpSp>
      <p:sp>
        <p:nvSpPr>
          <p:cNvPr id="29" name="Rechteck 28"/>
          <p:cNvSpPr/>
          <p:nvPr/>
        </p:nvSpPr>
        <p:spPr>
          <a:xfrm>
            <a:off x="135467" y="6494502"/>
            <a:ext cx="90210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900">
                <a:solidFill>
                  <a:srgbClr val="595959"/>
                </a:solidFill>
              </a:rPr>
              <a:t>Images(left to right): NASA, CCFE, green picture replace with https://en.wikipedia.org/wiki/National_Ignition_Facility#/media/File:Preamplifier_at_the_National_Ignition_Facility.jpg, </a:t>
            </a:r>
            <a:br>
              <a:rPr lang="de-DE" sz="900">
                <a:solidFill>
                  <a:srgbClr val="595959"/>
                </a:solidFill>
              </a:rPr>
            </a:br>
            <a:r>
              <a:rPr lang="de-DE" sz="900">
                <a:solidFill>
                  <a:srgbClr val="595959"/>
                </a:solidFill>
              </a:rPr>
              <a:t>image: Lawrence Livermore National Laboratory, CC BY-SA 3.0, http://tinyurl.com/hj7qvan</a:t>
            </a:r>
          </a:p>
        </p:txBody>
      </p:sp>
      <p:pic>
        <p:nvPicPr>
          <p:cNvPr id="2" name="Bild 1" descr="Preamplifier_at_the_National_Ignition_Facility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5" r="15117"/>
          <a:stretch/>
        </p:blipFill>
        <p:spPr>
          <a:xfrm>
            <a:off x="5698695" y="4505218"/>
            <a:ext cx="2053401" cy="197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43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900000"/>
            <a:ext cx="9144000" cy="5580000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Oval 64"/>
          <p:cNvSpPr/>
          <p:nvPr/>
        </p:nvSpPr>
        <p:spPr>
          <a:xfrm>
            <a:off x="4802034" y="1246957"/>
            <a:ext cx="1657104" cy="165710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9704111" y="8944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6985010" y="1828221"/>
            <a:ext cx="1872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>
                <a:solidFill>
                  <a:schemeClr val="tx1">
                    <a:lumMod val="65000"/>
                    <a:lumOff val="35000"/>
                  </a:schemeClr>
                </a:solidFill>
              </a:rPr>
              <a:t>No magnetic field</a:t>
            </a:r>
            <a:endParaRPr lang="de-DE" b="1"/>
          </a:p>
        </p:txBody>
      </p:sp>
      <p:sp>
        <p:nvSpPr>
          <p:cNvPr id="22" name="Rechteck 21"/>
          <p:cNvSpPr/>
          <p:nvPr/>
        </p:nvSpPr>
        <p:spPr>
          <a:xfrm>
            <a:off x="6985010" y="4107076"/>
            <a:ext cx="206649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>
                <a:solidFill>
                  <a:schemeClr val="tx1">
                    <a:lumMod val="65000"/>
                    <a:lumOff val="35000"/>
                  </a:schemeClr>
                </a:solidFill>
              </a:rPr>
              <a:t>With magnetic field</a:t>
            </a:r>
          </a:p>
          <a:p>
            <a:endParaRPr lang="de-DE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de-DE">
                <a:solidFill>
                  <a:schemeClr val="tx1">
                    <a:lumMod val="65000"/>
                    <a:lumOff val="35000"/>
                  </a:schemeClr>
                </a:solidFill>
              </a:rPr>
              <a:t>Electron</a:t>
            </a:r>
          </a:p>
          <a:p>
            <a:r>
              <a:rPr lang="de-DE">
                <a:solidFill>
                  <a:schemeClr val="tx1">
                    <a:lumMod val="65000"/>
                    <a:lumOff val="35000"/>
                  </a:schemeClr>
                </a:solidFill>
              </a:rPr>
              <a:t>Magnetic field line</a:t>
            </a:r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8737904" y="6095335"/>
            <a:ext cx="418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/>
              <a:t>15</a:t>
            </a:r>
          </a:p>
        </p:txBody>
      </p:sp>
      <p:sp>
        <p:nvSpPr>
          <p:cNvPr id="32" name="Freeform 1"/>
          <p:cNvSpPr>
            <a:spLocks noChangeArrowheads="1"/>
          </p:cNvSpPr>
          <p:nvPr/>
        </p:nvSpPr>
        <p:spPr bwMode="auto">
          <a:xfrm>
            <a:off x="3245984" y="4649418"/>
            <a:ext cx="3641795" cy="1380995"/>
          </a:xfrm>
          <a:custGeom>
            <a:avLst/>
            <a:gdLst>
              <a:gd name="T0" fmla="*/ 2112 w 11792"/>
              <a:gd name="T1" fmla="*/ 0 h 4470"/>
              <a:gd name="T2" fmla="*/ 2112 w 11792"/>
              <a:gd name="T3" fmla="*/ 0 h 4470"/>
              <a:gd name="T4" fmla="*/ 2124 w 11792"/>
              <a:gd name="T5" fmla="*/ 238 h 4470"/>
              <a:gd name="T6" fmla="*/ 2160 w 11792"/>
              <a:gd name="T7" fmla="*/ 471 h 4470"/>
              <a:gd name="T8" fmla="*/ 2219 w 11792"/>
              <a:gd name="T9" fmla="*/ 696 h 4470"/>
              <a:gd name="T10" fmla="*/ 2299 w 11792"/>
              <a:gd name="T11" fmla="*/ 912 h 4470"/>
              <a:gd name="T12" fmla="*/ 2399 w 11792"/>
              <a:gd name="T13" fmla="*/ 1117 h 4470"/>
              <a:gd name="T14" fmla="*/ 2518 w 11792"/>
              <a:gd name="T15" fmla="*/ 1312 h 4470"/>
              <a:gd name="T16" fmla="*/ 2654 w 11792"/>
              <a:gd name="T17" fmla="*/ 1494 h 4470"/>
              <a:gd name="T18" fmla="*/ 2807 w 11792"/>
              <a:gd name="T19" fmla="*/ 1662 h 4470"/>
              <a:gd name="T20" fmla="*/ 2975 w 11792"/>
              <a:gd name="T21" fmla="*/ 1815 h 4470"/>
              <a:gd name="T22" fmla="*/ 3157 w 11792"/>
              <a:gd name="T23" fmla="*/ 1951 h 4470"/>
              <a:gd name="T24" fmla="*/ 3351 w 11792"/>
              <a:gd name="T25" fmla="*/ 2070 h 4470"/>
              <a:gd name="T26" fmla="*/ 3557 w 11792"/>
              <a:gd name="T27" fmla="*/ 2170 h 4470"/>
              <a:gd name="T28" fmla="*/ 3773 w 11792"/>
              <a:gd name="T29" fmla="*/ 2250 h 4470"/>
              <a:gd name="T30" fmla="*/ 3998 w 11792"/>
              <a:gd name="T31" fmla="*/ 2309 h 4470"/>
              <a:gd name="T32" fmla="*/ 4231 w 11792"/>
              <a:gd name="T33" fmla="*/ 2345 h 4470"/>
              <a:gd name="T34" fmla="*/ 4469 w 11792"/>
              <a:gd name="T35" fmla="*/ 2357 h 4470"/>
              <a:gd name="T36" fmla="*/ 11791 w 11792"/>
              <a:gd name="T37" fmla="*/ 2357 h 4470"/>
              <a:gd name="T38" fmla="*/ 11791 w 11792"/>
              <a:gd name="T39" fmla="*/ 4469 h 4470"/>
              <a:gd name="T40" fmla="*/ 4469 w 11792"/>
              <a:gd name="T41" fmla="*/ 4469 h 4470"/>
              <a:gd name="T42" fmla="*/ 4013 w 11792"/>
              <a:gd name="T43" fmla="*/ 4446 h 4470"/>
              <a:gd name="T44" fmla="*/ 3569 w 11792"/>
              <a:gd name="T45" fmla="*/ 4378 h 4470"/>
              <a:gd name="T46" fmla="*/ 3141 w 11792"/>
              <a:gd name="T47" fmla="*/ 4268 h 4470"/>
              <a:gd name="T48" fmla="*/ 2730 w 11792"/>
              <a:gd name="T49" fmla="*/ 4118 h 4470"/>
              <a:gd name="T50" fmla="*/ 2339 w 11792"/>
              <a:gd name="T51" fmla="*/ 3929 h 4470"/>
              <a:gd name="T52" fmla="*/ 1971 w 11792"/>
              <a:gd name="T53" fmla="*/ 3705 h 4470"/>
              <a:gd name="T54" fmla="*/ 1627 w 11792"/>
              <a:gd name="T55" fmla="*/ 3448 h 4470"/>
              <a:gd name="T56" fmla="*/ 1309 w 11792"/>
              <a:gd name="T57" fmla="*/ 3160 h 4470"/>
              <a:gd name="T58" fmla="*/ 1021 w 11792"/>
              <a:gd name="T59" fmla="*/ 2842 h 4470"/>
              <a:gd name="T60" fmla="*/ 763 w 11792"/>
              <a:gd name="T61" fmla="*/ 2498 h 4470"/>
              <a:gd name="T62" fmla="*/ 539 w 11792"/>
              <a:gd name="T63" fmla="*/ 2130 h 4470"/>
              <a:gd name="T64" fmla="*/ 351 w 11792"/>
              <a:gd name="T65" fmla="*/ 1739 h 4470"/>
              <a:gd name="T66" fmla="*/ 201 w 11792"/>
              <a:gd name="T67" fmla="*/ 1328 h 4470"/>
              <a:gd name="T68" fmla="*/ 90 w 11792"/>
              <a:gd name="T69" fmla="*/ 900 h 4470"/>
              <a:gd name="T70" fmla="*/ 23 w 11792"/>
              <a:gd name="T71" fmla="*/ 456 h 4470"/>
              <a:gd name="T72" fmla="*/ 0 w 11792"/>
              <a:gd name="T73" fmla="*/ 0 h 4470"/>
              <a:gd name="T74" fmla="*/ 2112 w 11792"/>
              <a:gd name="T75" fmla="*/ 0 h 4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1792" h="4470">
                <a:moveTo>
                  <a:pt x="2112" y="0"/>
                </a:moveTo>
                <a:lnTo>
                  <a:pt x="2112" y="0"/>
                </a:lnTo>
                <a:lnTo>
                  <a:pt x="2124" y="238"/>
                </a:lnTo>
                <a:lnTo>
                  <a:pt x="2160" y="471"/>
                </a:lnTo>
                <a:lnTo>
                  <a:pt x="2219" y="696"/>
                </a:lnTo>
                <a:lnTo>
                  <a:pt x="2299" y="912"/>
                </a:lnTo>
                <a:lnTo>
                  <a:pt x="2399" y="1117"/>
                </a:lnTo>
                <a:lnTo>
                  <a:pt x="2518" y="1312"/>
                </a:lnTo>
                <a:lnTo>
                  <a:pt x="2654" y="1494"/>
                </a:lnTo>
                <a:lnTo>
                  <a:pt x="2807" y="1662"/>
                </a:lnTo>
                <a:lnTo>
                  <a:pt x="2975" y="1815"/>
                </a:lnTo>
                <a:lnTo>
                  <a:pt x="3157" y="1951"/>
                </a:lnTo>
                <a:lnTo>
                  <a:pt x="3351" y="2070"/>
                </a:lnTo>
                <a:lnTo>
                  <a:pt x="3557" y="2170"/>
                </a:lnTo>
                <a:lnTo>
                  <a:pt x="3773" y="2250"/>
                </a:lnTo>
                <a:lnTo>
                  <a:pt x="3998" y="2309"/>
                </a:lnTo>
                <a:lnTo>
                  <a:pt x="4231" y="2345"/>
                </a:lnTo>
                <a:lnTo>
                  <a:pt x="4469" y="2357"/>
                </a:lnTo>
                <a:lnTo>
                  <a:pt x="11791" y="2357"/>
                </a:lnTo>
                <a:lnTo>
                  <a:pt x="11791" y="4469"/>
                </a:lnTo>
                <a:lnTo>
                  <a:pt x="4469" y="4469"/>
                </a:lnTo>
                <a:lnTo>
                  <a:pt x="4013" y="4446"/>
                </a:lnTo>
                <a:lnTo>
                  <a:pt x="3569" y="4378"/>
                </a:lnTo>
                <a:lnTo>
                  <a:pt x="3141" y="4268"/>
                </a:lnTo>
                <a:lnTo>
                  <a:pt x="2730" y="4118"/>
                </a:lnTo>
                <a:lnTo>
                  <a:pt x="2339" y="3929"/>
                </a:lnTo>
                <a:lnTo>
                  <a:pt x="1971" y="3705"/>
                </a:lnTo>
                <a:lnTo>
                  <a:pt x="1627" y="3448"/>
                </a:lnTo>
                <a:lnTo>
                  <a:pt x="1309" y="3160"/>
                </a:lnTo>
                <a:lnTo>
                  <a:pt x="1021" y="2842"/>
                </a:lnTo>
                <a:lnTo>
                  <a:pt x="763" y="2498"/>
                </a:lnTo>
                <a:lnTo>
                  <a:pt x="539" y="2130"/>
                </a:lnTo>
                <a:lnTo>
                  <a:pt x="351" y="1739"/>
                </a:lnTo>
                <a:lnTo>
                  <a:pt x="201" y="1328"/>
                </a:lnTo>
                <a:lnTo>
                  <a:pt x="90" y="900"/>
                </a:lnTo>
                <a:lnTo>
                  <a:pt x="23" y="456"/>
                </a:lnTo>
                <a:lnTo>
                  <a:pt x="0" y="0"/>
                </a:lnTo>
                <a:lnTo>
                  <a:pt x="2112" y="0"/>
                </a:lnTo>
              </a:path>
            </a:pathLst>
          </a:custGeom>
          <a:solidFill>
            <a:srgbClr val="008011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3" name="Freeform 2"/>
          <p:cNvSpPr>
            <a:spLocks noChangeArrowheads="1"/>
          </p:cNvSpPr>
          <p:nvPr/>
        </p:nvSpPr>
        <p:spPr bwMode="auto">
          <a:xfrm>
            <a:off x="3245984" y="3268423"/>
            <a:ext cx="3641795" cy="1380995"/>
          </a:xfrm>
          <a:custGeom>
            <a:avLst/>
            <a:gdLst>
              <a:gd name="T0" fmla="*/ 0 w 11792"/>
              <a:gd name="T1" fmla="*/ 4470 h 4471"/>
              <a:gd name="T2" fmla="*/ 0 w 11792"/>
              <a:gd name="T3" fmla="*/ 4470 h 4471"/>
              <a:gd name="T4" fmla="*/ 23 w 11792"/>
              <a:gd name="T5" fmla="*/ 4013 h 4471"/>
              <a:gd name="T6" fmla="*/ 90 w 11792"/>
              <a:gd name="T7" fmla="*/ 3569 h 4471"/>
              <a:gd name="T8" fmla="*/ 201 w 11792"/>
              <a:gd name="T9" fmla="*/ 3141 h 4471"/>
              <a:gd name="T10" fmla="*/ 351 w 11792"/>
              <a:gd name="T11" fmla="*/ 2730 h 4471"/>
              <a:gd name="T12" fmla="*/ 539 w 11792"/>
              <a:gd name="T13" fmla="*/ 2339 h 4471"/>
              <a:gd name="T14" fmla="*/ 763 w 11792"/>
              <a:gd name="T15" fmla="*/ 1971 h 4471"/>
              <a:gd name="T16" fmla="*/ 1021 w 11792"/>
              <a:gd name="T17" fmla="*/ 1627 h 4471"/>
              <a:gd name="T18" fmla="*/ 1309 w 11792"/>
              <a:gd name="T19" fmla="*/ 1309 h 4471"/>
              <a:gd name="T20" fmla="*/ 1627 w 11792"/>
              <a:gd name="T21" fmla="*/ 1021 h 4471"/>
              <a:gd name="T22" fmla="*/ 1971 w 11792"/>
              <a:gd name="T23" fmla="*/ 764 h 4471"/>
              <a:gd name="T24" fmla="*/ 2339 w 11792"/>
              <a:gd name="T25" fmla="*/ 540 h 4471"/>
              <a:gd name="T26" fmla="*/ 2730 w 11792"/>
              <a:gd name="T27" fmla="*/ 351 h 4471"/>
              <a:gd name="T28" fmla="*/ 3141 w 11792"/>
              <a:gd name="T29" fmla="*/ 201 h 4471"/>
              <a:gd name="T30" fmla="*/ 3569 w 11792"/>
              <a:gd name="T31" fmla="*/ 91 h 4471"/>
              <a:gd name="T32" fmla="*/ 4013 w 11792"/>
              <a:gd name="T33" fmla="*/ 23 h 4471"/>
              <a:gd name="T34" fmla="*/ 4469 w 11792"/>
              <a:gd name="T35" fmla="*/ 0 h 4471"/>
              <a:gd name="T36" fmla="*/ 11791 w 11792"/>
              <a:gd name="T37" fmla="*/ 0 h 4471"/>
              <a:gd name="T38" fmla="*/ 11791 w 11792"/>
              <a:gd name="T39" fmla="*/ 2084 h 4471"/>
              <a:gd name="T40" fmla="*/ 4469 w 11792"/>
              <a:gd name="T41" fmla="*/ 2084 h 4471"/>
              <a:gd name="T42" fmla="*/ 4231 w 11792"/>
              <a:gd name="T43" fmla="*/ 2096 h 4471"/>
              <a:gd name="T44" fmla="*/ 3998 w 11792"/>
              <a:gd name="T45" fmla="*/ 2132 h 4471"/>
              <a:gd name="T46" fmla="*/ 3773 w 11792"/>
              <a:gd name="T47" fmla="*/ 2191 h 4471"/>
              <a:gd name="T48" fmla="*/ 3557 w 11792"/>
              <a:gd name="T49" fmla="*/ 2271 h 4471"/>
              <a:gd name="T50" fmla="*/ 3351 w 11792"/>
              <a:gd name="T51" fmla="*/ 2372 h 4471"/>
              <a:gd name="T52" fmla="*/ 3157 w 11792"/>
              <a:gd name="T53" fmla="*/ 2492 h 4471"/>
              <a:gd name="T54" fmla="*/ 2975 w 11792"/>
              <a:gd name="T55" fmla="*/ 2629 h 4471"/>
              <a:gd name="T56" fmla="*/ 2807 w 11792"/>
              <a:gd name="T57" fmla="*/ 2783 h 4471"/>
              <a:gd name="T58" fmla="*/ 2654 w 11792"/>
              <a:gd name="T59" fmla="*/ 2953 h 4471"/>
              <a:gd name="T60" fmla="*/ 2518 w 11792"/>
              <a:gd name="T61" fmla="*/ 3136 h 4471"/>
              <a:gd name="T62" fmla="*/ 2399 w 11792"/>
              <a:gd name="T63" fmla="*/ 3333 h 4471"/>
              <a:gd name="T64" fmla="*/ 2299 w 11792"/>
              <a:gd name="T65" fmla="*/ 3542 h 4471"/>
              <a:gd name="T66" fmla="*/ 2219 w 11792"/>
              <a:gd name="T67" fmla="*/ 3761 h 4471"/>
              <a:gd name="T68" fmla="*/ 2160 w 11792"/>
              <a:gd name="T69" fmla="*/ 3989 h 4471"/>
              <a:gd name="T70" fmla="*/ 2124 w 11792"/>
              <a:gd name="T71" fmla="*/ 4226 h 4471"/>
              <a:gd name="T72" fmla="*/ 2112 w 11792"/>
              <a:gd name="T73" fmla="*/ 4470 h 4471"/>
              <a:gd name="T74" fmla="*/ 0 w 11792"/>
              <a:gd name="T75" fmla="*/ 4470 h 4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1792" h="4471">
                <a:moveTo>
                  <a:pt x="0" y="4470"/>
                </a:moveTo>
                <a:lnTo>
                  <a:pt x="0" y="4470"/>
                </a:lnTo>
                <a:lnTo>
                  <a:pt x="23" y="4013"/>
                </a:lnTo>
                <a:lnTo>
                  <a:pt x="90" y="3569"/>
                </a:lnTo>
                <a:lnTo>
                  <a:pt x="201" y="3141"/>
                </a:lnTo>
                <a:lnTo>
                  <a:pt x="351" y="2730"/>
                </a:lnTo>
                <a:lnTo>
                  <a:pt x="539" y="2339"/>
                </a:lnTo>
                <a:lnTo>
                  <a:pt x="763" y="1971"/>
                </a:lnTo>
                <a:lnTo>
                  <a:pt x="1021" y="1627"/>
                </a:lnTo>
                <a:lnTo>
                  <a:pt x="1309" y="1309"/>
                </a:lnTo>
                <a:lnTo>
                  <a:pt x="1627" y="1021"/>
                </a:lnTo>
                <a:lnTo>
                  <a:pt x="1971" y="764"/>
                </a:lnTo>
                <a:lnTo>
                  <a:pt x="2339" y="540"/>
                </a:lnTo>
                <a:lnTo>
                  <a:pt x="2730" y="351"/>
                </a:lnTo>
                <a:lnTo>
                  <a:pt x="3141" y="201"/>
                </a:lnTo>
                <a:lnTo>
                  <a:pt x="3569" y="91"/>
                </a:lnTo>
                <a:lnTo>
                  <a:pt x="4013" y="23"/>
                </a:lnTo>
                <a:lnTo>
                  <a:pt x="4469" y="0"/>
                </a:lnTo>
                <a:lnTo>
                  <a:pt x="11791" y="0"/>
                </a:lnTo>
                <a:lnTo>
                  <a:pt x="11791" y="2084"/>
                </a:lnTo>
                <a:lnTo>
                  <a:pt x="4469" y="2084"/>
                </a:lnTo>
                <a:lnTo>
                  <a:pt x="4231" y="2096"/>
                </a:lnTo>
                <a:lnTo>
                  <a:pt x="3998" y="2132"/>
                </a:lnTo>
                <a:lnTo>
                  <a:pt x="3773" y="2191"/>
                </a:lnTo>
                <a:lnTo>
                  <a:pt x="3557" y="2271"/>
                </a:lnTo>
                <a:lnTo>
                  <a:pt x="3351" y="2372"/>
                </a:lnTo>
                <a:lnTo>
                  <a:pt x="3157" y="2492"/>
                </a:lnTo>
                <a:lnTo>
                  <a:pt x="2975" y="2629"/>
                </a:lnTo>
                <a:lnTo>
                  <a:pt x="2807" y="2783"/>
                </a:lnTo>
                <a:lnTo>
                  <a:pt x="2654" y="2953"/>
                </a:lnTo>
                <a:lnTo>
                  <a:pt x="2518" y="3136"/>
                </a:lnTo>
                <a:lnTo>
                  <a:pt x="2399" y="3333"/>
                </a:lnTo>
                <a:lnTo>
                  <a:pt x="2299" y="3542"/>
                </a:lnTo>
                <a:lnTo>
                  <a:pt x="2219" y="3761"/>
                </a:lnTo>
                <a:lnTo>
                  <a:pt x="2160" y="3989"/>
                </a:lnTo>
                <a:lnTo>
                  <a:pt x="2124" y="4226"/>
                </a:lnTo>
                <a:lnTo>
                  <a:pt x="2112" y="4470"/>
                </a:lnTo>
                <a:lnTo>
                  <a:pt x="0" y="4470"/>
                </a:lnTo>
              </a:path>
            </a:pathLst>
          </a:custGeom>
          <a:solidFill>
            <a:srgbClr val="CD0920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4" name="Freeform 3"/>
          <p:cNvSpPr>
            <a:spLocks noChangeArrowheads="1"/>
          </p:cNvSpPr>
          <p:nvPr/>
        </p:nvSpPr>
        <p:spPr bwMode="auto">
          <a:xfrm>
            <a:off x="4625617" y="3963007"/>
            <a:ext cx="644191" cy="1389166"/>
          </a:xfrm>
          <a:custGeom>
            <a:avLst/>
            <a:gdLst>
              <a:gd name="T0" fmla="*/ 1755 w 2085"/>
              <a:gd name="T1" fmla="*/ 3454 h 4497"/>
              <a:gd name="T2" fmla="*/ 1755 w 2085"/>
              <a:gd name="T3" fmla="*/ 0 h 4497"/>
              <a:gd name="T4" fmla="*/ 329 w 2085"/>
              <a:gd name="T5" fmla="*/ 0 h 4497"/>
              <a:gd name="T6" fmla="*/ 329 w 2085"/>
              <a:gd name="T7" fmla="*/ 3454 h 4497"/>
              <a:gd name="T8" fmla="*/ 0 w 2085"/>
              <a:gd name="T9" fmla="*/ 3454 h 4497"/>
              <a:gd name="T10" fmla="*/ 1042 w 2085"/>
              <a:gd name="T11" fmla="*/ 4496 h 4497"/>
              <a:gd name="T12" fmla="*/ 2084 w 2085"/>
              <a:gd name="T13" fmla="*/ 3454 h 4497"/>
              <a:gd name="T14" fmla="*/ 1755 w 2085"/>
              <a:gd name="T15" fmla="*/ 3454 h 4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85" h="4497">
                <a:moveTo>
                  <a:pt x="1755" y="3454"/>
                </a:moveTo>
                <a:lnTo>
                  <a:pt x="1755" y="0"/>
                </a:lnTo>
                <a:lnTo>
                  <a:pt x="329" y="0"/>
                </a:lnTo>
                <a:lnTo>
                  <a:pt x="329" y="3454"/>
                </a:lnTo>
                <a:lnTo>
                  <a:pt x="0" y="3454"/>
                </a:lnTo>
                <a:lnTo>
                  <a:pt x="1042" y="4496"/>
                </a:lnTo>
                <a:lnTo>
                  <a:pt x="2084" y="3454"/>
                </a:lnTo>
                <a:lnTo>
                  <a:pt x="1755" y="345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5" name="Freeform 4"/>
          <p:cNvSpPr>
            <a:spLocks noChangeArrowheads="1"/>
          </p:cNvSpPr>
          <p:nvPr/>
        </p:nvSpPr>
        <p:spPr bwMode="auto">
          <a:xfrm>
            <a:off x="5336544" y="3963007"/>
            <a:ext cx="644191" cy="1389166"/>
          </a:xfrm>
          <a:custGeom>
            <a:avLst/>
            <a:gdLst>
              <a:gd name="T0" fmla="*/ 1755 w 2086"/>
              <a:gd name="T1" fmla="*/ 3454 h 4497"/>
              <a:gd name="T2" fmla="*/ 1755 w 2086"/>
              <a:gd name="T3" fmla="*/ 0 h 4497"/>
              <a:gd name="T4" fmla="*/ 329 w 2086"/>
              <a:gd name="T5" fmla="*/ 0 h 4497"/>
              <a:gd name="T6" fmla="*/ 329 w 2086"/>
              <a:gd name="T7" fmla="*/ 3454 h 4497"/>
              <a:gd name="T8" fmla="*/ 0 w 2086"/>
              <a:gd name="T9" fmla="*/ 3454 h 4497"/>
              <a:gd name="T10" fmla="*/ 1043 w 2086"/>
              <a:gd name="T11" fmla="*/ 4496 h 4497"/>
              <a:gd name="T12" fmla="*/ 2085 w 2086"/>
              <a:gd name="T13" fmla="*/ 3454 h 4497"/>
              <a:gd name="T14" fmla="*/ 1755 w 2086"/>
              <a:gd name="T15" fmla="*/ 3454 h 4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86" h="4497">
                <a:moveTo>
                  <a:pt x="1755" y="3454"/>
                </a:moveTo>
                <a:lnTo>
                  <a:pt x="1755" y="0"/>
                </a:lnTo>
                <a:lnTo>
                  <a:pt x="329" y="0"/>
                </a:lnTo>
                <a:lnTo>
                  <a:pt x="329" y="3454"/>
                </a:lnTo>
                <a:lnTo>
                  <a:pt x="0" y="3454"/>
                </a:lnTo>
                <a:lnTo>
                  <a:pt x="1043" y="4496"/>
                </a:lnTo>
                <a:lnTo>
                  <a:pt x="2085" y="3454"/>
                </a:lnTo>
                <a:lnTo>
                  <a:pt x="1755" y="345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6" name="Freeform 5"/>
          <p:cNvSpPr>
            <a:spLocks noChangeArrowheads="1"/>
          </p:cNvSpPr>
          <p:nvPr/>
        </p:nvSpPr>
        <p:spPr bwMode="auto">
          <a:xfrm>
            <a:off x="6048831" y="3963007"/>
            <a:ext cx="652364" cy="1389166"/>
          </a:xfrm>
          <a:custGeom>
            <a:avLst/>
            <a:gdLst>
              <a:gd name="T0" fmla="*/ 1782 w 2112"/>
              <a:gd name="T1" fmla="*/ 3454 h 4497"/>
              <a:gd name="T2" fmla="*/ 1782 w 2112"/>
              <a:gd name="T3" fmla="*/ 0 h 4497"/>
              <a:gd name="T4" fmla="*/ 329 w 2112"/>
              <a:gd name="T5" fmla="*/ 0 h 4497"/>
              <a:gd name="T6" fmla="*/ 329 w 2112"/>
              <a:gd name="T7" fmla="*/ 3454 h 4497"/>
              <a:gd name="T8" fmla="*/ 0 w 2112"/>
              <a:gd name="T9" fmla="*/ 3454 h 4497"/>
              <a:gd name="T10" fmla="*/ 1042 w 2112"/>
              <a:gd name="T11" fmla="*/ 4496 h 4497"/>
              <a:gd name="T12" fmla="*/ 2111 w 2112"/>
              <a:gd name="T13" fmla="*/ 3454 h 4497"/>
              <a:gd name="T14" fmla="*/ 1782 w 2112"/>
              <a:gd name="T15" fmla="*/ 3454 h 4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12" h="4497">
                <a:moveTo>
                  <a:pt x="1782" y="3454"/>
                </a:moveTo>
                <a:lnTo>
                  <a:pt x="1782" y="0"/>
                </a:lnTo>
                <a:lnTo>
                  <a:pt x="329" y="0"/>
                </a:lnTo>
                <a:lnTo>
                  <a:pt x="329" y="3454"/>
                </a:lnTo>
                <a:lnTo>
                  <a:pt x="0" y="3454"/>
                </a:lnTo>
                <a:lnTo>
                  <a:pt x="1042" y="4496"/>
                </a:lnTo>
                <a:lnTo>
                  <a:pt x="2111" y="3454"/>
                </a:lnTo>
                <a:lnTo>
                  <a:pt x="1782" y="345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7" name="Freeform 6"/>
          <p:cNvSpPr>
            <a:spLocks noChangeArrowheads="1"/>
          </p:cNvSpPr>
          <p:nvPr/>
        </p:nvSpPr>
        <p:spPr bwMode="auto">
          <a:xfrm>
            <a:off x="4880297" y="4115542"/>
            <a:ext cx="126660" cy="804900"/>
          </a:xfrm>
          <a:custGeom>
            <a:avLst/>
            <a:gdLst>
              <a:gd name="T0" fmla="*/ 371 w 412"/>
              <a:gd name="T1" fmla="*/ 833 h 2606"/>
              <a:gd name="T2" fmla="*/ 408 w 412"/>
              <a:gd name="T3" fmla="*/ 712 h 2606"/>
              <a:gd name="T4" fmla="*/ 308 w 412"/>
              <a:gd name="T5" fmla="*/ 625 h 2606"/>
              <a:gd name="T6" fmla="*/ 176 w 412"/>
              <a:gd name="T7" fmla="*/ 545 h 2606"/>
              <a:gd name="T8" fmla="*/ 167 w 412"/>
              <a:gd name="T9" fmla="*/ 478 h 2606"/>
              <a:gd name="T10" fmla="*/ 228 w 412"/>
              <a:gd name="T11" fmla="*/ 422 h 2606"/>
              <a:gd name="T12" fmla="*/ 381 w 412"/>
              <a:gd name="T13" fmla="*/ 328 h 2606"/>
              <a:gd name="T14" fmla="*/ 403 w 412"/>
              <a:gd name="T15" fmla="*/ 206 h 2606"/>
              <a:gd name="T16" fmla="*/ 278 w 412"/>
              <a:gd name="T17" fmla="*/ 120 h 2606"/>
              <a:gd name="T18" fmla="*/ 165 w 412"/>
              <a:gd name="T19" fmla="*/ 10 h 2606"/>
              <a:gd name="T20" fmla="*/ 120 w 412"/>
              <a:gd name="T21" fmla="*/ 92 h 2606"/>
              <a:gd name="T22" fmla="*/ 290 w 412"/>
              <a:gd name="T23" fmla="*/ 195 h 2606"/>
              <a:gd name="T24" fmla="*/ 329 w 412"/>
              <a:gd name="T25" fmla="*/ 242 h 2606"/>
              <a:gd name="T26" fmla="*/ 305 w 412"/>
              <a:gd name="T27" fmla="*/ 302 h 2606"/>
              <a:gd name="T28" fmla="*/ 111 w 412"/>
              <a:gd name="T29" fmla="*/ 422 h 2606"/>
              <a:gd name="T30" fmla="*/ 90 w 412"/>
              <a:gd name="T31" fmla="*/ 537 h 2606"/>
              <a:gd name="T32" fmla="*/ 198 w 412"/>
              <a:gd name="T33" fmla="*/ 646 h 2606"/>
              <a:gd name="T34" fmla="*/ 320 w 412"/>
              <a:gd name="T35" fmla="*/ 715 h 2606"/>
              <a:gd name="T36" fmla="*/ 324 w 412"/>
              <a:gd name="T37" fmla="*/ 777 h 2606"/>
              <a:gd name="T38" fmla="*/ 248 w 412"/>
              <a:gd name="T39" fmla="*/ 840 h 2606"/>
              <a:gd name="T40" fmla="*/ 96 w 412"/>
              <a:gd name="T41" fmla="*/ 935 h 2606"/>
              <a:gd name="T42" fmla="*/ 103 w 412"/>
              <a:gd name="T43" fmla="*/ 1056 h 2606"/>
              <a:gd name="T44" fmla="*/ 248 w 412"/>
              <a:gd name="T45" fmla="*/ 1162 h 2606"/>
              <a:gd name="T46" fmla="*/ 326 w 412"/>
              <a:gd name="T47" fmla="*/ 1218 h 2606"/>
              <a:gd name="T48" fmla="*/ 316 w 412"/>
              <a:gd name="T49" fmla="*/ 1285 h 2606"/>
              <a:gd name="T50" fmla="*/ 198 w 412"/>
              <a:gd name="T51" fmla="*/ 1355 h 2606"/>
              <a:gd name="T52" fmla="*/ 90 w 412"/>
              <a:gd name="T53" fmla="*/ 1465 h 2606"/>
              <a:gd name="T54" fmla="*/ 111 w 412"/>
              <a:gd name="T55" fmla="*/ 1581 h 2606"/>
              <a:gd name="T56" fmla="*/ 281 w 412"/>
              <a:gd name="T57" fmla="*/ 1672 h 2606"/>
              <a:gd name="T58" fmla="*/ 328 w 412"/>
              <a:gd name="T59" fmla="*/ 1735 h 2606"/>
              <a:gd name="T60" fmla="*/ 311 w 412"/>
              <a:gd name="T61" fmla="*/ 1790 h 2606"/>
              <a:gd name="T62" fmla="*/ 152 w 412"/>
              <a:gd name="T63" fmla="*/ 1880 h 2606"/>
              <a:gd name="T64" fmla="*/ 83 w 412"/>
              <a:gd name="T65" fmla="*/ 1986 h 2606"/>
              <a:gd name="T66" fmla="*/ 130 w 412"/>
              <a:gd name="T67" fmla="*/ 2091 h 2606"/>
              <a:gd name="T68" fmla="*/ 298 w 412"/>
              <a:gd name="T69" fmla="*/ 2177 h 2606"/>
              <a:gd name="T70" fmla="*/ 329 w 412"/>
              <a:gd name="T71" fmla="*/ 2248 h 2606"/>
              <a:gd name="T72" fmla="*/ 298 w 412"/>
              <a:gd name="T73" fmla="*/ 2295 h 2606"/>
              <a:gd name="T74" fmla="*/ 94 w 412"/>
              <a:gd name="T75" fmla="*/ 2336 h 2606"/>
              <a:gd name="T76" fmla="*/ 10 w 412"/>
              <a:gd name="T77" fmla="*/ 2412 h 2606"/>
              <a:gd name="T78" fmla="*/ 16 w 412"/>
              <a:gd name="T79" fmla="*/ 2536 h 2606"/>
              <a:gd name="T80" fmla="*/ 108 w 412"/>
              <a:gd name="T81" fmla="*/ 2603 h 2606"/>
              <a:gd name="T82" fmla="*/ 227 w 412"/>
              <a:gd name="T83" fmla="*/ 2576 h 2606"/>
              <a:gd name="T84" fmla="*/ 274 w 412"/>
              <a:gd name="T85" fmla="*/ 2468 h 2606"/>
              <a:gd name="T86" fmla="*/ 398 w 412"/>
              <a:gd name="T87" fmla="*/ 2301 h 2606"/>
              <a:gd name="T88" fmla="*/ 390 w 412"/>
              <a:gd name="T89" fmla="*/ 2179 h 2606"/>
              <a:gd name="T90" fmla="*/ 247 w 412"/>
              <a:gd name="T91" fmla="*/ 2083 h 2606"/>
              <a:gd name="T92" fmla="*/ 170 w 412"/>
              <a:gd name="T93" fmla="*/ 2022 h 2606"/>
              <a:gd name="T94" fmla="*/ 172 w 412"/>
              <a:gd name="T95" fmla="*/ 1957 h 2606"/>
              <a:gd name="T96" fmla="*/ 247 w 412"/>
              <a:gd name="T97" fmla="*/ 1891 h 2606"/>
              <a:gd name="T98" fmla="*/ 403 w 412"/>
              <a:gd name="T99" fmla="*/ 1796 h 2606"/>
              <a:gd name="T100" fmla="*/ 381 w 412"/>
              <a:gd name="T101" fmla="*/ 1674 h 2606"/>
              <a:gd name="T102" fmla="*/ 228 w 412"/>
              <a:gd name="T103" fmla="*/ 1580 h 2606"/>
              <a:gd name="T104" fmla="*/ 167 w 412"/>
              <a:gd name="T105" fmla="*/ 1524 h 2606"/>
              <a:gd name="T106" fmla="*/ 176 w 412"/>
              <a:gd name="T107" fmla="*/ 1456 h 2606"/>
              <a:gd name="T108" fmla="*/ 278 w 412"/>
              <a:gd name="T109" fmla="*/ 1387 h 2606"/>
              <a:gd name="T110" fmla="*/ 397 w 412"/>
              <a:gd name="T111" fmla="*/ 1291 h 2606"/>
              <a:gd name="T112" fmla="*/ 390 w 412"/>
              <a:gd name="T113" fmla="*/ 1171 h 2606"/>
              <a:gd name="T114" fmla="*/ 228 w 412"/>
              <a:gd name="T115" fmla="*/ 1086 h 2606"/>
              <a:gd name="T116" fmla="*/ 170 w 412"/>
              <a:gd name="T117" fmla="*/ 1024 h 2606"/>
              <a:gd name="T118" fmla="*/ 172 w 412"/>
              <a:gd name="T119" fmla="*/ 961 h 2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12" h="2606">
                <a:moveTo>
                  <a:pt x="247" y="905"/>
                </a:moveTo>
                <a:lnTo>
                  <a:pt x="247" y="905"/>
                </a:lnTo>
                <a:lnTo>
                  <a:pt x="278" y="893"/>
                </a:lnTo>
                <a:lnTo>
                  <a:pt x="308" y="879"/>
                </a:lnTo>
                <a:lnTo>
                  <a:pt x="322" y="871"/>
                </a:lnTo>
                <a:lnTo>
                  <a:pt x="335" y="862"/>
                </a:lnTo>
                <a:lnTo>
                  <a:pt x="348" y="853"/>
                </a:lnTo>
                <a:lnTo>
                  <a:pt x="360" y="843"/>
                </a:lnTo>
                <a:lnTo>
                  <a:pt x="371" y="833"/>
                </a:lnTo>
                <a:lnTo>
                  <a:pt x="381" y="821"/>
                </a:lnTo>
                <a:lnTo>
                  <a:pt x="390" y="810"/>
                </a:lnTo>
                <a:lnTo>
                  <a:pt x="397" y="797"/>
                </a:lnTo>
                <a:lnTo>
                  <a:pt x="403" y="784"/>
                </a:lnTo>
                <a:lnTo>
                  <a:pt x="408" y="770"/>
                </a:lnTo>
                <a:lnTo>
                  <a:pt x="410" y="756"/>
                </a:lnTo>
                <a:lnTo>
                  <a:pt x="411" y="741"/>
                </a:lnTo>
                <a:lnTo>
                  <a:pt x="410" y="726"/>
                </a:lnTo>
                <a:lnTo>
                  <a:pt x="408" y="712"/>
                </a:lnTo>
                <a:lnTo>
                  <a:pt x="403" y="699"/>
                </a:lnTo>
                <a:lnTo>
                  <a:pt x="397" y="688"/>
                </a:lnTo>
                <a:lnTo>
                  <a:pt x="390" y="678"/>
                </a:lnTo>
                <a:lnTo>
                  <a:pt x="381" y="668"/>
                </a:lnTo>
                <a:lnTo>
                  <a:pt x="371" y="659"/>
                </a:lnTo>
                <a:lnTo>
                  <a:pt x="360" y="651"/>
                </a:lnTo>
                <a:lnTo>
                  <a:pt x="348" y="644"/>
                </a:lnTo>
                <a:lnTo>
                  <a:pt x="335" y="637"/>
                </a:lnTo>
                <a:lnTo>
                  <a:pt x="308" y="625"/>
                </a:lnTo>
                <a:lnTo>
                  <a:pt x="247" y="604"/>
                </a:lnTo>
                <a:lnTo>
                  <a:pt x="228" y="593"/>
                </a:lnTo>
                <a:lnTo>
                  <a:pt x="211" y="582"/>
                </a:lnTo>
                <a:lnTo>
                  <a:pt x="203" y="577"/>
                </a:lnTo>
                <a:lnTo>
                  <a:pt x="197" y="571"/>
                </a:lnTo>
                <a:lnTo>
                  <a:pt x="190" y="565"/>
                </a:lnTo>
                <a:lnTo>
                  <a:pt x="185" y="559"/>
                </a:lnTo>
                <a:lnTo>
                  <a:pt x="180" y="552"/>
                </a:lnTo>
                <a:lnTo>
                  <a:pt x="176" y="545"/>
                </a:lnTo>
                <a:lnTo>
                  <a:pt x="172" y="538"/>
                </a:lnTo>
                <a:lnTo>
                  <a:pt x="170" y="530"/>
                </a:lnTo>
                <a:lnTo>
                  <a:pt x="167" y="522"/>
                </a:lnTo>
                <a:lnTo>
                  <a:pt x="166" y="513"/>
                </a:lnTo>
                <a:lnTo>
                  <a:pt x="165" y="504"/>
                </a:lnTo>
                <a:lnTo>
                  <a:pt x="164" y="494"/>
                </a:lnTo>
                <a:lnTo>
                  <a:pt x="165" y="488"/>
                </a:lnTo>
                <a:lnTo>
                  <a:pt x="166" y="483"/>
                </a:lnTo>
                <a:lnTo>
                  <a:pt x="167" y="478"/>
                </a:lnTo>
                <a:lnTo>
                  <a:pt x="170" y="473"/>
                </a:lnTo>
                <a:lnTo>
                  <a:pt x="172" y="468"/>
                </a:lnTo>
                <a:lnTo>
                  <a:pt x="176" y="463"/>
                </a:lnTo>
                <a:lnTo>
                  <a:pt x="180" y="457"/>
                </a:lnTo>
                <a:lnTo>
                  <a:pt x="185" y="452"/>
                </a:lnTo>
                <a:lnTo>
                  <a:pt x="190" y="447"/>
                </a:lnTo>
                <a:lnTo>
                  <a:pt x="197" y="442"/>
                </a:lnTo>
                <a:lnTo>
                  <a:pt x="211" y="432"/>
                </a:lnTo>
                <a:lnTo>
                  <a:pt x="228" y="422"/>
                </a:lnTo>
                <a:lnTo>
                  <a:pt x="247" y="412"/>
                </a:lnTo>
                <a:lnTo>
                  <a:pt x="278" y="400"/>
                </a:lnTo>
                <a:lnTo>
                  <a:pt x="308" y="386"/>
                </a:lnTo>
                <a:lnTo>
                  <a:pt x="322" y="378"/>
                </a:lnTo>
                <a:lnTo>
                  <a:pt x="335" y="369"/>
                </a:lnTo>
                <a:lnTo>
                  <a:pt x="348" y="360"/>
                </a:lnTo>
                <a:lnTo>
                  <a:pt x="360" y="350"/>
                </a:lnTo>
                <a:lnTo>
                  <a:pt x="371" y="339"/>
                </a:lnTo>
                <a:lnTo>
                  <a:pt x="381" y="328"/>
                </a:lnTo>
                <a:lnTo>
                  <a:pt x="390" y="316"/>
                </a:lnTo>
                <a:lnTo>
                  <a:pt x="397" y="303"/>
                </a:lnTo>
                <a:lnTo>
                  <a:pt x="403" y="290"/>
                </a:lnTo>
                <a:lnTo>
                  <a:pt x="408" y="276"/>
                </a:lnTo>
                <a:lnTo>
                  <a:pt x="410" y="262"/>
                </a:lnTo>
                <a:lnTo>
                  <a:pt x="411" y="247"/>
                </a:lnTo>
                <a:lnTo>
                  <a:pt x="410" y="232"/>
                </a:lnTo>
                <a:lnTo>
                  <a:pt x="408" y="218"/>
                </a:lnTo>
                <a:lnTo>
                  <a:pt x="403" y="206"/>
                </a:lnTo>
                <a:lnTo>
                  <a:pt x="397" y="194"/>
                </a:lnTo>
                <a:lnTo>
                  <a:pt x="390" y="184"/>
                </a:lnTo>
                <a:lnTo>
                  <a:pt x="381" y="174"/>
                </a:lnTo>
                <a:lnTo>
                  <a:pt x="371" y="166"/>
                </a:lnTo>
                <a:lnTo>
                  <a:pt x="360" y="158"/>
                </a:lnTo>
                <a:lnTo>
                  <a:pt x="348" y="150"/>
                </a:lnTo>
                <a:lnTo>
                  <a:pt x="335" y="143"/>
                </a:lnTo>
                <a:lnTo>
                  <a:pt x="308" y="131"/>
                </a:lnTo>
                <a:lnTo>
                  <a:pt x="278" y="120"/>
                </a:lnTo>
                <a:lnTo>
                  <a:pt x="247" y="110"/>
                </a:lnTo>
                <a:lnTo>
                  <a:pt x="185" y="55"/>
                </a:lnTo>
                <a:lnTo>
                  <a:pt x="180" y="50"/>
                </a:lnTo>
                <a:lnTo>
                  <a:pt x="176" y="45"/>
                </a:lnTo>
                <a:lnTo>
                  <a:pt x="172" y="39"/>
                </a:lnTo>
                <a:lnTo>
                  <a:pt x="170" y="33"/>
                </a:lnTo>
                <a:lnTo>
                  <a:pt x="167" y="26"/>
                </a:lnTo>
                <a:lnTo>
                  <a:pt x="166" y="18"/>
                </a:lnTo>
                <a:lnTo>
                  <a:pt x="165" y="10"/>
                </a:lnTo>
                <a:lnTo>
                  <a:pt x="164" y="0"/>
                </a:lnTo>
                <a:lnTo>
                  <a:pt x="82" y="0"/>
                </a:lnTo>
                <a:lnTo>
                  <a:pt x="83" y="15"/>
                </a:lnTo>
                <a:lnTo>
                  <a:pt x="86" y="29"/>
                </a:lnTo>
                <a:lnTo>
                  <a:pt x="90" y="43"/>
                </a:lnTo>
                <a:lnTo>
                  <a:pt x="96" y="57"/>
                </a:lnTo>
                <a:lnTo>
                  <a:pt x="103" y="69"/>
                </a:lnTo>
                <a:lnTo>
                  <a:pt x="111" y="81"/>
                </a:lnTo>
                <a:lnTo>
                  <a:pt x="120" y="92"/>
                </a:lnTo>
                <a:lnTo>
                  <a:pt x="130" y="103"/>
                </a:lnTo>
                <a:lnTo>
                  <a:pt x="141" y="113"/>
                </a:lnTo>
                <a:lnTo>
                  <a:pt x="152" y="122"/>
                </a:lnTo>
                <a:lnTo>
                  <a:pt x="175" y="139"/>
                </a:lnTo>
                <a:lnTo>
                  <a:pt x="198" y="153"/>
                </a:lnTo>
                <a:lnTo>
                  <a:pt x="219" y="165"/>
                </a:lnTo>
                <a:lnTo>
                  <a:pt x="248" y="175"/>
                </a:lnTo>
                <a:lnTo>
                  <a:pt x="271" y="185"/>
                </a:lnTo>
                <a:lnTo>
                  <a:pt x="290" y="195"/>
                </a:lnTo>
                <a:lnTo>
                  <a:pt x="298" y="201"/>
                </a:lnTo>
                <a:lnTo>
                  <a:pt x="305" y="206"/>
                </a:lnTo>
                <a:lnTo>
                  <a:pt x="311" y="211"/>
                </a:lnTo>
                <a:lnTo>
                  <a:pt x="316" y="216"/>
                </a:lnTo>
                <a:lnTo>
                  <a:pt x="320" y="221"/>
                </a:lnTo>
                <a:lnTo>
                  <a:pt x="324" y="226"/>
                </a:lnTo>
                <a:lnTo>
                  <a:pt x="326" y="231"/>
                </a:lnTo>
                <a:lnTo>
                  <a:pt x="328" y="236"/>
                </a:lnTo>
                <a:lnTo>
                  <a:pt x="329" y="242"/>
                </a:lnTo>
                <a:lnTo>
                  <a:pt x="329" y="247"/>
                </a:lnTo>
                <a:lnTo>
                  <a:pt x="329" y="256"/>
                </a:lnTo>
                <a:lnTo>
                  <a:pt x="328" y="265"/>
                </a:lnTo>
                <a:lnTo>
                  <a:pt x="326" y="273"/>
                </a:lnTo>
                <a:lnTo>
                  <a:pt x="324" y="279"/>
                </a:lnTo>
                <a:lnTo>
                  <a:pt x="320" y="285"/>
                </a:lnTo>
                <a:lnTo>
                  <a:pt x="316" y="291"/>
                </a:lnTo>
                <a:lnTo>
                  <a:pt x="311" y="296"/>
                </a:lnTo>
                <a:lnTo>
                  <a:pt x="305" y="302"/>
                </a:lnTo>
                <a:lnTo>
                  <a:pt x="290" y="312"/>
                </a:lnTo>
                <a:lnTo>
                  <a:pt x="271" y="324"/>
                </a:lnTo>
                <a:lnTo>
                  <a:pt x="219" y="357"/>
                </a:lnTo>
                <a:lnTo>
                  <a:pt x="175" y="378"/>
                </a:lnTo>
                <a:lnTo>
                  <a:pt x="152" y="391"/>
                </a:lnTo>
                <a:lnTo>
                  <a:pt x="141" y="398"/>
                </a:lnTo>
                <a:lnTo>
                  <a:pt x="130" y="405"/>
                </a:lnTo>
                <a:lnTo>
                  <a:pt x="120" y="413"/>
                </a:lnTo>
                <a:lnTo>
                  <a:pt x="111" y="422"/>
                </a:lnTo>
                <a:lnTo>
                  <a:pt x="103" y="431"/>
                </a:lnTo>
                <a:lnTo>
                  <a:pt x="96" y="442"/>
                </a:lnTo>
                <a:lnTo>
                  <a:pt x="90" y="453"/>
                </a:lnTo>
                <a:lnTo>
                  <a:pt x="86" y="465"/>
                </a:lnTo>
                <a:lnTo>
                  <a:pt x="83" y="479"/>
                </a:lnTo>
                <a:lnTo>
                  <a:pt x="82" y="494"/>
                </a:lnTo>
                <a:lnTo>
                  <a:pt x="83" y="509"/>
                </a:lnTo>
                <a:lnTo>
                  <a:pt x="86" y="523"/>
                </a:lnTo>
                <a:lnTo>
                  <a:pt x="90" y="537"/>
                </a:lnTo>
                <a:lnTo>
                  <a:pt x="96" y="550"/>
                </a:lnTo>
                <a:lnTo>
                  <a:pt x="103" y="563"/>
                </a:lnTo>
                <a:lnTo>
                  <a:pt x="111" y="574"/>
                </a:lnTo>
                <a:lnTo>
                  <a:pt x="120" y="586"/>
                </a:lnTo>
                <a:lnTo>
                  <a:pt x="130" y="596"/>
                </a:lnTo>
                <a:lnTo>
                  <a:pt x="141" y="606"/>
                </a:lnTo>
                <a:lnTo>
                  <a:pt x="152" y="615"/>
                </a:lnTo>
                <a:lnTo>
                  <a:pt x="175" y="632"/>
                </a:lnTo>
                <a:lnTo>
                  <a:pt x="198" y="646"/>
                </a:lnTo>
                <a:lnTo>
                  <a:pt x="219" y="658"/>
                </a:lnTo>
                <a:lnTo>
                  <a:pt x="248" y="668"/>
                </a:lnTo>
                <a:lnTo>
                  <a:pt x="271" y="679"/>
                </a:lnTo>
                <a:lnTo>
                  <a:pt x="290" y="689"/>
                </a:lnTo>
                <a:lnTo>
                  <a:pt x="298" y="694"/>
                </a:lnTo>
                <a:lnTo>
                  <a:pt x="305" y="699"/>
                </a:lnTo>
                <a:lnTo>
                  <a:pt x="311" y="705"/>
                </a:lnTo>
                <a:lnTo>
                  <a:pt x="316" y="710"/>
                </a:lnTo>
                <a:lnTo>
                  <a:pt x="320" y="715"/>
                </a:lnTo>
                <a:lnTo>
                  <a:pt x="324" y="720"/>
                </a:lnTo>
                <a:lnTo>
                  <a:pt x="326" y="725"/>
                </a:lnTo>
                <a:lnTo>
                  <a:pt x="328" y="730"/>
                </a:lnTo>
                <a:lnTo>
                  <a:pt x="329" y="736"/>
                </a:lnTo>
                <a:lnTo>
                  <a:pt x="329" y="741"/>
                </a:lnTo>
                <a:lnTo>
                  <a:pt x="329" y="750"/>
                </a:lnTo>
                <a:lnTo>
                  <a:pt x="328" y="760"/>
                </a:lnTo>
                <a:lnTo>
                  <a:pt x="326" y="768"/>
                </a:lnTo>
                <a:lnTo>
                  <a:pt x="324" y="777"/>
                </a:lnTo>
                <a:lnTo>
                  <a:pt x="320" y="784"/>
                </a:lnTo>
                <a:lnTo>
                  <a:pt x="316" y="792"/>
                </a:lnTo>
                <a:lnTo>
                  <a:pt x="311" y="799"/>
                </a:lnTo>
                <a:lnTo>
                  <a:pt x="305" y="805"/>
                </a:lnTo>
                <a:lnTo>
                  <a:pt x="298" y="812"/>
                </a:lnTo>
                <a:lnTo>
                  <a:pt x="290" y="818"/>
                </a:lnTo>
                <a:lnTo>
                  <a:pt x="281" y="824"/>
                </a:lnTo>
                <a:lnTo>
                  <a:pt x="271" y="829"/>
                </a:lnTo>
                <a:lnTo>
                  <a:pt x="248" y="840"/>
                </a:lnTo>
                <a:lnTo>
                  <a:pt x="219" y="851"/>
                </a:lnTo>
                <a:lnTo>
                  <a:pt x="175" y="872"/>
                </a:lnTo>
                <a:lnTo>
                  <a:pt x="152" y="884"/>
                </a:lnTo>
                <a:lnTo>
                  <a:pt x="141" y="891"/>
                </a:lnTo>
                <a:lnTo>
                  <a:pt x="130" y="898"/>
                </a:lnTo>
                <a:lnTo>
                  <a:pt x="120" y="906"/>
                </a:lnTo>
                <a:lnTo>
                  <a:pt x="111" y="915"/>
                </a:lnTo>
                <a:lnTo>
                  <a:pt x="103" y="924"/>
                </a:lnTo>
                <a:lnTo>
                  <a:pt x="96" y="935"/>
                </a:lnTo>
                <a:lnTo>
                  <a:pt x="90" y="946"/>
                </a:lnTo>
                <a:lnTo>
                  <a:pt x="86" y="958"/>
                </a:lnTo>
                <a:lnTo>
                  <a:pt x="83" y="972"/>
                </a:lnTo>
                <a:lnTo>
                  <a:pt x="82" y="987"/>
                </a:lnTo>
                <a:lnTo>
                  <a:pt x="83" y="1002"/>
                </a:lnTo>
                <a:lnTo>
                  <a:pt x="86" y="1016"/>
                </a:lnTo>
                <a:lnTo>
                  <a:pt x="90" y="1030"/>
                </a:lnTo>
                <a:lnTo>
                  <a:pt x="96" y="1043"/>
                </a:lnTo>
                <a:lnTo>
                  <a:pt x="103" y="1056"/>
                </a:lnTo>
                <a:lnTo>
                  <a:pt x="111" y="1068"/>
                </a:lnTo>
                <a:lnTo>
                  <a:pt x="120" y="1079"/>
                </a:lnTo>
                <a:lnTo>
                  <a:pt x="130" y="1090"/>
                </a:lnTo>
                <a:lnTo>
                  <a:pt x="141" y="1100"/>
                </a:lnTo>
                <a:lnTo>
                  <a:pt x="152" y="1109"/>
                </a:lnTo>
                <a:lnTo>
                  <a:pt x="175" y="1126"/>
                </a:lnTo>
                <a:lnTo>
                  <a:pt x="198" y="1140"/>
                </a:lnTo>
                <a:lnTo>
                  <a:pt x="219" y="1152"/>
                </a:lnTo>
                <a:lnTo>
                  <a:pt x="248" y="1162"/>
                </a:lnTo>
                <a:lnTo>
                  <a:pt x="271" y="1172"/>
                </a:lnTo>
                <a:lnTo>
                  <a:pt x="290" y="1183"/>
                </a:lnTo>
                <a:lnTo>
                  <a:pt x="298" y="1188"/>
                </a:lnTo>
                <a:lnTo>
                  <a:pt x="305" y="1193"/>
                </a:lnTo>
                <a:lnTo>
                  <a:pt x="311" y="1198"/>
                </a:lnTo>
                <a:lnTo>
                  <a:pt x="316" y="1203"/>
                </a:lnTo>
                <a:lnTo>
                  <a:pt x="320" y="1208"/>
                </a:lnTo>
                <a:lnTo>
                  <a:pt x="324" y="1213"/>
                </a:lnTo>
                <a:lnTo>
                  <a:pt x="326" y="1218"/>
                </a:lnTo>
                <a:lnTo>
                  <a:pt x="328" y="1223"/>
                </a:lnTo>
                <a:lnTo>
                  <a:pt x="329" y="1228"/>
                </a:lnTo>
                <a:lnTo>
                  <a:pt x="329" y="1234"/>
                </a:lnTo>
                <a:lnTo>
                  <a:pt x="329" y="1244"/>
                </a:lnTo>
                <a:lnTo>
                  <a:pt x="328" y="1253"/>
                </a:lnTo>
                <a:lnTo>
                  <a:pt x="326" y="1262"/>
                </a:lnTo>
                <a:lnTo>
                  <a:pt x="324" y="1270"/>
                </a:lnTo>
                <a:lnTo>
                  <a:pt x="320" y="1278"/>
                </a:lnTo>
                <a:lnTo>
                  <a:pt x="316" y="1285"/>
                </a:lnTo>
                <a:lnTo>
                  <a:pt x="311" y="1292"/>
                </a:lnTo>
                <a:lnTo>
                  <a:pt x="305" y="1299"/>
                </a:lnTo>
                <a:lnTo>
                  <a:pt x="298" y="1305"/>
                </a:lnTo>
                <a:lnTo>
                  <a:pt x="290" y="1311"/>
                </a:lnTo>
                <a:lnTo>
                  <a:pt x="281" y="1317"/>
                </a:lnTo>
                <a:lnTo>
                  <a:pt x="271" y="1323"/>
                </a:lnTo>
                <a:lnTo>
                  <a:pt x="248" y="1333"/>
                </a:lnTo>
                <a:lnTo>
                  <a:pt x="219" y="1344"/>
                </a:lnTo>
                <a:lnTo>
                  <a:pt x="198" y="1355"/>
                </a:lnTo>
                <a:lnTo>
                  <a:pt x="175" y="1369"/>
                </a:lnTo>
                <a:lnTo>
                  <a:pt x="152" y="1386"/>
                </a:lnTo>
                <a:lnTo>
                  <a:pt x="141" y="1395"/>
                </a:lnTo>
                <a:lnTo>
                  <a:pt x="130" y="1405"/>
                </a:lnTo>
                <a:lnTo>
                  <a:pt x="120" y="1416"/>
                </a:lnTo>
                <a:lnTo>
                  <a:pt x="111" y="1427"/>
                </a:lnTo>
                <a:lnTo>
                  <a:pt x="103" y="1439"/>
                </a:lnTo>
                <a:lnTo>
                  <a:pt x="96" y="1452"/>
                </a:lnTo>
                <a:lnTo>
                  <a:pt x="90" y="1465"/>
                </a:lnTo>
                <a:lnTo>
                  <a:pt x="86" y="1479"/>
                </a:lnTo>
                <a:lnTo>
                  <a:pt x="83" y="1493"/>
                </a:lnTo>
                <a:lnTo>
                  <a:pt x="82" y="1509"/>
                </a:lnTo>
                <a:lnTo>
                  <a:pt x="83" y="1523"/>
                </a:lnTo>
                <a:lnTo>
                  <a:pt x="86" y="1537"/>
                </a:lnTo>
                <a:lnTo>
                  <a:pt x="90" y="1549"/>
                </a:lnTo>
                <a:lnTo>
                  <a:pt x="96" y="1561"/>
                </a:lnTo>
                <a:lnTo>
                  <a:pt x="103" y="1571"/>
                </a:lnTo>
                <a:lnTo>
                  <a:pt x="111" y="1581"/>
                </a:lnTo>
                <a:lnTo>
                  <a:pt x="120" y="1589"/>
                </a:lnTo>
                <a:lnTo>
                  <a:pt x="130" y="1597"/>
                </a:lnTo>
                <a:lnTo>
                  <a:pt x="141" y="1605"/>
                </a:lnTo>
                <a:lnTo>
                  <a:pt x="152" y="1611"/>
                </a:lnTo>
                <a:lnTo>
                  <a:pt x="175" y="1624"/>
                </a:lnTo>
                <a:lnTo>
                  <a:pt x="219" y="1646"/>
                </a:lnTo>
                <a:lnTo>
                  <a:pt x="248" y="1656"/>
                </a:lnTo>
                <a:lnTo>
                  <a:pt x="271" y="1666"/>
                </a:lnTo>
                <a:lnTo>
                  <a:pt x="281" y="1672"/>
                </a:lnTo>
                <a:lnTo>
                  <a:pt x="290" y="1678"/>
                </a:lnTo>
                <a:lnTo>
                  <a:pt x="298" y="1684"/>
                </a:lnTo>
                <a:lnTo>
                  <a:pt x="305" y="1690"/>
                </a:lnTo>
                <a:lnTo>
                  <a:pt x="311" y="1696"/>
                </a:lnTo>
                <a:lnTo>
                  <a:pt x="316" y="1703"/>
                </a:lnTo>
                <a:lnTo>
                  <a:pt x="320" y="1711"/>
                </a:lnTo>
                <a:lnTo>
                  <a:pt x="324" y="1718"/>
                </a:lnTo>
                <a:lnTo>
                  <a:pt x="326" y="1727"/>
                </a:lnTo>
                <a:lnTo>
                  <a:pt x="328" y="1735"/>
                </a:lnTo>
                <a:lnTo>
                  <a:pt x="329" y="1745"/>
                </a:lnTo>
                <a:lnTo>
                  <a:pt x="329" y="1754"/>
                </a:lnTo>
                <a:lnTo>
                  <a:pt x="329" y="1760"/>
                </a:lnTo>
                <a:lnTo>
                  <a:pt x="328" y="1765"/>
                </a:lnTo>
                <a:lnTo>
                  <a:pt x="326" y="1770"/>
                </a:lnTo>
                <a:lnTo>
                  <a:pt x="324" y="1775"/>
                </a:lnTo>
                <a:lnTo>
                  <a:pt x="320" y="1780"/>
                </a:lnTo>
                <a:lnTo>
                  <a:pt x="316" y="1785"/>
                </a:lnTo>
                <a:lnTo>
                  <a:pt x="311" y="1790"/>
                </a:lnTo>
                <a:lnTo>
                  <a:pt x="305" y="1796"/>
                </a:lnTo>
                <a:lnTo>
                  <a:pt x="298" y="1801"/>
                </a:lnTo>
                <a:lnTo>
                  <a:pt x="290" y="1806"/>
                </a:lnTo>
                <a:lnTo>
                  <a:pt x="271" y="1817"/>
                </a:lnTo>
                <a:lnTo>
                  <a:pt x="248" y="1827"/>
                </a:lnTo>
                <a:lnTo>
                  <a:pt x="219" y="1837"/>
                </a:lnTo>
                <a:lnTo>
                  <a:pt x="198" y="1849"/>
                </a:lnTo>
                <a:lnTo>
                  <a:pt x="175" y="1863"/>
                </a:lnTo>
                <a:lnTo>
                  <a:pt x="152" y="1880"/>
                </a:lnTo>
                <a:lnTo>
                  <a:pt x="141" y="1889"/>
                </a:lnTo>
                <a:lnTo>
                  <a:pt x="130" y="1899"/>
                </a:lnTo>
                <a:lnTo>
                  <a:pt x="120" y="1909"/>
                </a:lnTo>
                <a:lnTo>
                  <a:pt x="111" y="1921"/>
                </a:lnTo>
                <a:lnTo>
                  <a:pt x="103" y="1933"/>
                </a:lnTo>
                <a:lnTo>
                  <a:pt x="96" y="1945"/>
                </a:lnTo>
                <a:lnTo>
                  <a:pt x="90" y="1958"/>
                </a:lnTo>
                <a:lnTo>
                  <a:pt x="86" y="1972"/>
                </a:lnTo>
                <a:lnTo>
                  <a:pt x="83" y="1986"/>
                </a:lnTo>
                <a:lnTo>
                  <a:pt x="82" y="2001"/>
                </a:lnTo>
                <a:lnTo>
                  <a:pt x="83" y="2016"/>
                </a:lnTo>
                <a:lnTo>
                  <a:pt x="86" y="2030"/>
                </a:lnTo>
                <a:lnTo>
                  <a:pt x="90" y="2042"/>
                </a:lnTo>
                <a:lnTo>
                  <a:pt x="96" y="2054"/>
                </a:lnTo>
                <a:lnTo>
                  <a:pt x="103" y="2064"/>
                </a:lnTo>
                <a:lnTo>
                  <a:pt x="111" y="2074"/>
                </a:lnTo>
                <a:lnTo>
                  <a:pt x="120" y="2083"/>
                </a:lnTo>
                <a:lnTo>
                  <a:pt x="130" y="2091"/>
                </a:lnTo>
                <a:lnTo>
                  <a:pt x="141" y="2098"/>
                </a:lnTo>
                <a:lnTo>
                  <a:pt x="152" y="2105"/>
                </a:lnTo>
                <a:lnTo>
                  <a:pt x="175" y="2117"/>
                </a:lnTo>
                <a:lnTo>
                  <a:pt x="219" y="2138"/>
                </a:lnTo>
                <a:lnTo>
                  <a:pt x="248" y="2149"/>
                </a:lnTo>
                <a:lnTo>
                  <a:pt x="271" y="2160"/>
                </a:lnTo>
                <a:lnTo>
                  <a:pt x="281" y="2165"/>
                </a:lnTo>
                <a:lnTo>
                  <a:pt x="290" y="2171"/>
                </a:lnTo>
                <a:lnTo>
                  <a:pt x="298" y="2177"/>
                </a:lnTo>
                <a:lnTo>
                  <a:pt x="305" y="2183"/>
                </a:lnTo>
                <a:lnTo>
                  <a:pt x="311" y="2190"/>
                </a:lnTo>
                <a:lnTo>
                  <a:pt x="316" y="2197"/>
                </a:lnTo>
                <a:lnTo>
                  <a:pt x="320" y="2204"/>
                </a:lnTo>
                <a:lnTo>
                  <a:pt x="324" y="2212"/>
                </a:lnTo>
                <a:lnTo>
                  <a:pt x="326" y="2220"/>
                </a:lnTo>
                <a:lnTo>
                  <a:pt x="328" y="2229"/>
                </a:lnTo>
                <a:lnTo>
                  <a:pt x="329" y="2238"/>
                </a:lnTo>
                <a:lnTo>
                  <a:pt x="329" y="2248"/>
                </a:lnTo>
                <a:lnTo>
                  <a:pt x="329" y="2254"/>
                </a:lnTo>
                <a:lnTo>
                  <a:pt x="328" y="2259"/>
                </a:lnTo>
                <a:lnTo>
                  <a:pt x="326" y="2264"/>
                </a:lnTo>
                <a:lnTo>
                  <a:pt x="324" y="2269"/>
                </a:lnTo>
                <a:lnTo>
                  <a:pt x="320" y="2274"/>
                </a:lnTo>
                <a:lnTo>
                  <a:pt x="316" y="2280"/>
                </a:lnTo>
                <a:lnTo>
                  <a:pt x="311" y="2285"/>
                </a:lnTo>
                <a:lnTo>
                  <a:pt x="305" y="2290"/>
                </a:lnTo>
                <a:lnTo>
                  <a:pt x="298" y="2295"/>
                </a:lnTo>
                <a:lnTo>
                  <a:pt x="290" y="2300"/>
                </a:lnTo>
                <a:lnTo>
                  <a:pt x="271" y="2310"/>
                </a:lnTo>
                <a:lnTo>
                  <a:pt x="248" y="2320"/>
                </a:lnTo>
                <a:lnTo>
                  <a:pt x="219" y="2330"/>
                </a:lnTo>
                <a:lnTo>
                  <a:pt x="219" y="2330"/>
                </a:lnTo>
                <a:lnTo>
                  <a:pt x="137" y="2330"/>
                </a:lnTo>
                <a:lnTo>
                  <a:pt x="122" y="2331"/>
                </a:lnTo>
                <a:lnTo>
                  <a:pt x="108" y="2333"/>
                </a:lnTo>
                <a:lnTo>
                  <a:pt x="94" y="2336"/>
                </a:lnTo>
                <a:lnTo>
                  <a:pt x="81" y="2340"/>
                </a:lnTo>
                <a:lnTo>
                  <a:pt x="69" y="2346"/>
                </a:lnTo>
                <a:lnTo>
                  <a:pt x="58" y="2352"/>
                </a:lnTo>
                <a:lnTo>
                  <a:pt x="47" y="2360"/>
                </a:lnTo>
                <a:lnTo>
                  <a:pt x="38" y="2368"/>
                </a:lnTo>
                <a:lnTo>
                  <a:pt x="29" y="2378"/>
                </a:lnTo>
                <a:lnTo>
                  <a:pt x="22" y="2388"/>
                </a:lnTo>
                <a:lnTo>
                  <a:pt x="16" y="2400"/>
                </a:lnTo>
                <a:lnTo>
                  <a:pt x="10" y="2412"/>
                </a:lnTo>
                <a:lnTo>
                  <a:pt x="6" y="2425"/>
                </a:lnTo>
                <a:lnTo>
                  <a:pt x="3" y="2439"/>
                </a:lnTo>
                <a:lnTo>
                  <a:pt x="1" y="2453"/>
                </a:lnTo>
                <a:lnTo>
                  <a:pt x="0" y="2468"/>
                </a:lnTo>
                <a:lnTo>
                  <a:pt x="1" y="2483"/>
                </a:lnTo>
                <a:lnTo>
                  <a:pt x="3" y="2498"/>
                </a:lnTo>
                <a:lnTo>
                  <a:pt x="6" y="2511"/>
                </a:lnTo>
                <a:lnTo>
                  <a:pt x="10" y="2524"/>
                </a:lnTo>
                <a:lnTo>
                  <a:pt x="16" y="2536"/>
                </a:lnTo>
                <a:lnTo>
                  <a:pt x="22" y="2547"/>
                </a:lnTo>
                <a:lnTo>
                  <a:pt x="29" y="2558"/>
                </a:lnTo>
                <a:lnTo>
                  <a:pt x="38" y="2567"/>
                </a:lnTo>
                <a:lnTo>
                  <a:pt x="47" y="2576"/>
                </a:lnTo>
                <a:lnTo>
                  <a:pt x="58" y="2583"/>
                </a:lnTo>
                <a:lnTo>
                  <a:pt x="69" y="2590"/>
                </a:lnTo>
                <a:lnTo>
                  <a:pt x="81" y="2595"/>
                </a:lnTo>
                <a:lnTo>
                  <a:pt x="94" y="2600"/>
                </a:lnTo>
                <a:lnTo>
                  <a:pt x="108" y="2603"/>
                </a:lnTo>
                <a:lnTo>
                  <a:pt x="122" y="2605"/>
                </a:lnTo>
                <a:lnTo>
                  <a:pt x="137" y="2605"/>
                </a:lnTo>
                <a:lnTo>
                  <a:pt x="153" y="2605"/>
                </a:lnTo>
                <a:lnTo>
                  <a:pt x="167" y="2603"/>
                </a:lnTo>
                <a:lnTo>
                  <a:pt x="181" y="2600"/>
                </a:lnTo>
                <a:lnTo>
                  <a:pt x="193" y="2595"/>
                </a:lnTo>
                <a:lnTo>
                  <a:pt x="206" y="2590"/>
                </a:lnTo>
                <a:lnTo>
                  <a:pt x="217" y="2583"/>
                </a:lnTo>
                <a:lnTo>
                  <a:pt x="227" y="2576"/>
                </a:lnTo>
                <a:lnTo>
                  <a:pt x="237" y="2567"/>
                </a:lnTo>
                <a:lnTo>
                  <a:pt x="245" y="2558"/>
                </a:lnTo>
                <a:lnTo>
                  <a:pt x="253" y="2547"/>
                </a:lnTo>
                <a:lnTo>
                  <a:pt x="259" y="2536"/>
                </a:lnTo>
                <a:lnTo>
                  <a:pt x="265" y="2524"/>
                </a:lnTo>
                <a:lnTo>
                  <a:pt x="269" y="2511"/>
                </a:lnTo>
                <a:lnTo>
                  <a:pt x="272" y="2498"/>
                </a:lnTo>
                <a:lnTo>
                  <a:pt x="274" y="2483"/>
                </a:lnTo>
                <a:lnTo>
                  <a:pt x="274" y="2468"/>
                </a:lnTo>
                <a:lnTo>
                  <a:pt x="274" y="2385"/>
                </a:lnTo>
                <a:lnTo>
                  <a:pt x="319" y="2364"/>
                </a:lnTo>
                <a:lnTo>
                  <a:pt x="342" y="2352"/>
                </a:lnTo>
                <a:lnTo>
                  <a:pt x="353" y="2345"/>
                </a:lnTo>
                <a:lnTo>
                  <a:pt x="364" y="2338"/>
                </a:lnTo>
                <a:lnTo>
                  <a:pt x="373" y="2329"/>
                </a:lnTo>
                <a:lnTo>
                  <a:pt x="383" y="2321"/>
                </a:lnTo>
                <a:lnTo>
                  <a:pt x="391" y="2311"/>
                </a:lnTo>
                <a:lnTo>
                  <a:pt x="398" y="2301"/>
                </a:lnTo>
                <a:lnTo>
                  <a:pt x="404" y="2289"/>
                </a:lnTo>
                <a:lnTo>
                  <a:pt x="408" y="2277"/>
                </a:lnTo>
                <a:lnTo>
                  <a:pt x="411" y="2263"/>
                </a:lnTo>
                <a:lnTo>
                  <a:pt x="411" y="2248"/>
                </a:lnTo>
                <a:lnTo>
                  <a:pt x="410" y="2233"/>
                </a:lnTo>
                <a:lnTo>
                  <a:pt x="408" y="2219"/>
                </a:lnTo>
                <a:lnTo>
                  <a:pt x="403" y="2205"/>
                </a:lnTo>
                <a:lnTo>
                  <a:pt x="397" y="2192"/>
                </a:lnTo>
                <a:lnTo>
                  <a:pt x="390" y="2179"/>
                </a:lnTo>
                <a:lnTo>
                  <a:pt x="381" y="2168"/>
                </a:lnTo>
                <a:lnTo>
                  <a:pt x="371" y="2156"/>
                </a:lnTo>
                <a:lnTo>
                  <a:pt x="360" y="2146"/>
                </a:lnTo>
                <a:lnTo>
                  <a:pt x="348" y="2136"/>
                </a:lnTo>
                <a:lnTo>
                  <a:pt x="335" y="2126"/>
                </a:lnTo>
                <a:lnTo>
                  <a:pt x="322" y="2118"/>
                </a:lnTo>
                <a:lnTo>
                  <a:pt x="308" y="2110"/>
                </a:lnTo>
                <a:lnTo>
                  <a:pt x="278" y="2095"/>
                </a:lnTo>
                <a:lnTo>
                  <a:pt x="247" y="2083"/>
                </a:lnTo>
                <a:lnTo>
                  <a:pt x="228" y="2073"/>
                </a:lnTo>
                <a:lnTo>
                  <a:pt x="211" y="2063"/>
                </a:lnTo>
                <a:lnTo>
                  <a:pt x="197" y="2053"/>
                </a:lnTo>
                <a:lnTo>
                  <a:pt x="190" y="2048"/>
                </a:lnTo>
                <a:lnTo>
                  <a:pt x="185" y="2043"/>
                </a:lnTo>
                <a:lnTo>
                  <a:pt x="180" y="2038"/>
                </a:lnTo>
                <a:lnTo>
                  <a:pt x="176" y="2033"/>
                </a:lnTo>
                <a:lnTo>
                  <a:pt x="172" y="2027"/>
                </a:lnTo>
                <a:lnTo>
                  <a:pt x="170" y="2022"/>
                </a:lnTo>
                <a:lnTo>
                  <a:pt x="167" y="2017"/>
                </a:lnTo>
                <a:lnTo>
                  <a:pt x="166" y="2012"/>
                </a:lnTo>
                <a:lnTo>
                  <a:pt x="165" y="2007"/>
                </a:lnTo>
                <a:lnTo>
                  <a:pt x="164" y="2001"/>
                </a:lnTo>
                <a:lnTo>
                  <a:pt x="165" y="1991"/>
                </a:lnTo>
                <a:lnTo>
                  <a:pt x="166" y="1982"/>
                </a:lnTo>
                <a:lnTo>
                  <a:pt x="167" y="1973"/>
                </a:lnTo>
                <a:lnTo>
                  <a:pt x="170" y="1965"/>
                </a:lnTo>
                <a:lnTo>
                  <a:pt x="172" y="1957"/>
                </a:lnTo>
                <a:lnTo>
                  <a:pt x="176" y="1950"/>
                </a:lnTo>
                <a:lnTo>
                  <a:pt x="180" y="1943"/>
                </a:lnTo>
                <a:lnTo>
                  <a:pt x="185" y="1936"/>
                </a:lnTo>
                <a:lnTo>
                  <a:pt x="190" y="1930"/>
                </a:lnTo>
                <a:lnTo>
                  <a:pt x="197" y="1924"/>
                </a:lnTo>
                <a:lnTo>
                  <a:pt x="203" y="1918"/>
                </a:lnTo>
                <a:lnTo>
                  <a:pt x="211" y="1913"/>
                </a:lnTo>
                <a:lnTo>
                  <a:pt x="228" y="1902"/>
                </a:lnTo>
                <a:lnTo>
                  <a:pt x="247" y="1891"/>
                </a:lnTo>
                <a:lnTo>
                  <a:pt x="308" y="1870"/>
                </a:lnTo>
                <a:lnTo>
                  <a:pt x="335" y="1858"/>
                </a:lnTo>
                <a:lnTo>
                  <a:pt x="348" y="1851"/>
                </a:lnTo>
                <a:lnTo>
                  <a:pt x="360" y="1844"/>
                </a:lnTo>
                <a:lnTo>
                  <a:pt x="371" y="1836"/>
                </a:lnTo>
                <a:lnTo>
                  <a:pt x="381" y="1827"/>
                </a:lnTo>
                <a:lnTo>
                  <a:pt x="390" y="1818"/>
                </a:lnTo>
                <a:lnTo>
                  <a:pt x="397" y="1807"/>
                </a:lnTo>
                <a:lnTo>
                  <a:pt x="403" y="1796"/>
                </a:lnTo>
                <a:lnTo>
                  <a:pt x="408" y="1783"/>
                </a:lnTo>
                <a:lnTo>
                  <a:pt x="410" y="1769"/>
                </a:lnTo>
                <a:lnTo>
                  <a:pt x="411" y="1754"/>
                </a:lnTo>
                <a:lnTo>
                  <a:pt x="410" y="1739"/>
                </a:lnTo>
                <a:lnTo>
                  <a:pt x="408" y="1725"/>
                </a:lnTo>
                <a:lnTo>
                  <a:pt x="403" y="1711"/>
                </a:lnTo>
                <a:lnTo>
                  <a:pt x="397" y="1698"/>
                </a:lnTo>
                <a:lnTo>
                  <a:pt x="390" y="1686"/>
                </a:lnTo>
                <a:lnTo>
                  <a:pt x="381" y="1674"/>
                </a:lnTo>
                <a:lnTo>
                  <a:pt x="371" y="1662"/>
                </a:lnTo>
                <a:lnTo>
                  <a:pt x="360" y="1652"/>
                </a:lnTo>
                <a:lnTo>
                  <a:pt x="348" y="1642"/>
                </a:lnTo>
                <a:lnTo>
                  <a:pt x="335" y="1633"/>
                </a:lnTo>
                <a:lnTo>
                  <a:pt x="322" y="1624"/>
                </a:lnTo>
                <a:lnTo>
                  <a:pt x="308" y="1616"/>
                </a:lnTo>
                <a:lnTo>
                  <a:pt x="278" y="1602"/>
                </a:lnTo>
                <a:lnTo>
                  <a:pt x="247" y="1591"/>
                </a:lnTo>
                <a:lnTo>
                  <a:pt x="228" y="1580"/>
                </a:lnTo>
                <a:lnTo>
                  <a:pt x="211" y="1570"/>
                </a:lnTo>
                <a:lnTo>
                  <a:pt x="197" y="1559"/>
                </a:lnTo>
                <a:lnTo>
                  <a:pt x="190" y="1554"/>
                </a:lnTo>
                <a:lnTo>
                  <a:pt x="185" y="1549"/>
                </a:lnTo>
                <a:lnTo>
                  <a:pt x="180" y="1544"/>
                </a:lnTo>
                <a:lnTo>
                  <a:pt x="176" y="1539"/>
                </a:lnTo>
                <a:lnTo>
                  <a:pt x="172" y="1534"/>
                </a:lnTo>
                <a:lnTo>
                  <a:pt x="170" y="1529"/>
                </a:lnTo>
                <a:lnTo>
                  <a:pt x="167" y="1524"/>
                </a:lnTo>
                <a:lnTo>
                  <a:pt x="166" y="1519"/>
                </a:lnTo>
                <a:lnTo>
                  <a:pt x="165" y="1514"/>
                </a:lnTo>
                <a:lnTo>
                  <a:pt x="164" y="1509"/>
                </a:lnTo>
                <a:lnTo>
                  <a:pt x="165" y="1498"/>
                </a:lnTo>
                <a:lnTo>
                  <a:pt x="166" y="1489"/>
                </a:lnTo>
                <a:lnTo>
                  <a:pt x="167" y="1480"/>
                </a:lnTo>
                <a:lnTo>
                  <a:pt x="170" y="1472"/>
                </a:lnTo>
                <a:lnTo>
                  <a:pt x="172" y="1464"/>
                </a:lnTo>
                <a:lnTo>
                  <a:pt x="176" y="1456"/>
                </a:lnTo>
                <a:lnTo>
                  <a:pt x="180" y="1449"/>
                </a:lnTo>
                <a:lnTo>
                  <a:pt x="185" y="1443"/>
                </a:lnTo>
                <a:lnTo>
                  <a:pt x="190" y="1436"/>
                </a:lnTo>
                <a:lnTo>
                  <a:pt x="197" y="1430"/>
                </a:lnTo>
                <a:lnTo>
                  <a:pt x="203" y="1425"/>
                </a:lnTo>
                <a:lnTo>
                  <a:pt x="211" y="1419"/>
                </a:lnTo>
                <a:lnTo>
                  <a:pt x="228" y="1409"/>
                </a:lnTo>
                <a:lnTo>
                  <a:pt x="247" y="1399"/>
                </a:lnTo>
                <a:lnTo>
                  <a:pt x="278" y="1387"/>
                </a:lnTo>
                <a:lnTo>
                  <a:pt x="308" y="1373"/>
                </a:lnTo>
                <a:lnTo>
                  <a:pt x="322" y="1365"/>
                </a:lnTo>
                <a:lnTo>
                  <a:pt x="335" y="1356"/>
                </a:lnTo>
                <a:lnTo>
                  <a:pt x="348" y="1347"/>
                </a:lnTo>
                <a:lnTo>
                  <a:pt x="360" y="1337"/>
                </a:lnTo>
                <a:lnTo>
                  <a:pt x="371" y="1326"/>
                </a:lnTo>
                <a:lnTo>
                  <a:pt x="381" y="1315"/>
                </a:lnTo>
                <a:lnTo>
                  <a:pt x="390" y="1303"/>
                </a:lnTo>
                <a:lnTo>
                  <a:pt x="397" y="1291"/>
                </a:lnTo>
                <a:lnTo>
                  <a:pt x="403" y="1277"/>
                </a:lnTo>
                <a:lnTo>
                  <a:pt x="408" y="1263"/>
                </a:lnTo>
                <a:lnTo>
                  <a:pt x="410" y="1249"/>
                </a:lnTo>
                <a:lnTo>
                  <a:pt x="411" y="1234"/>
                </a:lnTo>
                <a:lnTo>
                  <a:pt x="410" y="1219"/>
                </a:lnTo>
                <a:lnTo>
                  <a:pt x="408" y="1205"/>
                </a:lnTo>
                <a:lnTo>
                  <a:pt x="403" y="1193"/>
                </a:lnTo>
                <a:lnTo>
                  <a:pt x="397" y="1181"/>
                </a:lnTo>
                <a:lnTo>
                  <a:pt x="390" y="1171"/>
                </a:lnTo>
                <a:lnTo>
                  <a:pt x="381" y="1161"/>
                </a:lnTo>
                <a:lnTo>
                  <a:pt x="371" y="1153"/>
                </a:lnTo>
                <a:lnTo>
                  <a:pt x="360" y="1144"/>
                </a:lnTo>
                <a:lnTo>
                  <a:pt x="348" y="1137"/>
                </a:lnTo>
                <a:lnTo>
                  <a:pt x="335" y="1130"/>
                </a:lnTo>
                <a:lnTo>
                  <a:pt x="308" y="1118"/>
                </a:lnTo>
                <a:lnTo>
                  <a:pt x="278" y="1107"/>
                </a:lnTo>
                <a:lnTo>
                  <a:pt x="247" y="1097"/>
                </a:lnTo>
                <a:lnTo>
                  <a:pt x="228" y="1086"/>
                </a:lnTo>
                <a:lnTo>
                  <a:pt x="211" y="1076"/>
                </a:lnTo>
                <a:lnTo>
                  <a:pt x="203" y="1070"/>
                </a:lnTo>
                <a:lnTo>
                  <a:pt x="197" y="1065"/>
                </a:lnTo>
                <a:lnTo>
                  <a:pt x="190" y="1059"/>
                </a:lnTo>
                <a:lnTo>
                  <a:pt x="185" y="1052"/>
                </a:lnTo>
                <a:lnTo>
                  <a:pt x="180" y="1046"/>
                </a:lnTo>
                <a:lnTo>
                  <a:pt x="176" y="1039"/>
                </a:lnTo>
                <a:lnTo>
                  <a:pt x="172" y="1031"/>
                </a:lnTo>
                <a:lnTo>
                  <a:pt x="170" y="1024"/>
                </a:lnTo>
                <a:lnTo>
                  <a:pt x="167" y="1015"/>
                </a:lnTo>
                <a:lnTo>
                  <a:pt x="166" y="1006"/>
                </a:lnTo>
                <a:lnTo>
                  <a:pt x="165" y="997"/>
                </a:lnTo>
                <a:lnTo>
                  <a:pt x="164" y="987"/>
                </a:lnTo>
                <a:lnTo>
                  <a:pt x="165" y="982"/>
                </a:lnTo>
                <a:lnTo>
                  <a:pt x="166" y="976"/>
                </a:lnTo>
                <a:lnTo>
                  <a:pt x="167" y="971"/>
                </a:lnTo>
                <a:lnTo>
                  <a:pt x="170" y="966"/>
                </a:lnTo>
                <a:lnTo>
                  <a:pt x="172" y="961"/>
                </a:lnTo>
                <a:lnTo>
                  <a:pt x="176" y="956"/>
                </a:lnTo>
                <a:lnTo>
                  <a:pt x="180" y="951"/>
                </a:lnTo>
                <a:lnTo>
                  <a:pt x="185" y="946"/>
                </a:lnTo>
                <a:lnTo>
                  <a:pt x="190" y="941"/>
                </a:lnTo>
                <a:lnTo>
                  <a:pt x="197" y="936"/>
                </a:lnTo>
                <a:lnTo>
                  <a:pt x="211" y="925"/>
                </a:lnTo>
                <a:lnTo>
                  <a:pt x="228" y="915"/>
                </a:lnTo>
                <a:lnTo>
                  <a:pt x="247" y="905"/>
                </a:lnTo>
              </a:path>
            </a:pathLst>
          </a:custGeom>
          <a:solidFill>
            <a:srgbClr val="DD5920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8" name="Freeform 7"/>
          <p:cNvSpPr>
            <a:spLocks noChangeArrowheads="1"/>
          </p:cNvSpPr>
          <p:nvPr/>
        </p:nvSpPr>
        <p:spPr bwMode="auto">
          <a:xfrm>
            <a:off x="5583052" y="4115542"/>
            <a:ext cx="128021" cy="804900"/>
          </a:xfrm>
          <a:custGeom>
            <a:avLst/>
            <a:gdLst>
              <a:gd name="T0" fmla="*/ 384 w 413"/>
              <a:gd name="T1" fmla="*/ 821 h 2606"/>
              <a:gd name="T2" fmla="*/ 404 w 413"/>
              <a:gd name="T3" fmla="*/ 699 h 2606"/>
              <a:gd name="T4" fmla="*/ 275 w 413"/>
              <a:gd name="T5" fmla="*/ 604 h 2606"/>
              <a:gd name="T6" fmla="*/ 174 w 413"/>
              <a:gd name="T7" fmla="*/ 538 h 2606"/>
              <a:gd name="T8" fmla="*/ 171 w 413"/>
              <a:gd name="T9" fmla="*/ 473 h 2606"/>
              <a:gd name="T10" fmla="*/ 275 w 413"/>
              <a:gd name="T11" fmla="*/ 412 h 2606"/>
              <a:gd name="T12" fmla="*/ 399 w 413"/>
              <a:gd name="T13" fmla="*/ 303 h 2606"/>
              <a:gd name="T14" fmla="*/ 392 w 413"/>
              <a:gd name="T15" fmla="*/ 184 h 2606"/>
              <a:gd name="T16" fmla="*/ 205 w 413"/>
              <a:gd name="T17" fmla="*/ 66 h 2606"/>
              <a:gd name="T18" fmla="*/ 166 w 413"/>
              <a:gd name="T19" fmla="*/ 10 h 2606"/>
              <a:gd name="T20" fmla="*/ 124 w 413"/>
              <a:gd name="T21" fmla="*/ 92 h 2606"/>
              <a:gd name="T22" fmla="*/ 307 w 413"/>
              <a:gd name="T23" fmla="*/ 195 h 2606"/>
              <a:gd name="T24" fmla="*/ 358 w 413"/>
              <a:gd name="T25" fmla="*/ 244 h 2606"/>
              <a:gd name="T26" fmla="*/ 331 w 413"/>
              <a:gd name="T27" fmla="*/ 296 h 2606"/>
              <a:gd name="T28" fmla="*/ 135 w 413"/>
              <a:gd name="T29" fmla="*/ 405 h 2606"/>
              <a:gd name="T30" fmla="*/ 84 w 413"/>
              <a:gd name="T31" fmla="*/ 509 h 2606"/>
              <a:gd name="T32" fmla="*/ 160 w 413"/>
              <a:gd name="T33" fmla="*/ 615 h 2606"/>
              <a:gd name="T34" fmla="*/ 344 w 413"/>
              <a:gd name="T35" fmla="*/ 715 h 2606"/>
              <a:gd name="T36" fmla="*/ 356 w 413"/>
              <a:gd name="T37" fmla="*/ 760 h 2606"/>
              <a:gd name="T38" fmla="*/ 288 w 413"/>
              <a:gd name="T39" fmla="*/ 829 h 2606"/>
              <a:gd name="T40" fmla="*/ 97 w 413"/>
              <a:gd name="T41" fmla="*/ 935 h 2606"/>
              <a:gd name="T42" fmla="*/ 105 w 413"/>
              <a:gd name="T43" fmla="*/ 1056 h 2606"/>
              <a:gd name="T44" fmla="*/ 248 w 413"/>
              <a:gd name="T45" fmla="*/ 1152 h 2606"/>
              <a:gd name="T46" fmla="*/ 357 w 413"/>
              <a:gd name="T47" fmla="*/ 1226 h 2606"/>
              <a:gd name="T48" fmla="*/ 338 w 413"/>
              <a:gd name="T49" fmla="*/ 1285 h 2606"/>
              <a:gd name="T50" fmla="*/ 173 w 413"/>
              <a:gd name="T51" fmla="*/ 1377 h 2606"/>
              <a:gd name="T52" fmla="*/ 87 w 413"/>
              <a:gd name="T53" fmla="*/ 1479 h 2606"/>
              <a:gd name="T54" fmla="*/ 124 w 413"/>
              <a:gd name="T55" fmla="*/ 1589 h 2606"/>
              <a:gd name="T56" fmla="*/ 324 w 413"/>
              <a:gd name="T57" fmla="*/ 1690 h 2606"/>
              <a:gd name="T58" fmla="*/ 358 w 413"/>
              <a:gd name="T59" fmla="*/ 1757 h 2606"/>
              <a:gd name="T60" fmla="*/ 307 w 413"/>
              <a:gd name="T61" fmla="*/ 1806 h 2606"/>
              <a:gd name="T62" fmla="*/ 124 w 413"/>
              <a:gd name="T63" fmla="*/ 1909 h 2606"/>
              <a:gd name="T64" fmla="*/ 87 w 413"/>
              <a:gd name="T65" fmla="*/ 2030 h 2606"/>
              <a:gd name="T66" fmla="*/ 188 w 413"/>
              <a:gd name="T67" fmla="*/ 2117 h 2606"/>
              <a:gd name="T68" fmla="*/ 344 w 413"/>
              <a:gd name="T69" fmla="*/ 2204 h 2606"/>
              <a:gd name="T70" fmla="*/ 356 w 413"/>
              <a:gd name="T71" fmla="*/ 2259 h 2606"/>
              <a:gd name="T72" fmla="*/ 220 w 413"/>
              <a:gd name="T73" fmla="*/ 2330 h 2606"/>
              <a:gd name="T74" fmla="*/ 49 w 413"/>
              <a:gd name="T75" fmla="*/ 2368 h 2606"/>
              <a:gd name="T76" fmla="*/ 1 w 413"/>
              <a:gd name="T77" fmla="*/ 2483 h 2606"/>
              <a:gd name="T78" fmla="*/ 71 w 413"/>
              <a:gd name="T79" fmla="*/ 2583 h 2606"/>
              <a:gd name="T80" fmla="*/ 184 w 413"/>
              <a:gd name="T81" fmla="*/ 2600 h 2606"/>
              <a:gd name="T82" fmla="*/ 288 w 413"/>
              <a:gd name="T83" fmla="*/ 2524 h 2606"/>
              <a:gd name="T84" fmla="*/ 294 w 413"/>
              <a:gd name="T85" fmla="*/ 2437 h 2606"/>
              <a:gd name="T86" fmla="*/ 343 w 413"/>
              <a:gd name="T87" fmla="*/ 2352 h 2606"/>
              <a:gd name="T88" fmla="*/ 411 w 413"/>
              <a:gd name="T89" fmla="*/ 2263 h 2606"/>
              <a:gd name="T90" fmla="*/ 364 w 413"/>
              <a:gd name="T91" fmla="*/ 2146 h 2606"/>
              <a:gd name="T92" fmla="*/ 197 w 413"/>
              <a:gd name="T93" fmla="*/ 2048 h 2606"/>
              <a:gd name="T94" fmla="*/ 165 w 413"/>
              <a:gd name="T95" fmla="*/ 2001 h 2606"/>
              <a:gd name="T96" fmla="*/ 197 w 413"/>
              <a:gd name="T97" fmla="*/ 1930 h 2606"/>
              <a:gd name="T98" fmla="*/ 364 w 413"/>
              <a:gd name="T99" fmla="*/ 1844 h 2606"/>
              <a:gd name="T100" fmla="*/ 411 w 413"/>
              <a:gd name="T101" fmla="*/ 1739 h 2606"/>
              <a:gd name="T102" fmla="*/ 343 w 413"/>
              <a:gd name="T103" fmla="*/ 1633 h 2606"/>
              <a:gd name="T104" fmla="*/ 184 w 413"/>
              <a:gd name="T105" fmla="*/ 1544 h 2606"/>
              <a:gd name="T106" fmla="*/ 167 w 413"/>
              <a:gd name="T107" fmla="*/ 1489 h 2606"/>
              <a:gd name="T108" fmla="*/ 214 w 413"/>
              <a:gd name="T109" fmla="*/ 1425 h 2606"/>
              <a:gd name="T110" fmla="*/ 374 w 413"/>
              <a:gd name="T111" fmla="*/ 1326 h 2606"/>
              <a:gd name="T112" fmla="*/ 409 w 413"/>
              <a:gd name="T113" fmla="*/ 1205 h 2606"/>
              <a:gd name="T114" fmla="*/ 320 w 413"/>
              <a:gd name="T115" fmla="*/ 1118 h 2606"/>
              <a:gd name="T116" fmla="*/ 179 w 413"/>
              <a:gd name="T117" fmla="*/ 1039 h 2606"/>
              <a:gd name="T118" fmla="*/ 168 w 413"/>
              <a:gd name="T119" fmla="*/ 971 h 2606"/>
              <a:gd name="T120" fmla="*/ 247 w 413"/>
              <a:gd name="T121" fmla="*/ 915 h 2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13" h="2606">
                <a:moveTo>
                  <a:pt x="275" y="905"/>
                </a:moveTo>
                <a:lnTo>
                  <a:pt x="275" y="905"/>
                </a:lnTo>
                <a:lnTo>
                  <a:pt x="297" y="893"/>
                </a:lnTo>
                <a:lnTo>
                  <a:pt x="320" y="879"/>
                </a:lnTo>
                <a:lnTo>
                  <a:pt x="343" y="862"/>
                </a:lnTo>
                <a:lnTo>
                  <a:pt x="354" y="853"/>
                </a:lnTo>
                <a:lnTo>
                  <a:pt x="364" y="843"/>
                </a:lnTo>
                <a:lnTo>
                  <a:pt x="374" y="833"/>
                </a:lnTo>
                <a:lnTo>
                  <a:pt x="384" y="821"/>
                </a:lnTo>
                <a:lnTo>
                  <a:pt x="392" y="810"/>
                </a:lnTo>
                <a:lnTo>
                  <a:pt x="399" y="797"/>
                </a:lnTo>
                <a:lnTo>
                  <a:pt x="404" y="784"/>
                </a:lnTo>
                <a:lnTo>
                  <a:pt x="409" y="770"/>
                </a:lnTo>
                <a:lnTo>
                  <a:pt x="411" y="756"/>
                </a:lnTo>
                <a:lnTo>
                  <a:pt x="412" y="741"/>
                </a:lnTo>
                <a:lnTo>
                  <a:pt x="411" y="726"/>
                </a:lnTo>
                <a:lnTo>
                  <a:pt x="409" y="712"/>
                </a:lnTo>
                <a:lnTo>
                  <a:pt x="404" y="699"/>
                </a:lnTo>
                <a:lnTo>
                  <a:pt x="399" y="688"/>
                </a:lnTo>
                <a:lnTo>
                  <a:pt x="392" y="678"/>
                </a:lnTo>
                <a:lnTo>
                  <a:pt x="384" y="668"/>
                </a:lnTo>
                <a:lnTo>
                  <a:pt x="374" y="659"/>
                </a:lnTo>
                <a:lnTo>
                  <a:pt x="364" y="651"/>
                </a:lnTo>
                <a:lnTo>
                  <a:pt x="354" y="644"/>
                </a:lnTo>
                <a:lnTo>
                  <a:pt x="343" y="637"/>
                </a:lnTo>
                <a:lnTo>
                  <a:pt x="320" y="625"/>
                </a:lnTo>
                <a:lnTo>
                  <a:pt x="275" y="604"/>
                </a:lnTo>
                <a:lnTo>
                  <a:pt x="247" y="593"/>
                </a:lnTo>
                <a:lnTo>
                  <a:pt x="224" y="582"/>
                </a:lnTo>
                <a:lnTo>
                  <a:pt x="214" y="577"/>
                </a:lnTo>
                <a:lnTo>
                  <a:pt x="205" y="571"/>
                </a:lnTo>
                <a:lnTo>
                  <a:pt x="197" y="565"/>
                </a:lnTo>
                <a:lnTo>
                  <a:pt x="190" y="559"/>
                </a:lnTo>
                <a:lnTo>
                  <a:pt x="184" y="552"/>
                </a:lnTo>
                <a:lnTo>
                  <a:pt x="179" y="545"/>
                </a:lnTo>
                <a:lnTo>
                  <a:pt x="174" y="538"/>
                </a:lnTo>
                <a:lnTo>
                  <a:pt x="171" y="530"/>
                </a:lnTo>
                <a:lnTo>
                  <a:pt x="168" y="522"/>
                </a:lnTo>
                <a:lnTo>
                  <a:pt x="167" y="513"/>
                </a:lnTo>
                <a:lnTo>
                  <a:pt x="166" y="504"/>
                </a:lnTo>
                <a:lnTo>
                  <a:pt x="165" y="494"/>
                </a:lnTo>
                <a:lnTo>
                  <a:pt x="166" y="488"/>
                </a:lnTo>
                <a:lnTo>
                  <a:pt x="167" y="483"/>
                </a:lnTo>
                <a:lnTo>
                  <a:pt x="168" y="478"/>
                </a:lnTo>
                <a:lnTo>
                  <a:pt x="171" y="473"/>
                </a:lnTo>
                <a:lnTo>
                  <a:pt x="174" y="468"/>
                </a:lnTo>
                <a:lnTo>
                  <a:pt x="179" y="463"/>
                </a:lnTo>
                <a:lnTo>
                  <a:pt x="184" y="457"/>
                </a:lnTo>
                <a:lnTo>
                  <a:pt x="190" y="452"/>
                </a:lnTo>
                <a:lnTo>
                  <a:pt x="197" y="447"/>
                </a:lnTo>
                <a:lnTo>
                  <a:pt x="205" y="442"/>
                </a:lnTo>
                <a:lnTo>
                  <a:pt x="224" y="432"/>
                </a:lnTo>
                <a:lnTo>
                  <a:pt x="247" y="422"/>
                </a:lnTo>
                <a:lnTo>
                  <a:pt x="275" y="412"/>
                </a:lnTo>
                <a:lnTo>
                  <a:pt x="297" y="400"/>
                </a:lnTo>
                <a:lnTo>
                  <a:pt x="320" y="386"/>
                </a:lnTo>
                <a:lnTo>
                  <a:pt x="343" y="369"/>
                </a:lnTo>
                <a:lnTo>
                  <a:pt x="354" y="360"/>
                </a:lnTo>
                <a:lnTo>
                  <a:pt x="364" y="350"/>
                </a:lnTo>
                <a:lnTo>
                  <a:pt x="374" y="339"/>
                </a:lnTo>
                <a:lnTo>
                  <a:pt x="384" y="328"/>
                </a:lnTo>
                <a:lnTo>
                  <a:pt x="392" y="316"/>
                </a:lnTo>
                <a:lnTo>
                  <a:pt x="399" y="303"/>
                </a:lnTo>
                <a:lnTo>
                  <a:pt x="404" y="290"/>
                </a:lnTo>
                <a:lnTo>
                  <a:pt x="409" y="276"/>
                </a:lnTo>
                <a:lnTo>
                  <a:pt x="411" y="262"/>
                </a:lnTo>
                <a:lnTo>
                  <a:pt x="412" y="247"/>
                </a:lnTo>
                <a:lnTo>
                  <a:pt x="411" y="232"/>
                </a:lnTo>
                <a:lnTo>
                  <a:pt x="409" y="218"/>
                </a:lnTo>
                <a:lnTo>
                  <a:pt x="404" y="206"/>
                </a:lnTo>
                <a:lnTo>
                  <a:pt x="399" y="194"/>
                </a:lnTo>
                <a:lnTo>
                  <a:pt x="392" y="184"/>
                </a:lnTo>
                <a:lnTo>
                  <a:pt x="384" y="174"/>
                </a:lnTo>
                <a:lnTo>
                  <a:pt x="374" y="166"/>
                </a:lnTo>
                <a:lnTo>
                  <a:pt x="364" y="158"/>
                </a:lnTo>
                <a:lnTo>
                  <a:pt x="354" y="150"/>
                </a:lnTo>
                <a:lnTo>
                  <a:pt x="343" y="143"/>
                </a:lnTo>
                <a:lnTo>
                  <a:pt x="320" y="131"/>
                </a:lnTo>
                <a:lnTo>
                  <a:pt x="275" y="110"/>
                </a:lnTo>
                <a:lnTo>
                  <a:pt x="224" y="78"/>
                </a:lnTo>
                <a:lnTo>
                  <a:pt x="205" y="66"/>
                </a:lnTo>
                <a:lnTo>
                  <a:pt x="197" y="61"/>
                </a:lnTo>
                <a:lnTo>
                  <a:pt x="190" y="55"/>
                </a:lnTo>
                <a:lnTo>
                  <a:pt x="184" y="50"/>
                </a:lnTo>
                <a:lnTo>
                  <a:pt x="179" y="45"/>
                </a:lnTo>
                <a:lnTo>
                  <a:pt x="174" y="39"/>
                </a:lnTo>
                <a:lnTo>
                  <a:pt x="171" y="33"/>
                </a:lnTo>
                <a:lnTo>
                  <a:pt x="168" y="26"/>
                </a:lnTo>
                <a:lnTo>
                  <a:pt x="167" y="18"/>
                </a:lnTo>
                <a:lnTo>
                  <a:pt x="166" y="10"/>
                </a:lnTo>
                <a:lnTo>
                  <a:pt x="165" y="0"/>
                </a:lnTo>
                <a:lnTo>
                  <a:pt x="83" y="0"/>
                </a:lnTo>
                <a:lnTo>
                  <a:pt x="84" y="15"/>
                </a:lnTo>
                <a:lnTo>
                  <a:pt x="87" y="29"/>
                </a:lnTo>
                <a:lnTo>
                  <a:pt x="91" y="43"/>
                </a:lnTo>
                <a:lnTo>
                  <a:pt x="97" y="57"/>
                </a:lnTo>
                <a:lnTo>
                  <a:pt x="105" y="69"/>
                </a:lnTo>
                <a:lnTo>
                  <a:pt x="114" y="81"/>
                </a:lnTo>
                <a:lnTo>
                  <a:pt x="124" y="92"/>
                </a:lnTo>
                <a:lnTo>
                  <a:pt x="135" y="103"/>
                </a:lnTo>
                <a:lnTo>
                  <a:pt x="147" y="113"/>
                </a:lnTo>
                <a:lnTo>
                  <a:pt x="160" y="122"/>
                </a:lnTo>
                <a:lnTo>
                  <a:pt x="173" y="131"/>
                </a:lnTo>
                <a:lnTo>
                  <a:pt x="188" y="139"/>
                </a:lnTo>
                <a:lnTo>
                  <a:pt x="217" y="153"/>
                </a:lnTo>
                <a:lnTo>
                  <a:pt x="248" y="165"/>
                </a:lnTo>
                <a:lnTo>
                  <a:pt x="288" y="185"/>
                </a:lnTo>
                <a:lnTo>
                  <a:pt x="307" y="195"/>
                </a:lnTo>
                <a:lnTo>
                  <a:pt x="324" y="206"/>
                </a:lnTo>
                <a:lnTo>
                  <a:pt x="338" y="216"/>
                </a:lnTo>
                <a:lnTo>
                  <a:pt x="344" y="221"/>
                </a:lnTo>
                <a:lnTo>
                  <a:pt x="349" y="226"/>
                </a:lnTo>
                <a:lnTo>
                  <a:pt x="353" y="231"/>
                </a:lnTo>
                <a:lnTo>
                  <a:pt x="356" y="236"/>
                </a:lnTo>
                <a:lnTo>
                  <a:pt x="357" y="239"/>
                </a:lnTo>
                <a:lnTo>
                  <a:pt x="358" y="242"/>
                </a:lnTo>
                <a:lnTo>
                  <a:pt x="358" y="244"/>
                </a:lnTo>
                <a:lnTo>
                  <a:pt x="358" y="247"/>
                </a:lnTo>
                <a:lnTo>
                  <a:pt x="358" y="256"/>
                </a:lnTo>
                <a:lnTo>
                  <a:pt x="356" y="265"/>
                </a:lnTo>
                <a:lnTo>
                  <a:pt x="354" y="269"/>
                </a:lnTo>
                <a:lnTo>
                  <a:pt x="353" y="273"/>
                </a:lnTo>
                <a:lnTo>
                  <a:pt x="349" y="279"/>
                </a:lnTo>
                <a:lnTo>
                  <a:pt x="344" y="285"/>
                </a:lnTo>
                <a:lnTo>
                  <a:pt x="338" y="291"/>
                </a:lnTo>
                <a:lnTo>
                  <a:pt x="331" y="296"/>
                </a:lnTo>
                <a:lnTo>
                  <a:pt x="324" y="302"/>
                </a:lnTo>
                <a:lnTo>
                  <a:pt x="288" y="324"/>
                </a:lnTo>
                <a:lnTo>
                  <a:pt x="269" y="338"/>
                </a:lnTo>
                <a:lnTo>
                  <a:pt x="258" y="347"/>
                </a:lnTo>
                <a:lnTo>
                  <a:pt x="248" y="357"/>
                </a:lnTo>
                <a:lnTo>
                  <a:pt x="188" y="378"/>
                </a:lnTo>
                <a:lnTo>
                  <a:pt x="160" y="391"/>
                </a:lnTo>
                <a:lnTo>
                  <a:pt x="147" y="398"/>
                </a:lnTo>
                <a:lnTo>
                  <a:pt x="135" y="405"/>
                </a:lnTo>
                <a:lnTo>
                  <a:pt x="124" y="413"/>
                </a:lnTo>
                <a:lnTo>
                  <a:pt x="114" y="422"/>
                </a:lnTo>
                <a:lnTo>
                  <a:pt x="105" y="431"/>
                </a:lnTo>
                <a:lnTo>
                  <a:pt x="97" y="442"/>
                </a:lnTo>
                <a:lnTo>
                  <a:pt x="91" y="453"/>
                </a:lnTo>
                <a:lnTo>
                  <a:pt x="87" y="465"/>
                </a:lnTo>
                <a:lnTo>
                  <a:pt x="84" y="479"/>
                </a:lnTo>
                <a:lnTo>
                  <a:pt x="83" y="494"/>
                </a:lnTo>
                <a:lnTo>
                  <a:pt x="84" y="509"/>
                </a:lnTo>
                <a:lnTo>
                  <a:pt x="87" y="523"/>
                </a:lnTo>
                <a:lnTo>
                  <a:pt x="91" y="537"/>
                </a:lnTo>
                <a:lnTo>
                  <a:pt x="97" y="550"/>
                </a:lnTo>
                <a:lnTo>
                  <a:pt x="105" y="563"/>
                </a:lnTo>
                <a:lnTo>
                  <a:pt x="114" y="574"/>
                </a:lnTo>
                <a:lnTo>
                  <a:pt x="124" y="586"/>
                </a:lnTo>
                <a:lnTo>
                  <a:pt x="135" y="596"/>
                </a:lnTo>
                <a:lnTo>
                  <a:pt x="147" y="606"/>
                </a:lnTo>
                <a:lnTo>
                  <a:pt x="160" y="615"/>
                </a:lnTo>
                <a:lnTo>
                  <a:pt x="173" y="624"/>
                </a:lnTo>
                <a:lnTo>
                  <a:pt x="188" y="632"/>
                </a:lnTo>
                <a:lnTo>
                  <a:pt x="217" y="646"/>
                </a:lnTo>
                <a:lnTo>
                  <a:pt x="248" y="658"/>
                </a:lnTo>
                <a:lnTo>
                  <a:pt x="288" y="679"/>
                </a:lnTo>
                <a:lnTo>
                  <a:pt x="307" y="689"/>
                </a:lnTo>
                <a:lnTo>
                  <a:pt x="324" y="699"/>
                </a:lnTo>
                <a:lnTo>
                  <a:pt x="338" y="710"/>
                </a:lnTo>
                <a:lnTo>
                  <a:pt x="344" y="715"/>
                </a:lnTo>
                <a:lnTo>
                  <a:pt x="349" y="720"/>
                </a:lnTo>
                <a:lnTo>
                  <a:pt x="353" y="725"/>
                </a:lnTo>
                <a:lnTo>
                  <a:pt x="356" y="730"/>
                </a:lnTo>
                <a:lnTo>
                  <a:pt x="357" y="733"/>
                </a:lnTo>
                <a:lnTo>
                  <a:pt x="358" y="736"/>
                </a:lnTo>
                <a:lnTo>
                  <a:pt x="358" y="738"/>
                </a:lnTo>
                <a:lnTo>
                  <a:pt x="358" y="741"/>
                </a:lnTo>
                <a:lnTo>
                  <a:pt x="358" y="750"/>
                </a:lnTo>
                <a:lnTo>
                  <a:pt x="356" y="760"/>
                </a:lnTo>
                <a:lnTo>
                  <a:pt x="353" y="768"/>
                </a:lnTo>
                <a:lnTo>
                  <a:pt x="349" y="777"/>
                </a:lnTo>
                <a:lnTo>
                  <a:pt x="344" y="784"/>
                </a:lnTo>
                <a:lnTo>
                  <a:pt x="338" y="792"/>
                </a:lnTo>
                <a:lnTo>
                  <a:pt x="331" y="799"/>
                </a:lnTo>
                <a:lnTo>
                  <a:pt x="324" y="805"/>
                </a:lnTo>
                <a:lnTo>
                  <a:pt x="316" y="812"/>
                </a:lnTo>
                <a:lnTo>
                  <a:pt x="307" y="818"/>
                </a:lnTo>
                <a:lnTo>
                  <a:pt x="288" y="829"/>
                </a:lnTo>
                <a:lnTo>
                  <a:pt x="248" y="851"/>
                </a:lnTo>
                <a:lnTo>
                  <a:pt x="188" y="872"/>
                </a:lnTo>
                <a:lnTo>
                  <a:pt x="160" y="884"/>
                </a:lnTo>
                <a:lnTo>
                  <a:pt x="147" y="891"/>
                </a:lnTo>
                <a:lnTo>
                  <a:pt x="135" y="898"/>
                </a:lnTo>
                <a:lnTo>
                  <a:pt x="124" y="906"/>
                </a:lnTo>
                <a:lnTo>
                  <a:pt x="114" y="915"/>
                </a:lnTo>
                <a:lnTo>
                  <a:pt x="105" y="924"/>
                </a:lnTo>
                <a:lnTo>
                  <a:pt x="97" y="935"/>
                </a:lnTo>
                <a:lnTo>
                  <a:pt x="91" y="946"/>
                </a:lnTo>
                <a:lnTo>
                  <a:pt x="87" y="958"/>
                </a:lnTo>
                <a:lnTo>
                  <a:pt x="84" y="972"/>
                </a:lnTo>
                <a:lnTo>
                  <a:pt x="83" y="987"/>
                </a:lnTo>
                <a:lnTo>
                  <a:pt x="84" y="1002"/>
                </a:lnTo>
                <a:lnTo>
                  <a:pt x="87" y="1016"/>
                </a:lnTo>
                <a:lnTo>
                  <a:pt x="91" y="1030"/>
                </a:lnTo>
                <a:lnTo>
                  <a:pt x="97" y="1043"/>
                </a:lnTo>
                <a:lnTo>
                  <a:pt x="105" y="1056"/>
                </a:lnTo>
                <a:lnTo>
                  <a:pt x="114" y="1068"/>
                </a:lnTo>
                <a:lnTo>
                  <a:pt x="124" y="1079"/>
                </a:lnTo>
                <a:lnTo>
                  <a:pt x="135" y="1090"/>
                </a:lnTo>
                <a:lnTo>
                  <a:pt x="147" y="1100"/>
                </a:lnTo>
                <a:lnTo>
                  <a:pt x="160" y="1109"/>
                </a:lnTo>
                <a:lnTo>
                  <a:pt x="173" y="1118"/>
                </a:lnTo>
                <a:lnTo>
                  <a:pt x="188" y="1126"/>
                </a:lnTo>
                <a:lnTo>
                  <a:pt x="217" y="1140"/>
                </a:lnTo>
                <a:lnTo>
                  <a:pt x="248" y="1152"/>
                </a:lnTo>
                <a:lnTo>
                  <a:pt x="288" y="1172"/>
                </a:lnTo>
                <a:lnTo>
                  <a:pt x="307" y="1183"/>
                </a:lnTo>
                <a:lnTo>
                  <a:pt x="324" y="1193"/>
                </a:lnTo>
                <a:lnTo>
                  <a:pt x="338" y="1203"/>
                </a:lnTo>
                <a:lnTo>
                  <a:pt x="344" y="1208"/>
                </a:lnTo>
                <a:lnTo>
                  <a:pt x="349" y="1213"/>
                </a:lnTo>
                <a:lnTo>
                  <a:pt x="353" y="1218"/>
                </a:lnTo>
                <a:lnTo>
                  <a:pt x="356" y="1223"/>
                </a:lnTo>
                <a:lnTo>
                  <a:pt x="357" y="1226"/>
                </a:lnTo>
                <a:lnTo>
                  <a:pt x="358" y="1228"/>
                </a:lnTo>
                <a:lnTo>
                  <a:pt x="358" y="1231"/>
                </a:lnTo>
                <a:lnTo>
                  <a:pt x="358" y="1234"/>
                </a:lnTo>
                <a:lnTo>
                  <a:pt x="358" y="1244"/>
                </a:lnTo>
                <a:lnTo>
                  <a:pt x="356" y="1253"/>
                </a:lnTo>
                <a:lnTo>
                  <a:pt x="353" y="1262"/>
                </a:lnTo>
                <a:lnTo>
                  <a:pt x="349" y="1270"/>
                </a:lnTo>
                <a:lnTo>
                  <a:pt x="344" y="1278"/>
                </a:lnTo>
                <a:lnTo>
                  <a:pt x="338" y="1285"/>
                </a:lnTo>
                <a:lnTo>
                  <a:pt x="331" y="1292"/>
                </a:lnTo>
                <a:lnTo>
                  <a:pt x="324" y="1299"/>
                </a:lnTo>
                <a:lnTo>
                  <a:pt x="316" y="1305"/>
                </a:lnTo>
                <a:lnTo>
                  <a:pt x="307" y="1311"/>
                </a:lnTo>
                <a:lnTo>
                  <a:pt x="288" y="1323"/>
                </a:lnTo>
                <a:lnTo>
                  <a:pt x="248" y="1344"/>
                </a:lnTo>
                <a:lnTo>
                  <a:pt x="217" y="1355"/>
                </a:lnTo>
                <a:lnTo>
                  <a:pt x="188" y="1369"/>
                </a:lnTo>
                <a:lnTo>
                  <a:pt x="173" y="1377"/>
                </a:lnTo>
                <a:lnTo>
                  <a:pt x="160" y="1386"/>
                </a:lnTo>
                <a:lnTo>
                  <a:pt x="147" y="1395"/>
                </a:lnTo>
                <a:lnTo>
                  <a:pt x="135" y="1405"/>
                </a:lnTo>
                <a:lnTo>
                  <a:pt x="124" y="1416"/>
                </a:lnTo>
                <a:lnTo>
                  <a:pt x="114" y="1427"/>
                </a:lnTo>
                <a:lnTo>
                  <a:pt x="105" y="1439"/>
                </a:lnTo>
                <a:lnTo>
                  <a:pt x="97" y="1452"/>
                </a:lnTo>
                <a:lnTo>
                  <a:pt x="91" y="1465"/>
                </a:lnTo>
                <a:lnTo>
                  <a:pt x="87" y="1479"/>
                </a:lnTo>
                <a:lnTo>
                  <a:pt x="84" y="1493"/>
                </a:lnTo>
                <a:lnTo>
                  <a:pt x="83" y="1509"/>
                </a:lnTo>
                <a:lnTo>
                  <a:pt x="84" y="1523"/>
                </a:lnTo>
                <a:lnTo>
                  <a:pt x="87" y="1537"/>
                </a:lnTo>
                <a:lnTo>
                  <a:pt x="91" y="1549"/>
                </a:lnTo>
                <a:lnTo>
                  <a:pt x="97" y="1561"/>
                </a:lnTo>
                <a:lnTo>
                  <a:pt x="105" y="1571"/>
                </a:lnTo>
                <a:lnTo>
                  <a:pt x="114" y="1581"/>
                </a:lnTo>
                <a:lnTo>
                  <a:pt x="124" y="1589"/>
                </a:lnTo>
                <a:lnTo>
                  <a:pt x="135" y="1597"/>
                </a:lnTo>
                <a:lnTo>
                  <a:pt x="147" y="1605"/>
                </a:lnTo>
                <a:lnTo>
                  <a:pt x="160" y="1611"/>
                </a:lnTo>
                <a:lnTo>
                  <a:pt x="188" y="1624"/>
                </a:lnTo>
                <a:lnTo>
                  <a:pt x="248" y="1646"/>
                </a:lnTo>
                <a:lnTo>
                  <a:pt x="288" y="1666"/>
                </a:lnTo>
                <a:lnTo>
                  <a:pt x="307" y="1678"/>
                </a:lnTo>
                <a:lnTo>
                  <a:pt x="316" y="1684"/>
                </a:lnTo>
                <a:lnTo>
                  <a:pt x="324" y="1690"/>
                </a:lnTo>
                <a:lnTo>
                  <a:pt x="331" y="1696"/>
                </a:lnTo>
                <a:lnTo>
                  <a:pt x="338" y="1703"/>
                </a:lnTo>
                <a:lnTo>
                  <a:pt x="344" y="1711"/>
                </a:lnTo>
                <a:lnTo>
                  <a:pt x="349" y="1718"/>
                </a:lnTo>
                <a:lnTo>
                  <a:pt x="353" y="1727"/>
                </a:lnTo>
                <a:lnTo>
                  <a:pt x="356" y="1735"/>
                </a:lnTo>
                <a:lnTo>
                  <a:pt x="358" y="1745"/>
                </a:lnTo>
                <a:lnTo>
                  <a:pt x="358" y="1754"/>
                </a:lnTo>
                <a:lnTo>
                  <a:pt x="358" y="1757"/>
                </a:lnTo>
                <a:lnTo>
                  <a:pt x="358" y="1760"/>
                </a:lnTo>
                <a:lnTo>
                  <a:pt x="357" y="1762"/>
                </a:lnTo>
                <a:lnTo>
                  <a:pt x="356" y="1765"/>
                </a:lnTo>
                <a:lnTo>
                  <a:pt x="353" y="1770"/>
                </a:lnTo>
                <a:lnTo>
                  <a:pt x="349" y="1775"/>
                </a:lnTo>
                <a:lnTo>
                  <a:pt x="344" y="1780"/>
                </a:lnTo>
                <a:lnTo>
                  <a:pt x="338" y="1785"/>
                </a:lnTo>
                <a:lnTo>
                  <a:pt x="324" y="1796"/>
                </a:lnTo>
                <a:lnTo>
                  <a:pt x="307" y="1806"/>
                </a:lnTo>
                <a:lnTo>
                  <a:pt x="288" y="1817"/>
                </a:lnTo>
                <a:lnTo>
                  <a:pt x="248" y="1837"/>
                </a:lnTo>
                <a:lnTo>
                  <a:pt x="217" y="1849"/>
                </a:lnTo>
                <a:lnTo>
                  <a:pt x="188" y="1863"/>
                </a:lnTo>
                <a:lnTo>
                  <a:pt x="173" y="1871"/>
                </a:lnTo>
                <a:lnTo>
                  <a:pt x="160" y="1880"/>
                </a:lnTo>
                <a:lnTo>
                  <a:pt x="147" y="1889"/>
                </a:lnTo>
                <a:lnTo>
                  <a:pt x="135" y="1899"/>
                </a:lnTo>
                <a:lnTo>
                  <a:pt x="124" y="1909"/>
                </a:lnTo>
                <a:lnTo>
                  <a:pt x="114" y="1921"/>
                </a:lnTo>
                <a:lnTo>
                  <a:pt x="105" y="1933"/>
                </a:lnTo>
                <a:lnTo>
                  <a:pt x="97" y="1945"/>
                </a:lnTo>
                <a:lnTo>
                  <a:pt x="91" y="1958"/>
                </a:lnTo>
                <a:lnTo>
                  <a:pt x="87" y="1972"/>
                </a:lnTo>
                <a:lnTo>
                  <a:pt x="84" y="1986"/>
                </a:lnTo>
                <a:lnTo>
                  <a:pt x="83" y="2001"/>
                </a:lnTo>
                <a:lnTo>
                  <a:pt x="84" y="2016"/>
                </a:lnTo>
                <a:lnTo>
                  <a:pt x="87" y="2030"/>
                </a:lnTo>
                <a:lnTo>
                  <a:pt x="91" y="2042"/>
                </a:lnTo>
                <a:lnTo>
                  <a:pt x="97" y="2054"/>
                </a:lnTo>
                <a:lnTo>
                  <a:pt x="105" y="2064"/>
                </a:lnTo>
                <a:lnTo>
                  <a:pt x="114" y="2074"/>
                </a:lnTo>
                <a:lnTo>
                  <a:pt x="124" y="2083"/>
                </a:lnTo>
                <a:lnTo>
                  <a:pt x="135" y="2091"/>
                </a:lnTo>
                <a:lnTo>
                  <a:pt x="147" y="2098"/>
                </a:lnTo>
                <a:lnTo>
                  <a:pt x="160" y="2105"/>
                </a:lnTo>
                <a:lnTo>
                  <a:pt x="188" y="2117"/>
                </a:lnTo>
                <a:lnTo>
                  <a:pt x="217" y="2128"/>
                </a:lnTo>
                <a:lnTo>
                  <a:pt x="248" y="2138"/>
                </a:lnTo>
                <a:lnTo>
                  <a:pt x="288" y="2160"/>
                </a:lnTo>
                <a:lnTo>
                  <a:pt x="307" y="2171"/>
                </a:lnTo>
                <a:lnTo>
                  <a:pt x="316" y="2177"/>
                </a:lnTo>
                <a:lnTo>
                  <a:pt x="324" y="2183"/>
                </a:lnTo>
                <a:lnTo>
                  <a:pt x="331" y="2190"/>
                </a:lnTo>
                <a:lnTo>
                  <a:pt x="338" y="2197"/>
                </a:lnTo>
                <a:lnTo>
                  <a:pt x="344" y="2204"/>
                </a:lnTo>
                <a:lnTo>
                  <a:pt x="349" y="2212"/>
                </a:lnTo>
                <a:lnTo>
                  <a:pt x="353" y="2220"/>
                </a:lnTo>
                <a:lnTo>
                  <a:pt x="356" y="2229"/>
                </a:lnTo>
                <a:lnTo>
                  <a:pt x="358" y="2238"/>
                </a:lnTo>
                <a:lnTo>
                  <a:pt x="358" y="2248"/>
                </a:lnTo>
                <a:lnTo>
                  <a:pt x="358" y="2251"/>
                </a:lnTo>
                <a:lnTo>
                  <a:pt x="358" y="2254"/>
                </a:lnTo>
                <a:lnTo>
                  <a:pt x="357" y="2256"/>
                </a:lnTo>
                <a:lnTo>
                  <a:pt x="356" y="2259"/>
                </a:lnTo>
                <a:lnTo>
                  <a:pt x="353" y="2264"/>
                </a:lnTo>
                <a:lnTo>
                  <a:pt x="349" y="2269"/>
                </a:lnTo>
                <a:lnTo>
                  <a:pt x="344" y="2274"/>
                </a:lnTo>
                <a:lnTo>
                  <a:pt x="338" y="2280"/>
                </a:lnTo>
                <a:lnTo>
                  <a:pt x="324" y="2290"/>
                </a:lnTo>
                <a:lnTo>
                  <a:pt x="307" y="2300"/>
                </a:lnTo>
                <a:lnTo>
                  <a:pt x="288" y="2310"/>
                </a:lnTo>
                <a:lnTo>
                  <a:pt x="248" y="2330"/>
                </a:lnTo>
                <a:lnTo>
                  <a:pt x="220" y="2330"/>
                </a:lnTo>
                <a:lnTo>
                  <a:pt x="138" y="2330"/>
                </a:lnTo>
                <a:lnTo>
                  <a:pt x="128" y="2331"/>
                </a:lnTo>
                <a:lnTo>
                  <a:pt x="117" y="2333"/>
                </a:lnTo>
                <a:lnTo>
                  <a:pt x="105" y="2336"/>
                </a:lnTo>
                <a:lnTo>
                  <a:pt x="94" y="2340"/>
                </a:lnTo>
                <a:lnTo>
                  <a:pt x="82" y="2346"/>
                </a:lnTo>
                <a:lnTo>
                  <a:pt x="71" y="2352"/>
                </a:lnTo>
                <a:lnTo>
                  <a:pt x="59" y="2360"/>
                </a:lnTo>
                <a:lnTo>
                  <a:pt x="49" y="2368"/>
                </a:lnTo>
                <a:lnTo>
                  <a:pt x="39" y="2378"/>
                </a:lnTo>
                <a:lnTo>
                  <a:pt x="30" y="2388"/>
                </a:lnTo>
                <a:lnTo>
                  <a:pt x="21" y="2400"/>
                </a:lnTo>
                <a:lnTo>
                  <a:pt x="14" y="2412"/>
                </a:lnTo>
                <a:lnTo>
                  <a:pt x="8" y="2425"/>
                </a:lnTo>
                <a:lnTo>
                  <a:pt x="4" y="2439"/>
                </a:lnTo>
                <a:lnTo>
                  <a:pt x="1" y="2453"/>
                </a:lnTo>
                <a:lnTo>
                  <a:pt x="0" y="2468"/>
                </a:lnTo>
                <a:lnTo>
                  <a:pt x="1" y="2483"/>
                </a:lnTo>
                <a:lnTo>
                  <a:pt x="4" y="2498"/>
                </a:lnTo>
                <a:lnTo>
                  <a:pt x="8" y="2511"/>
                </a:lnTo>
                <a:lnTo>
                  <a:pt x="14" y="2524"/>
                </a:lnTo>
                <a:lnTo>
                  <a:pt x="21" y="2536"/>
                </a:lnTo>
                <a:lnTo>
                  <a:pt x="30" y="2547"/>
                </a:lnTo>
                <a:lnTo>
                  <a:pt x="39" y="2558"/>
                </a:lnTo>
                <a:lnTo>
                  <a:pt x="49" y="2567"/>
                </a:lnTo>
                <a:lnTo>
                  <a:pt x="59" y="2576"/>
                </a:lnTo>
                <a:lnTo>
                  <a:pt x="71" y="2583"/>
                </a:lnTo>
                <a:lnTo>
                  <a:pt x="82" y="2590"/>
                </a:lnTo>
                <a:lnTo>
                  <a:pt x="94" y="2595"/>
                </a:lnTo>
                <a:lnTo>
                  <a:pt x="105" y="2600"/>
                </a:lnTo>
                <a:lnTo>
                  <a:pt x="117" y="2603"/>
                </a:lnTo>
                <a:lnTo>
                  <a:pt x="128" y="2605"/>
                </a:lnTo>
                <a:lnTo>
                  <a:pt x="138" y="2605"/>
                </a:lnTo>
                <a:lnTo>
                  <a:pt x="154" y="2605"/>
                </a:lnTo>
                <a:lnTo>
                  <a:pt x="169" y="2603"/>
                </a:lnTo>
                <a:lnTo>
                  <a:pt x="184" y="2600"/>
                </a:lnTo>
                <a:lnTo>
                  <a:pt x="199" y="2595"/>
                </a:lnTo>
                <a:lnTo>
                  <a:pt x="213" y="2590"/>
                </a:lnTo>
                <a:lnTo>
                  <a:pt x="226" y="2583"/>
                </a:lnTo>
                <a:lnTo>
                  <a:pt x="239" y="2576"/>
                </a:lnTo>
                <a:lnTo>
                  <a:pt x="251" y="2567"/>
                </a:lnTo>
                <a:lnTo>
                  <a:pt x="262" y="2558"/>
                </a:lnTo>
                <a:lnTo>
                  <a:pt x="272" y="2547"/>
                </a:lnTo>
                <a:lnTo>
                  <a:pt x="281" y="2536"/>
                </a:lnTo>
                <a:lnTo>
                  <a:pt x="288" y="2524"/>
                </a:lnTo>
                <a:lnTo>
                  <a:pt x="294" y="2511"/>
                </a:lnTo>
                <a:lnTo>
                  <a:pt x="299" y="2498"/>
                </a:lnTo>
                <a:lnTo>
                  <a:pt x="301" y="2483"/>
                </a:lnTo>
                <a:lnTo>
                  <a:pt x="302" y="2468"/>
                </a:lnTo>
                <a:lnTo>
                  <a:pt x="302" y="2463"/>
                </a:lnTo>
                <a:lnTo>
                  <a:pt x="301" y="2458"/>
                </a:lnTo>
                <a:lnTo>
                  <a:pt x="300" y="2453"/>
                </a:lnTo>
                <a:lnTo>
                  <a:pt x="298" y="2447"/>
                </a:lnTo>
                <a:lnTo>
                  <a:pt x="294" y="2437"/>
                </a:lnTo>
                <a:lnTo>
                  <a:pt x="289" y="2427"/>
                </a:lnTo>
                <a:lnTo>
                  <a:pt x="284" y="2416"/>
                </a:lnTo>
                <a:lnTo>
                  <a:pt x="280" y="2406"/>
                </a:lnTo>
                <a:lnTo>
                  <a:pt x="278" y="2401"/>
                </a:lnTo>
                <a:lnTo>
                  <a:pt x="277" y="2396"/>
                </a:lnTo>
                <a:lnTo>
                  <a:pt x="276" y="2390"/>
                </a:lnTo>
                <a:lnTo>
                  <a:pt x="275" y="2385"/>
                </a:lnTo>
                <a:lnTo>
                  <a:pt x="320" y="2364"/>
                </a:lnTo>
                <a:lnTo>
                  <a:pt x="343" y="2352"/>
                </a:lnTo>
                <a:lnTo>
                  <a:pt x="354" y="2345"/>
                </a:lnTo>
                <a:lnTo>
                  <a:pt x="364" y="2338"/>
                </a:lnTo>
                <a:lnTo>
                  <a:pt x="374" y="2329"/>
                </a:lnTo>
                <a:lnTo>
                  <a:pt x="384" y="2321"/>
                </a:lnTo>
                <a:lnTo>
                  <a:pt x="392" y="2311"/>
                </a:lnTo>
                <a:lnTo>
                  <a:pt x="399" y="2301"/>
                </a:lnTo>
                <a:lnTo>
                  <a:pt x="404" y="2289"/>
                </a:lnTo>
                <a:lnTo>
                  <a:pt x="409" y="2277"/>
                </a:lnTo>
                <a:lnTo>
                  <a:pt x="411" y="2263"/>
                </a:lnTo>
                <a:lnTo>
                  <a:pt x="412" y="2248"/>
                </a:lnTo>
                <a:lnTo>
                  <a:pt x="411" y="2233"/>
                </a:lnTo>
                <a:lnTo>
                  <a:pt x="409" y="2219"/>
                </a:lnTo>
                <a:lnTo>
                  <a:pt x="404" y="2205"/>
                </a:lnTo>
                <a:lnTo>
                  <a:pt x="399" y="2192"/>
                </a:lnTo>
                <a:lnTo>
                  <a:pt x="392" y="2179"/>
                </a:lnTo>
                <a:lnTo>
                  <a:pt x="384" y="2168"/>
                </a:lnTo>
                <a:lnTo>
                  <a:pt x="374" y="2156"/>
                </a:lnTo>
                <a:lnTo>
                  <a:pt x="364" y="2146"/>
                </a:lnTo>
                <a:lnTo>
                  <a:pt x="354" y="2136"/>
                </a:lnTo>
                <a:lnTo>
                  <a:pt x="343" y="2126"/>
                </a:lnTo>
                <a:lnTo>
                  <a:pt x="320" y="2110"/>
                </a:lnTo>
                <a:lnTo>
                  <a:pt x="297" y="2095"/>
                </a:lnTo>
                <a:lnTo>
                  <a:pt x="275" y="2083"/>
                </a:lnTo>
                <a:lnTo>
                  <a:pt x="247" y="2073"/>
                </a:lnTo>
                <a:lnTo>
                  <a:pt x="224" y="2063"/>
                </a:lnTo>
                <a:lnTo>
                  <a:pt x="205" y="2053"/>
                </a:lnTo>
                <a:lnTo>
                  <a:pt x="197" y="2048"/>
                </a:lnTo>
                <a:lnTo>
                  <a:pt x="190" y="2043"/>
                </a:lnTo>
                <a:lnTo>
                  <a:pt x="184" y="2038"/>
                </a:lnTo>
                <a:lnTo>
                  <a:pt x="179" y="2033"/>
                </a:lnTo>
                <a:lnTo>
                  <a:pt x="174" y="2027"/>
                </a:lnTo>
                <a:lnTo>
                  <a:pt x="171" y="2022"/>
                </a:lnTo>
                <a:lnTo>
                  <a:pt x="168" y="2017"/>
                </a:lnTo>
                <a:lnTo>
                  <a:pt x="167" y="2012"/>
                </a:lnTo>
                <a:lnTo>
                  <a:pt x="166" y="2007"/>
                </a:lnTo>
                <a:lnTo>
                  <a:pt x="165" y="2001"/>
                </a:lnTo>
                <a:lnTo>
                  <a:pt x="166" y="1991"/>
                </a:lnTo>
                <a:lnTo>
                  <a:pt x="167" y="1982"/>
                </a:lnTo>
                <a:lnTo>
                  <a:pt x="168" y="1973"/>
                </a:lnTo>
                <a:lnTo>
                  <a:pt x="171" y="1965"/>
                </a:lnTo>
                <a:lnTo>
                  <a:pt x="174" y="1957"/>
                </a:lnTo>
                <a:lnTo>
                  <a:pt x="179" y="1950"/>
                </a:lnTo>
                <a:lnTo>
                  <a:pt x="184" y="1943"/>
                </a:lnTo>
                <a:lnTo>
                  <a:pt x="190" y="1936"/>
                </a:lnTo>
                <a:lnTo>
                  <a:pt x="197" y="1930"/>
                </a:lnTo>
                <a:lnTo>
                  <a:pt x="205" y="1924"/>
                </a:lnTo>
                <a:lnTo>
                  <a:pt x="214" y="1918"/>
                </a:lnTo>
                <a:lnTo>
                  <a:pt x="224" y="1913"/>
                </a:lnTo>
                <a:lnTo>
                  <a:pt x="247" y="1902"/>
                </a:lnTo>
                <a:lnTo>
                  <a:pt x="275" y="1891"/>
                </a:lnTo>
                <a:lnTo>
                  <a:pt x="320" y="1870"/>
                </a:lnTo>
                <a:lnTo>
                  <a:pt x="343" y="1858"/>
                </a:lnTo>
                <a:lnTo>
                  <a:pt x="354" y="1851"/>
                </a:lnTo>
                <a:lnTo>
                  <a:pt x="364" y="1844"/>
                </a:lnTo>
                <a:lnTo>
                  <a:pt x="374" y="1836"/>
                </a:lnTo>
                <a:lnTo>
                  <a:pt x="384" y="1827"/>
                </a:lnTo>
                <a:lnTo>
                  <a:pt x="392" y="1818"/>
                </a:lnTo>
                <a:lnTo>
                  <a:pt x="399" y="1807"/>
                </a:lnTo>
                <a:lnTo>
                  <a:pt x="404" y="1796"/>
                </a:lnTo>
                <a:lnTo>
                  <a:pt x="409" y="1783"/>
                </a:lnTo>
                <a:lnTo>
                  <a:pt x="411" y="1769"/>
                </a:lnTo>
                <a:lnTo>
                  <a:pt x="412" y="1754"/>
                </a:lnTo>
                <a:lnTo>
                  <a:pt x="411" y="1739"/>
                </a:lnTo>
                <a:lnTo>
                  <a:pt x="409" y="1725"/>
                </a:lnTo>
                <a:lnTo>
                  <a:pt x="404" y="1711"/>
                </a:lnTo>
                <a:lnTo>
                  <a:pt x="399" y="1698"/>
                </a:lnTo>
                <a:lnTo>
                  <a:pt x="392" y="1686"/>
                </a:lnTo>
                <a:lnTo>
                  <a:pt x="384" y="1674"/>
                </a:lnTo>
                <a:lnTo>
                  <a:pt x="374" y="1662"/>
                </a:lnTo>
                <a:lnTo>
                  <a:pt x="364" y="1652"/>
                </a:lnTo>
                <a:lnTo>
                  <a:pt x="354" y="1642"/>
                </a:lnTo>
                <a:lnTo>
                  <a:pt x="343" y="1633"/>
                </a:lnTo>
                <a:lnTo>
                  <a:pt x="320" y="1616"/>
                </a:lnTo>
                <a:lnTo>
                  <a:pt x="297" y="1602"/>
                </a:lnTo>
                <a:lnTo>
                  <a:pt x="275" y="1591"/>
                </a:lnTo>
                <a:lnTo>
                  <a:pt x="247" y="1580"/>
                </a:lnTo>
                <a:lnTo>
                  <a:pt x="224" y="1570"/>
                </a:lnTo>
                <a:lnTo>
                  <a:pt x="205" y="1559"/>
                </a:lnTo>
                <a:lnTo>
                  <a:pt x="197" y="1554"/>
                </a:lnTo>
                <a:lnTo>
                  <a:pt x="190" y="1549"/>
                </a:lnTo>
                <a:lnTo>
                  <a:pt x="184" y="1544"/>
                </a:lnTo>
                <a:lnTo>
                  <a:pt x="179" y="1539"/>
                </a:lnTo>
                <a:lnTo>
                  <a:pt x="174" y="1534"/>
                </a:lnTo>
                <a:lnTo>
                  <a:pt x="171" y="1529"/>
                </a:lnTo>
                <a:lnTo>
                  <a:pt x="168" y="1524"/>
                </a:lnTo>
                <a:lnTo>
                  <a:pt x="167" y="1519"/>
                </a:lnTo>
                <a:lnTo>
                  <a:pt x="166" y="1514"/>
                </a:lnTo>
                <a:lnTo>
                  <a:pt x="165" y="1509"/>
                </a:lnTo>
                <a:lnTo>
                  <a:pt x="166" y="1498"/>
                </a:lnTo>
                <a:lnTo>
                  <a:pt x="167" y="1489"/>
                </a:lnTo>
                <a:lnTo>
                  <a:pt x="168" y="1480"/>
                </a:lnTo>
                <a:lnTo>
                  <a:pt x="171" y="1472"/>
                </a:lnTo>
                <a:lnTo>
                  <a:pt x="174" y="1464"/>
                </a:lnTo>
                <a:lnTo>
                  <a:pt x="179" y="1456"/>
                </a:lnTo>
                <a:lnTo>
                  <a:pt x="184" y="1449"/>
                </a:lnTo>
                <a:lnTo>
                  <a:pt x="190" y="1443"/>
                </a:lnTo>
                <a:lnTo>
                  <a:pt x="197" y="1436"/>
                </a:lnTo>
                <a:lnTo>
                  <a:pt x="205" y="1430"/>
                </a:lnTo>
                <a:lnTo>
                  <a:pt x="214" y="1425"/>
                </a:lnTo>
                <a:lnTo>
                  <a:pt x="224" y="1419"/>
                </a:lnTo>
                <a:lnTo>
                  <a:pt x="247" y="1409"/>
                </a:lnTo>
                <a:lnTo>
                  <a:pt x="275" y="1399"/>
                </a:lnTo>
                <a:lnTo>
                  <a:pt x="297" y="1387"/>
                </a:lnTo>
                <a:lnTo>
                  <a:pt x="320" y="1373"/>
                </a:lnTo>
                <a:lnTo>
                  <a:pt x="343" y="1356"/>
                </a:lnTo>
                <a:lnTo>
                  <a:pt x="354" y="1347"/>
                </a:lnTo>
                <a:lnTo>
                  <a:pt x="364" y="1337"/>
                </a:lnTo>
                <a:lnTo>
                  <a:pt x="374" y="1326"/>
                </a:lnTo>
                <a:lnTo>
                  <a:pt x="384" y="1315"/>
                </a:lnTo>
                <a:lnTo>
                  <a:pt x="392" y="1303"/>
                </a:lnTo>
                <a:lnTo>
                  <a:pt x="399" y="1291"/>
                </a:lnTo>
                <a:lnTo>
                  <a:pt x="404" y="1277"/>
                </a:lnTo>
                <a:lnTo>
                  <a:pt x="409" y="1263"/>
                </a:lnTo>
                <a:lnTo>
                  <a:pt x="411" y="1249"/>
                </a:lnTo>
                <a:lnTo>
                  <a:pt x="412" y="1234"/>
                </a:lnTo>
                <a:lnTo>
                  <a:pt x="411" y="1219"/>
                </a:lnTo>
                <a:lnTo>
                  <a:pt x="409" y="1205"/>
                </a:lnTo>
                <a:lnTo>
                  <a:pt x="404" y="1193"/>
                </a:lnTo>
                <a:lnTo>
                  <a:pt x="399" y="1181"/>
                </a:lnTo>
                <a:lnTo>
                  <a:pt x="392" y="1171"/>
                </a:lnTo>
                <a:lnTo>
                  <a:pt x="384" y="1161"/>
                </a:lnTo>
                <a:lnTo>
                  <a:pt x="374" y="1153"/>
                </a:lnTo>
                <a:lnTo>
                  <a:pt x="364" y="1144"/>
                </a:lnTo>
                <a:lnTo>
                  <a:pt x="354" y="1137"/>
                </a:lnTo>
                <a:lnTo>
                  <a:pt x="343" y="1130"/>
                </a:lnTo>
                <a:lnTo>
                  <a:pt x="320" y="1118"/>
                </a:lnTo>
                <a:lnTo>
                  <a:pt x="275" y="1097"/>
                </a:lnTo>
                <a:lnTo>
                  <a:pt x="247" y="1086"/>
                </a:lnTo>
                <a:lnTo>
                  <a:pt x="224" y="1076"/>
                </a:lnTo>
                <a:lnTo>
                  <a:pt x="214" y="1070"/>
                </a:lnTo>
                <a:lnTo>
                  <a:pt x="205" y="1065"/>
                </a:lnTo>
                <a:lnTo>
                  <a:pt x="197" y="1059"/>
                </a:lnTo>
                <a:lnTo>
                  <a:pt x="190" y="1052"/>
                </a:lnTo>
                <a:lnTo>
                  <a:pt x="184" y="1046"/>
                </a:lnTo>
                <a:lnTo>
                  <a:pt x="179" y="1039"/>
                </a:lnTo>
                <a:lnTo>
                  <a:pt x="174" y="1031"/>
                </a:lnTo>
                <a:lnTo>
                  <a:pt x="171" y="1024"/>
                </a:lnTo>
                <a:lnTo>
                  <a:pt x="168" y="1015"/>
                </a:lnTo>
                <a:lnTo>
                  <a:pt x="167" y="1006"/>
                </a:lnTo>
                <a:lnTo>
                  <a:pt x="166" y="997"/>
                </a:lnTo>
                <a:lnTo>
                  <a:pt x="165" y="987"/>
                </a:lnTo>
                <a:lnTo>
                  <a:pt x="166" y="982"/>
                </a:lnTo>
                <a:lnTo>
                  <a:pt x="167" y="976"/>
                </a:lnTo>
                <a:lnTo>
                  <a:pt x="168" y="971"/>
                </a:lnTo>
                <a:lnTo>
                  <a:pt x="171" y="966"/>
                </a:lnTo>
                <a:lnTo>
                  <a:pt x="174" y="961"/>
                </a:lnTo>
                <a:lnTo>
                  <a:pt x="179" y="956"/>
                </a:lnTo>
                <a:lnTo>
                  <a:pt x="184" y="951"/>
                </a:lnTo>
                <a:lnTo>
                  <a:pt x="190" y="946"/>
                </a:lnTo>
                <a:lnTo>
                  <a:pt x="197" y="941"/>
                </a:lnTo>
                <a:lnTo>
                  <a:pt x="205" y="936"/>
                </a:lnTo>
                <a:lnTo>
                  <a:pt x="224" y="925"/>
                </a:lnTo>
                <a:lnTo>
                  <a:pt x="247" y="915"/>
                </a:lnTo>
                <a:lnTo>
                  <a:pt x="275" y="905"/>
                </a:lnTo>
              </a:path>
            </a:pathLst>
          </a:custGeom>
          <a:solidFill>
            <a:srgbClr val="DD5920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9" name="Freeform 8"/>
          <p:cNvSpPr>
            <a:spLocks noChangeArrowheads="1"/>
          </p:cNvSpPr>
          <p:nvPr/>
        </p:nvSpPr>
        <p:spPr bwMode="auto">
          <a:xfrm>
            <a:off x="6302150" y="4115542"/>
            <a:ext cx="126660" cy="804900"/>
          </a:xfrm>
          <a:custGeom>
            <a:avLst/>
            <a:gdLst>
              <a:gd name="T0" fmla="*/ 382 w 412"/>
              <a:gd name="T1" fmla="*/ 821 h 2606"/>
              <a:gd name="T2" fmla="*/ 403 w 412"/>
              <a:gd name="T3" fmla="*/ 699 h 2606"/>
              <a:gd name="T4" fmla="*/ 274 w 412"/>
              <a:gd name="T5" fmla="*/ 604 h 2606"/>
              <a:gd name="T6" fmla="*/ 173 w 412"/>
              <a:gd name="T7" fmla="*/ 538 h 2606"/>
              <a:gd name="T8" fmla="*/ 170 w 412"/>
              <a:gd name="T9" fmla="*/ 473 h 2606"/>
              <a:gd name="T10" fmla="*/ 274 w 412"/>
              <a:gd name="T11" fmla="*/ 412 h 2606"/>
              <a:gd name="T12" fmla="*/ 398 w 412"/>
              <a:gd name="T13" fmla="*/ 303 h 2606"/>
              <a:gd name="T14" fmla="*/ 391 w 412"/>
              <a:gd name="T15" fmla="*/ 184 h 2606"/>
              <a:gd name="T16" fmla="*/ 203 w 412"/>
              <a:gd name="T17" fmla="*/ 66 h 2606"/>
              <a:gd name="T18" fmla="*/ 165 w 412"/>
              <a:gd name="T19" fmla="*/ 10 h 2606"/>
              <a:gd name="T20" fmla="*/ 139 w 412"/>
              <a:gd name="T21" fmla="*/ 92 h 2606"/>
              <a:gd name="T22" fmla="*/ 247 w 412"/>
              <a:gd name="T23" fmla="*/ 165 h 2606"/>
              <a:gd name="T24" fmla="*/ 355 w 412"/>
              <a:gd name="T25" fmla="*/ 239 h 2606"/>
              <a:gd name="T26" fmla="*/ 342 w 412"/>
              <a:gd name="T27" fmla="*/ 285 h 2606"/>
              <a:gd name="T28" fmla="*/ 191 w 412"/>
              <a:gd name="T29" fmla="*/ 378 h 2606"/>
              <a:gd name="T30" fmla="*/ 116 w 412"/>
              <a:gd name="T31" fmla="*/ 453 h 2606"/>
              <a:gd name="T32" fmla="*/ 132 w 412"/>
              <a:gd name="T33" fmla="*/ 574 h 2606"/>
              <a:gd name="T34" fmla="*/ 232 w 412"/>
              <a:gd name="T35" fmla="*/ 652 h 2606"/>
              <a:gd name="T36" fmla="*/ 354 w 412"/>
              <a:gd name="T37" fmla="*/ 730 h 2606"/>
              <a:gd name="T38" fmla="*/ 342 w 412"/>
              <a:gd name="T39" fmla="*/ 784 h 2606"/>
              <a:gd name="T40" fmla="*/ 191 w 412"/>
              <a:gd name="T41" fmla="*/ 872 h 2606"/>
              <a:gd name="T42" fmla="*/ 116 w 412"/>
              <a:gd name="T43" fmla="*/ 946 h 2606"/>
              <a:gd name="T44" fmla="*/ 132 w 412"/>
              <a:gd name="T45" fmla="*/ 1068 h 2606"/>
              <a:gd name="T46" fmla="*/ 232 w 412"/>
              <a:gd name="T47" fmla="*/ 1146 h 2606"/>
              <a:gd name="T48" fmla="*/ 354 w 412"/>
              <a:gd name="T49" fmla="*/ 1223 h 2606"/>
              <a:gd name="T50" fmla="*/ 342 w 412"/>
              <a:gd name="T51" fmla="*/ 1278 h 2606"/>
              <a:gd name="T52" fmla="*/ 218 w 412"/>
              <a:gd name="T53" fmla="*/ 1355 h 2606"/>
              <a:gd name="T54" fmla="*/ 125 w 412"/>
              <a:gd name="T55" fmla="*/ 1439 h 2606"/>
              <a:gd name="T56" fmla="*/ 120 w 412"/>
              <a:gd name="T57" fmla="*/ 1561 h 2606"/>
              <a:gd name="T58" fmla="*/ 218 w 412"/>
              <a:gd name="T59" fmla="*/ 1635 h 2606"/>
              <a:gd name="T60" fmla="*/ 347 w 412"/>
              <a:gd name="T61" fmla="*/ 1718 h 2606"/>
              <a:gd name="T62" fmla="*/ 351 w 412"/>
              <a:gd name="T63" fmla="*/ 1770 h 2606"/>
              <a:gd name="T64" fmla="*/ 218 w 412"/>
              <a:gd name="T65" fmla="*/ 1849 h 2606"/>
              <a:gd name="T66" fmla="*/ 125 w 412"/>
              <a:gd name="T67" fmla="*/ 1933 h 2606"/>
              <a:gd name="T68" fmla="*/ 120 w 412"/>
              <a:gd name="T69" fmla="*/ 2054 h 2606"/>
              <a:gd name="T70" fmla="*/ 218 w 412"/>
              <a:gd name="T71" fmla="*/ 2128 h 2606"/>
              <a:gd name="T72" fmla="*/ 347 w 412"/>
              <a:gd name="T73" fmla="*/ 2212 h 2606"/>
              <a:gd name="T74" fmla="*/ 351 w 412"/>
              <a:gd name="T75" fmla="*/ 2264 h 2606"/>
              <a:gd name="T76" fmla="*/ 219 w 412"/>
              <a:gd name="T77" fmla="*/ 2330 h 2606"/>
              <a:gd name="T78" fmla="*/ 52 w 412"/>
              <a:gd name="T79" fmla="*/ 2368 h 2606"/>
              <a:gd name="T80" fmla="*/ 1 w 412"/>
              <a:gd name="T81" fmla="*/ 2483 h 2606"/>
              <a:gd name="T82" fmla="*/ 76 w 412"/>
              <a:gd name="T83" fmla="*/ 2583 h 2606"/>
              <a:gd name="T84" fmla="*/ 197 w 412"/>
              <a:gd name="T85" fmla="*/ 2600 h 2606"/>
              <a:gd name="T86" fmla="*/ 288 w 412"/>
              <a:gd name="T87" fmla="*/ 2524 h 2606"/>
              <a:gd name="T88" fmla="*/ 293 w 412"/>
              <a:gd name="T89" fmla="*/ 2437 h 2606"/>
              <a:gd name="T90" fmla="*/ 342 w 412"/>
              <a:gd name="T91" fmla="*/ 2352 h 2606"/>
              <a:gd name="T92" fmla="*/ 410 w 412"/>
              <a:gd name="T93" fmla="*/ 2263 h 2606"/>
              <a:gd name="T94" fmla="*/ 363 w 412"/>
              <a:gd name="T95" fmla="*/ 2146 h 2606"/>
              <a:gd name="T96" fmla="*/ 195 w 412"/>
              <a:gd name="T97" fmla="*/ 2048 h 2606"/>
              <a:gd name="T98" fmla="*/ 164 w 412"/>
              <a:gd name="T99" fmla="*/ 2001 h 2606"/>
              <a:gd name="T100" fmla="*/ 195 w 412"/>
              <a:gd name="T101" fmla="*/ 1930 h 2606"/>
              <a:gd name="T102" fmla="*/ 363 w 412"/>
              <a:gd name="T103" fmla="*/ 1844 h 2606"/>
              <a:gd name="T104" fmla="*/ 410 w 412"/>
              <a:gd name="T105" fmla="*/ 1739 h 2606"/>
              <a:gd name="T106" fmla="*/ 342 w 412"/>
              <a:gd name="T107" fmla="*/ 1633 h 2606"/>
              <a:gd name="T108" fmla="*/ 182 w 412"/>
              <a:gd name="T109" fmla="*/ 1544 h 2606"/>
              <a:gd name="T110" fmla="*/ 166 w 412"/>
              <a:gd name="T111" fmla="*/ 1489 h 2606"/>
              <a:gd name="T112" fmla="*/ 212 w 412"/>
              <a:gd name="T113" fmla="*/ 1425 h 2606"/>
              <a:gd name="T114" fmla="*/ 373 w 412"/>
              <a:gd name="T115" fmla="*/ 1326 h 2606"/>
              <a:gd name="T116" fmla="*/ 408 w 412"/>
              <a:gd name="T117" fmla="*/ 1205 h 2606"/>
              <a:gd name="T118" fmla="*/ 319 w 412"/>
              <a:gd name="T119" fmla="*/ 1118 h 2606"/>
              <a:gd name="T120" fmla="*/ 177 w 412"/>
              <a:gd name="T121" fmla="*/ 1039 h 2606"/>
              <a:gd name="T122" fmla="*/ 167 w 412"/>
              <a:gd name="T123" fmla="*/ 971 h 2606"/>
              <a:gd name="T124" fmla="*/ 246 w 412"/>
              <a:gd name="T125" fmla="*/ 915 h 2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12" h="2606">
                <a:moveTo>
                  <a:pt x="274" y="905"/>
                </a:moveTo>
                <a:lnTo>
                  <a:pt x="274" y="905"/>
                </a:lnTo>
                <a:lnTo>
                  <a:pt x="296" y="893"/>
                </a:lnTo>
                <a:lnTo>
                  <a:pt x="319" y="879"/>
                </a:lnTo>
                <a:lnTo>
                  <a:pt x="342" y="862"/>
                </a:lnTo>
                <a:lnTo>
                  <a:pt x="353" y="853"/>
                </a:lnTo>
                <a:lnTo>
                  <a:pt x="363" y="843"/>
                </a:lnTo>
                <a:lnTo>
                  <a:pt x="373" y="833"/>
                </a:lnTo>
                <a:lnTo>
                  <a:pt x="382" y="821"/>
                </a:lnTo>
                <a:lnTo>
                  <a:pt x="391" y="810"/>
                </a:lnTo>
                <a:lnTo>
                  <a:pt x="398" y="797"/>
                </a:lnTo>
                <a:lnTo>
                  <a:pt x="403" y="784"/>
                </a:lnTo>
                <a:lnTo>
                  <a:pt x="408" y="770"/>
                </a:lnTo>
                <a:lnTo>
                  <a:pt x="410" y="756"/>
                </a:lnTo>
                <a:lnTo>
                  <a:pt x="411" y="741"/>
                </a:lnTo>
                <a:lnTo>
                  <a:pt x="410" y="726"/>
                </a:lnTo>
                <a:lnTo>
                  <a:pt x="408" y="712"/>
                </a:lnTo>
                <a:lnTo>
                  <a:pt x="403" y="699"/>
                </a:lnTo>
                <a:lnTo>
                  <a:pt x="398" y="688"/>
                </a:lnTo>
                <a:lnTo>
                  <a:pt x="391" y="678"/>
                </a:lnTo>
                <a:lnTo>
                  <a:pt x="382" y="668"/>
                </a:lnTo>
                <a:lnTo>
                  <a:pt x="373" y="659"/>
                </a:lnTo>
                <a:lnTo>
                  <a:pt x="363" y="651"/>
                </a:lnTo>
                <a:lnTo>
                  <a:pt x="353" y="644"/>
                </a:lnTo>
                <a:lnTo>
                  <a:pt x="342" y="637"/>
                </a:lnTo>
                <a:lnTo>
                  <a:pt x="319" y="625"/>
                </a:lnTo>
                <a:lnTo>
                  <a:pt x="274" y="604"/>
                </a:lnTo>
                <a:lnTo>
                  <a:pt x="246" y="593"/>
                </a:lnTo>
                <a:lnTo>
                  <a:pt x="222" y="582"/>
                </a:lnTo>
                <a:lnTo>
                  <a:pt x="212" y="577"/>
                </a:lnTo>
                <a:lnTo>
                  <a:pt x="203" y="571"/>
                </a:lnTo>
                <a:lnTo>
                  <a:pt x="195" y="565"/>
                </a:lnTo>
                <a:lnTo>
                  <a:pt x="188" y="559"/>
                </a:lnTo>
                <a:lnTo>
                  <a:pt x="182" y="552"/>
                </a:lnTo>
                <a:lnTo>
                  <a:pt x="177" y="545"/>
                </a:lnTo>
                <a:lnTo>
                  <a:pt x="173" y="538"/>
                </a:lnTo>
                <a:lnTo>
                  <a:pt x="170" y="530"/>
                </a:lnTo>
                <a:lnTo>
                  <a:pt x="167" y="522"/>
                </a:lnTo>
                <a:lnTo>
                  <a:pt x="166" y="513"/>
                </a:lnTo>
                <a:lnTo>
                  <a:pt x="165" y="504"/>
                </a:lnTo>
                <a:lnTo>
                  <a:pt x="164" y="494"/>
                </a:lnTo>
                <a:lnTo>
                  <a:pt x="165" y="488"/>
                </a:lnTo>
                <a:lnTo>
                  <a:pt x="166" y="483"/>
                </a:lnTo>
                <a:lnTo>
                  <a:pt x="167" y="478"/>
                </a:lnTo>
                <a:lnTo>
                  <a:pt x="170" y="473"/>
                </a:lnTo>
                <a:lnTo>
                  <a:pt x="173" y="468"/>
                </a:lnTo>
                <a:lnTo>
                  <a:pt x="177" y="463"/>
                </a:lnTo>
                <a:lnTo>
                  <a:pt x="182" y="457"/>
                </a:lnTo>
                <a:lnTo>
                  <a:pt x="188" y="452"/>
                </a:lnTo>
                <a:lnTo>
                  <a:pt x="195" y="447"/>
                </a:lnTo>
                <a:lnTo>
                  <a:pt x="203" y="442"/>
                </a:lnTo>
                <a:lnTo>
                  <a:pt x="222" y="432"/>
                </a:lnTo>
                <a:lnTo>
                  <a:pt x="246" y="422"/>
                </a:lnTo>
                <a:lnTo>
                  <a:pt x="274" y="412"/>
                </a:lnTo>
                <a:lnTo>
                  <a:pt x="296" y="400"/>
                </a:lnTo>
                <a:lnTo>
                  <a:pt x="319" y="386"/>
                </a:lnTo>
                <a:lnTo>
                  <a:pt x="342" y="369"/>
                </a:lnTo>
                <a:lnTo>
                  <a:pt x="353" y="360"/>
                </a:lnTo>
                <a:lnTo>
                  <a:pt x="363" y="350"/>
                </a:lnTo>
                <a:lnTo>
                  <a:pt x="373" y="339"/>
                </a:lnTo>
                <a:lnTo>
                  <a:pt x="382" y="328"/>
                </a:lnTo>
                <a:lnTo>
                  <a:pt x="391" y="316"/>
                </a:lnTo>
                <a:lnTo>
                  <a:pt x="398" y="303"/>
                </a:lnTo>
                <a:lnTo>
                  <a:pt x="403" y="290"/>
                </a:lnTo>
                <a:lnTo>
                  <a:pt x="408" y="276"/>
                </a:lnTo>
                <a:lnTo>
                  <a:pt x="410" y="262"/>
                </a:lnTo>
                <a:lnTo>
                  <a:pt x="411" y="247"/>
                </a:lnTo>
                <a:lnTo>
                  <a:pt x="410" y="232"/>
                </a:lnTo>
                <a:lnTo>
                  <a:pt x="408" y="218"/>
                </a:lnTo>
                <a:lnTo>
                  <a:pt x="403" y="206"/>
                </a:lnTo>
                <a:lnTo>
                  <a:pt x="398" y="194"/>
                </a:lnTo>
                <a:lnTo>
                  <a:pt x="391" y="184"/>
                </a:lnTo>
                <a:lnTo>
                  <a:pt x="382" y="174"/>
                </a:lnTo>
                <a:lnTo>
                  <a:pt x="373" y="166"/>
                </a:lnTo>
                <a:lnTo>
                  <a:pt x="363" y="158"/>
                </a:lnTo>
                <a:lnTo>
                  <a:pt x="353" y="150"/>
                </a:lnTo>
                <a:lnTo>
                  <a:pt x="342" y="143"/>
                </a:lnTo>
                <a:lnTo>
                  <a:pt x="319" y="131"/>
                </a:lnTo>
                <a:lnTo>
                  <a:pt x="274" y="110"/>
                </a:lnTo>
                <a:lnTo>
                  <a:pt x="222" y="78"/>
                </a:lnTo>
                <a:lnTo>
                  <a:pt x="203" y="66"/>
                </a:lnTo>
                <a:lnTo>
                  <a:pt x="195" y="61"/>
                </a:lnTo>
                <a:lnTo>
                  <a:pt x="188" y="55"/>
                </a:lnTo>
                <a:lnTo>
                  <a:pt x="182" y="50"/>
                </a:lnTo>
                <a:lnTo>
                  <a:pt x="177" y="45"/>
                </a:lnTo>
                <a:lnTo>
                  <a:pt x="173" y="39"/>
                </a:lnTo>
                <a:lnTo>
                  <a:pt x="170" y="33"/>
                </a:lnTo>
                <a:lnTo>
                  <a:pt x="167" y="26"/>
                </a:lnTo>
                <a:lnTo>
                  <a:pt x="166" y="18"/>
                </a:lnTo>
                <a:lnTo>
                  <a:pt x="165" y="10"/>
                </a:lnTo>
                <a:lnTo>
                  <a:pt x="164" y="0"/>
                </a:lnTo>
                <a:lnTo>
                  <a:pt x="110" y="0"/>
                </a:lnTo>
                <a:lnTo>
                  <a:pt x="111" y="15"/>
                </a:lnTo>
                <a:lnTo>
                  <a:pt x="113" y="29"/>
                </a:lnTo>
                <a:lnTo>
                  <a:pt x="116" y="43"/>
                </a:lnTo>
                <a:lnTo>
                  <a:pt x="120" y="57"/>
                </a:lnTo>
                <a:lnTo>
                  <a:pt x="125" y="69"/>
                </a:lnTo>
                <a:lnTo>
                  <a:pt x="132" y="81"/>
                </a:lnTo>
                <a:lnTo>
                  <a:pt x="139" y="92"/>
                </a:lnTo>
                <a:lnTo>
                  <a:pt x="148" y="103"/>
                </a:lnTo>
                <a:lnTo>
                  <a:pt x="157" y="113"/>
                </a:lnTo>
                <a:lnTo>
                  <a:pt x="167" y="122"/>
                </a:lnTo>
                <a:lnTo>
                  <a:pt x="179" y="131"/>
                </a:lnTo>
                <a:lnTo>
                  <a:pt x="191" y="139"/>
                </a:lnTo>
                <a:lnTo>
                  <a:pt x="204" y="146"/>
                </a:lnTo>
                <a:lnTo>
                  <a:pt x="218" y="153"/>
                </a:lnTo>
                <a:lnTo>
                  <a:pt x="232" y="159"/>
                </a:lnTo>
                <a:lnTo>
                  <a:pt x="247" y="165"/>
                </a:lnTo>
                <a:lnTo>
                  <a:pt x="287" y="185"/>
                </a:lnTo>
                <a:lnTo>
                  <a:pt x="305" y="195"/>
                </a:lnTo>
                <a:lnTo>
                  <a:pt x="322" y="206"/>
                </a:lnTo>
                <a:lnTo>
                  <a:pt x="336" y="216"/>
                </a:lnTo>
                <a:lnTo>
                  <a:pt x="342" y="221"/>
                </a:lnTo>
                <a:lnTo>
                  <a:pt x="347" y="226"/>
                </a:lnTo>
                <a:lnTo>
                  <a:pt x="351" y="231"/>
                </a:lnTo>
                <a:lnTo>
                  <a:pt x="354" y="236"/>
                </a:lnTo>
                <a:lnTo>
                  <a:pt x="355" y="239"/>
                </a:lnTo>
                <a:lnTo>
                  <a:pt x="356" y="242"/>
                </a:lnTo>
                <a:lnTo>
                  <a:pt x="356" y="244"/>
                </a:lnTo>
                <a:lnTo>
                  <a:pt x="356" y="247"/>
                </a:lnTo>
                <a:lnTo>
                  <a:pt x="356" y="256"/>
                </a:lnTo>
                <a:lnTo>
                  <a:pt x="354" y="265"/>
                </a:lnTo>
                <a:lnTo>
                  <a:pt x="352" y="269"/>
                </a:lnTo>
                <a:lnTo>
                  <a:pt x="351" y="273"/>
                </a:lnTo>
                <a:lnTo>
                  <a:pt x="347" y="279"/>
                </a:lnTo>
                <a:lnTo>
                  <a:pt x="342" y="285"/>
                </a:lnTo>
                <a:lnTo>
                  <a:pt x="336" y="291"/>
                </a:lnTo>
                <a:lnTo>
                  <a:pt x="329" y="296"/>
                </a:lnTo>
                <a:lnTo>
                  <a:pt x="322" y="302"/>
                </a:lnTo>
                <a:lnTo>
                  <a:pt x="287" y="324"/>
                </a:lnTo>
                <a:lnTo>
                  <a:pt x="267" y="338"/>
                </a:lnTo>
                <a:lnTo>
                  <a:pt x="257" y="347"/>
                </a:lnTo>
                <a:lnTo>
                  <a:pt x="247" y="357"/>
                </a:lnTo>
                <a:lnTo>
                  <a:pt x="218" y="367"/>
                </a:lnTo>
                <a:lnTo>
                  <a:pt x="191" y="378"/>
                </a:lnTo>
                <a:lnTo>
                  <a:pt x="179" y="384"/>
                </a:lnTo>
                <a:lnTo>
                  <a:pt x="167" y="391"/>
                </a:lnTo>
                <a:lnTo>
                  <a:pt x="157" y="398"/>
                </a:lnTo>
                <a:lnTo>
                  <a:pt x="148" y="405"/>
                </a:lnTo>
                <a:lnTo>
                  <a:pt x="139" y="413"/>
                </a:lnTo>
                <a:lnTo>
                  <a:pt x="132" y="422"/>
                </a:lnTo>
                <a:lnTo>
                  <a:pt x="125" y="431"/>
                </a:lnTo>
                <a:lnTo>
                  <a:pt x="120" y="442"/>
                </a:lnTo>
                <a:lnTo>
                  <a:pt x="116" y="453"/>
                </a:lnTo>
                <a:lnTo>
                  <a:pt x="113" y="465"/>
                </a:lnTo>
                <a:lnTo>
                  <a:pt x="111" y="479"/>
                </a:lnTo>
                <a:lnTo>
                  <a:pt x="110" y="494"/>
                </a:lnTo>
                <a:lnTo>
                  <a:pt x="111" y="509"/>
                </a:lnTo>
                <a:lnTo>
                  <a:pt x="113" y="523"/>
                </a:lnTo>
                <a:lnTo>
                  <a:pt x="116" y="537"/>
                </a:lnTo>
                <a:lnTo>
                  <a:pt x="120" y="550"/>
                </a:lnTo>
                <a:lnTo>
                  <a:pt x="125" y="563"/>
                </a:lnTo>
                <a:lnTo>
                  <a:pt x="132" y="574"/>
                </a:lnTo>
                <a:lnTo>
                  <a:pt x="139" y="586"/>
                </a:lnTo>
                <a:lnTo>
                  <a:pt x="148" y="596"/>
                </a:lnTo>
                <a:lnTo>
                  <a:pt x="157" y="606"/>
                </a:lnTo>
                <a:lnTo>
                  <a:pt x="167" y="615"/>
                </a:lnTo>
                <a:lnTo>
                  <a:pt x="179" y="624"/>
                </a:lnTo>
                <a:lnTo>
                  <a:pt x="191" y="632"/>
                </a:lnTo>
                <a:lnTo>
                  <a:pt x="204" y="639"/>
                </a:lnTo>
                <a:lnTo>
                  <a:pt x="218" y="646"/>
                </a:lnTo>
                <a:lnTo>
                  <a:pt x="232" y="652"/>
                </a:lnTo>
                <a:lnTo>
                  <a:pt x="247" y="658"/>
                </a:lnTo>
                <a:lnTo>
                  <a:pt x="287" y="679"/>
                </a:lnTo>
                <a:lnTo>
                  <a:pt x="305" y="689"/>
                </a:lnTo>
                <a:lnTo>
                  <a:pt x="322" y="699"/>
                </a:lnTo>
                <a:lnTo>
                  <a:pt x="336" y="710"/>
                </a:lnTo>
                <a:lnTo>
                  <a:pt x="342" y="715"/>
                </a:lnTo>
                <a:lnTo>
                  <a:pt x="347" y="720"/>
                </a:lnTo>
                <a:lnTo>
                  <a:pt x="351" y="725"/>
                </a:lnTo>
                <a:lnTo>
                  <a:pt x="354" y="730"/>
                </a:lnTo>
                <a:lnTo>
                  <a:pt x="355" y="733"/>
                </a:lnTo>
                <a:lnTo>
                  <a:pt x="356" y="736"/>
                </a:lnTo>
                <a:lnTo>
                  <a:pt x="356" y="738"/>
                </a:lnTo>
                <a:lnTo>
                  <a:pt x="356" y="741"/>
                </a:lnTo>
                <a:lnTo>
                  <a:pt x="356" y="750"/>
                </a:lnTo>
                <a:lnTo>
                  <a:pt x="354" y="760"/>
                </a:lnTo>
                <a:lnTo>
                  <a:pt x="351" y="768"/>
                </a:lnTo>
                <a:lnTo>
                  <a:pt x="347" y="777"/>
                </a:lnTo>
                <a:lnTo>
                  <a:pt x="342" y="784"/>
                </a:lnTo>
                <a:lnTo>
                  <a:pt x="336" y="792"/>
                </a:lnTo>
                <a:lnTo>
                  <a:pt x="329" y="799"/>
                </a:lnTo>
                <a:lnTo>
                  <a:pt x="322" y="805"/>
                </a:lnTo>
                <a:lnTo>
                  <a:pt x="314" y="812"/>
                </a:lnTo>
                <a:lnTo>
                  <a:pt x="305" y="818"/>
                </a:lnTo>
                <a:lnTo>
                  <a:pt x="287" y="829"/>
                </a:lnTo>
                <a:lnTo>
                  <a:pt x="247" y="851"/>
                </a:lnTo>
                <a:lnTo>
                  <a:pt x="218" y="861"/>
                </a:lnTo>
                <a:lnTo>
                  <a:pt x="191" y="872"/>
                </a:lnTo>
                <a:lnTo>
                  <a:pt x="179" y="878"/>
                </a:lnTo>
                <a:lnTo>
                  <a:pt x="167" y="884"/>
                </a:lnTo>
                <a:lnTo>
                  <a:pt x="157" y="891"/>
                </a:lnTo>
                <a:lnTo>
                  <a:pt x="148" y="898"/>
                </a:lnTo>
                <a:lnTo>
                  <a:pt x="139" y="906"/>
                </a:lnTo>
                <a:lnTo>
                  <a:pt x="132" y="915"/>
                </a:lnTo>
                <a:lnTo>
                  <a:pt x="125" y="924"/>
                </a:lnTo>
                <a:lnTo>
                  <a:pt x="120" y="935"/>
                </a:lnTo>
                <a:lnTo>
                  <a:pt x="116" y="946"/>
                </a:lnTo>
                <a:lnTo>
                  <a:pt x="113" y="958"/>
                </a:lnTo>
                <a:lnTo>
                  <a:pt x="111" y="972"/>
                </a:lnTo>
                <a:lnTo>
                  <a:pt x="110" y="987"/>
                </a:lnTo>
                <a:lnTo>
                  <a:pt x="111" y="1002"/>
                </a:lnTo>
                <a:lnTo>
                  <a:pt x="113" y="1016"/>
                </a:lnTo>
                <a:lnTo>
                  <a:pt x="116" y="1030"/>
                </a:lnTo>
                <a:lnTo>
                  <a:pt x="120" y="1043"/>
                </a:lnTo>
                <a:lnTo>
                  <a:pt x="125" y="1056"/>
                </a:lnTo>
                <a:lnTo>
                  <a:pt x="132" y="1068"/>
                </a:lnTo>
                <a:lnTo>
                  <a:pt x="139" y="1079"/>
                </a:lnTo>
                <a:lnTo>
                  <a:pt x="148" y="1090"/>
                </a:lnTo>
                <a:lnTo>
                  <a:pt x="157" y="1100"/>
                </a:lnTo>
                <a:lnTo>
                  <a:pt x="167" y="1109"/>
                </a:lnTo>
                <a:lnTo>
                  <a:pt x="179" y="1118"/>
                </a:lnTo>
                <a:lnTo>
                  <a:pt x="191" y="1126"/>
                </a:lnTo>
                <a:lnTo>
                  <a:pt x="204" y="1133"/>
                </a:lnTo>
                <a:lnTo>
                  <a:pt x="218" y="1140"/>
                </a:lnTo>
                <a:lnTo>
                  <a:pt x="232" y="1146"/>
                </a:lnTo>
                <a:lnTo>
                  <a:pt x="247" y="1152"/>
                </a:lnTo>
                <a:lnTo>
                  <a:pt x="287" y="1172"/>
                </a:lnTo>
                <a:lnTo>
                  <a:pt x="305" y="1183"/>
                </a:lnTo>
                <a:lnTo>
                  <a:pt x="322" y="1193"/>
                </a:lnTo>
                <a:lnTo>
                  <a:pt x="336" y="1203"/>
                </a:lnTo>
                <a:lnTo>
                  <a:pt x="342" y="1208"/>
                </a:lnTo>
                <a:lnTo>
                  <a:pt x="347" y="1213"/>
                </a:lnTo>
                <a:lnTo>
                  <a:pt x="351" y="1218"/>
                </a:lnTo>
                <a:lnTo>
                  <a:pt x="354" y="1223"/>
                </a:lnTo>
                <a:lnTo>
                  <a:pt x="355" y="1226"/>
                </a:lnTo>
                <a:lnTo>
                  <a:pt x="356" y="1228"/>
                </a:lnTo>
                <a:lnTo>
                  <a:pt x="356" y="1231"/>
                </a:lnTo>
                <a:lnTo>
                  <a:pt x="356" y="1234"/>
                </a:lnTo>
                <a:lnTo>
                  <a:pt x="356" y="1244"/>
                </a:lnTo>
                <a:lnTo>
                  <a:pt x="354" y="1253"/>
                </a:lnTo>
                <a:lnTo>
                  <a:pt x="351" y="1262"/>
                </a:lnTo>
                <a:lnTo>
                  <a:pt x="347" y="1270"/>
                </a:lnTo>
                <a:lnTo>
                  <a:pt x="342" y="1278"/>
                </a:lnTo>
                <a:lnTo>
                  <a:pt x="336" y="1285"/>
                </a:lnTo>
                <a:lnTo>
                  <a:pt x="329" y="1292"/>
                </a:lnTo>
                <a:lnTo>
                  <a:pt x="322" y="1299"/>
                </a:lnTo>
                <a:lnTo>
                  <a:pt x="314" y="1305"/>
                </a:lnTo>
                <a:lnTo>
                  <a:pt x="305" y="1311"/>
                </a:lnTo>
                <a:lnTo>
                  <a:pt x="287" y="1323"/>
                </a:lnTo>
                <a:lnTo>
                  <a:pt x="247" y="1344"/>
                </a:lnTo>
                <a:lnTo>
                  <a:pt x="232" y="1349"/>
                </a:lnTo>
                <a:lnTo>
                  <a:pt x="218" y="1355"/>
                </a:lnTo>
                <a:lnTo>
                  <a:pt x="204" y="1362"/>
                </a:lnTo>
                <a:lnTo>
                  <a:pt x="191" y="1369"/>
                </a:lnTo>
                <a:lnTo>
                  <a:pt x="179" y="1377"/>
                </a:lnTo>
                <a:lnTo>
                  <a:pt x="167" y="1386"/>
                </a:lnTo>
                <a:lnTo>
                  <a:pt x="157" y="1395"/>
                </a:lnTo>
                <a:lnTo>
                  <a:pt x="148" y="1405"/>
                </a:lnTo>
                <a:lnTo>
                  <a:pt x="139" y="1416"/>
                </a:lnTo>
                <a:lnTo>
                  <a:pt x="132" y="1427"/>
                </a:lnTo>
                <a:lnTo>
                  <a:pt x="125" y="1439"/>
                </a:lnTo>
                <a:lnTo>
                  <a:pt x="120" y="1452"/>
                </a:lnTo>
                <a:lnTo>
                  <a:pt x="116" y="1465"/>
                </a:lnTo>
                <a:lnTo>
                  <a:pt x="113" y="1479"/>
                </a:lnTo>
                <a:lnTo>
                  <a:pt x="111" y="1493"/>
                </a:lnTo>
                <a:lnTo>
                  <a:pt x="110" y="1509"/>
                </a:lnTo>
                <a:lnTo>
                  <a:pt x="111" y="1523"/>
                </a:lnTo>
                <a:lnTo>
                  <a:pt x="113" y="1537"/>
                </a:lnTo>
                <a:lnTo>
                  <a:pt x="116" y="1549"/>
                </a:lnTo>
                <a:lnTo>
                  <a:pt x="120" y="1561"/>
                </a:lnTo>
                <a:lnTo>
                  <a:pt x="125" y="1571"/>
                </a:lnTo>
                <a:lnTo>
                  <a:pt x="132" y="1581"/>
                </a:lnTo>
                <a:lnTo>
                  <a:pt x="139" y="1589"/>
                </a:lnTo>
                <a:lnTo>
                  <a:pt x="148" y="1597"/>
                </a:lnTo>
                <a:lnTo>
                  <a:pt x="157" y="1605"/>
                </a:lnTo>
                <a:lnTo>
                  <a:pt x="167" y="1611"/>
                </a:lnTo>
                <a:lnTo>
                  <a:pt x="179" y="1618"/>
                </a:lnTo>
                <a:lnTo>
                  <a:pt x="191" y="1624"/>
                </a:lnTo>
                <a:lnTo>
                  <a:pt x="218" y="1635"/>
                </a:lnTo>
                <a:lnTo>
                  <a:pt x="247" y="1646"/>
                </a:lnTo>
                <a:lnTo>
                  <a:pt x="287" y="1666"/>
                </a:lnTo>
                <a:lnTo>
                  <a:pt x="305" y="1678"/>
                </a:lnTo>
                <a:lnTo>
                  <a:pt x="314" y="1684"/>
                </a:lnTo>
                <a:lnTo>
                  <a:pt x="322" y="1690"/>
                </a:lnTo>
                <a:lnTo>
                  <a:pt x="329" y="1696"/>
                </a:lnTo>
                <a:lnTo>
                  <a:pt x="336" y="1703"/>
                </a:lnTo>
                <a:lnTo>
                  <a:pt x="342" y="1711"/>
                </a:lnTo>
                <a:lnTo>
                  <a:pt x="347" y="1718"/>
                </a:lnTo>
                <a:lnTo>
                  <a:pt x="351" y="1727"/>
                </a:lnTo>
                <a:lnTo>
                  <a:pt x="354" y="1735"/>
                </a:lnTo>
                <a:lnTo>
                  <a:pt x="356" y="1745"/>
                </a:lnTo>
                <a:lnTo>
                  <a:pt x="356" y="1754"/>
                </a:lnTo>
                <a:lnTo>
                  <a:pt x="356" y="1757"/>
                </a:lnTo>
                <a:lnTo>
                  <a:pt x="356" y="1760"/>
                </a:lnTo>
                <a:lnTo>
                  <a:pt x="355" y="1762"/>
                </a:lnTo>
                <a:lnTo>
                  <a:pt x="354" y="1765"/>
                </a:lnTo>
                <a:lnTo>
                  <a:pt x="351" y="1770"/>
                </a:lnTo>
                <a:lnTo>
                  <a:pt x="347" y="1775"/>
                </a:lnTo>
                <a:lnTo>
                  <a:pt x="342" y="1780"/>
                </a:lnTo>
                <a:lnTo>
                  <a:pt x="336" y="1785"/>
                </a:lnTo>
                <a:lnTo>
                  <a:pt x="322" y="1796"/>
                </a:lnTo>
                <a:lnTo>
                  <a:pt x="305" y="1806"/>
                </a:lnTo>
                <a:lnTo>
                  <a:pt x="287" y="1817"/>
                </a:lnTo>
                <a:lnTo>
                  <a:pt x="247" y="1837"/>
                </a:lnTo>
                <a:lnTo>
                  <a:pt x="232" y="1843"/>
                </a:lnTo>
                <a:lnTo>
                  <a:pt x="218" y="1849"/>
                </a:lnTo>
                <a:lnTo>
                  <a:pt x="204" y="1856"/>
                </a:lnTo>
                <a:lnTo>
                  <a:pt x="191" y="1863"/>
                </a:lnTo>
                <a:lnTo>
                  <a:pt x="179" y="1871"/>
                </a:lnTo>
                <a:lnTo>
                  <a:pt x="167" y="1880"/>
                </a:lnTo>
                <a:lnTo>
                  <a:pt x="157" y="1889"/>
                </a:lnTo>
                <a:lnTo>
                  <a:pt x="148" y="1899"/>
                </a:lnTo>
                <a:lnTo>
                  <a:pt x="139" y="1909"/>
                </a:lnTo>
                <a:lnTo>
                  <a:pt x="132" y="1921"/>
                </a:lnTo>
                <a:lnTo>
                  <a:pt x="125" y="1933"/>
                </a:lnTo>
                <a:lnTo>
                  <a:pt x="120" y="1945"/>
                </a:lnTo>
                <a:lnTo>
                  <a:pt x="116" y="1958"/>
                </a:lnTo>
                <a:lnTo>
                  <a:pt x="113" y="1972"/>
                </a:lnTo>
                <a:lnTo>
                  <a:pt x="111" y="1986"/>
                </a:lnTo>
                <a:lnTo>
                  <a:pt x="110" y="2001"/>
                </a:lnTo>
                <a:lnTo>
                  <a:pt x="111" y="2016"/>
                </a:lnTo>
                <a:lnTo>
                  <a:pt x="113" y="2030"/>
                </a:lnTo>
                <a:lnTo>
                  <a:pt x="116" y="2042"/>
                </a:lnTo>
                <a:lnTo>
                  <a:pt x="120" y="2054"/>
                </a:lnTo>
                <a:lnTo>
                  <a:pt x="125" y="2064"/>
                </a:lnTo>
                <a:lnTo>
                  <a:pt x="132" y="2074"/>
                </a:lnTo>
                <a:lnTo>
                  <a:pt x="139" y="2083"/>
                </a:lnTo>
                <a:lnTo>
                  <a:pt x="148" y="2091"/>
                </a:lnTo>
                <a:lnTo>
                  <a:pt x="157" y="2098"/>
                </a:lnTo>
                <a:lnTo>
                  <a:pt x="167" y="2105"/>
                </a:lnTo>
                <a:lnTo>
                  <a:pt x="179" y="2111"/>
                </a:lnTo>
                <a:lnTo>
                  <a:pt x="191" y="2117"/>
                </a:lnTo>
                <a:lnTo>
                  <a:pt x="218" y="2128"/>
                </a:lnTo>
                <a:lnTo>
                  <a:pt x="247" y="2138"/>
                </a:lnTo>
                <a:lnTo>
                  <a:pt x="287" y="2160"/>
                </a:lnTo>
                <a:lnTo>
                  <a:pt x="305" y="2171"/>
                </a:lnTo>
                <a:lnTo>
                  <a:pt x="314" y="2177"/>
                </a:lnTo>
                <a:lnTo>
                  <a:pt x="322" y="2183"/>
                </a:lnTo>
                <a:lnTo>
                  <a:pt x="329" y="2190"/>
                </a:lnTo>
                <a:lnTo>
                  <a:pt x="336" y="2197"/>
                </a:lnTo>
                <a:lnTo>
                  <a:pt x="342" y="2204"/>
                </a:lnTo>
                <a:lnTo>
                  <a:pt x="347" y="2212"/>
                </a:lnTo>
                <a:lnTo>
                  <a:pt x="351" y="2220"/>
                </a:lnTo>
                <a:lnTo>
                  <a:pt x="354" y="2229"/>
                </a:lnTo>
                <a:lnTo>
                  <a:pt x="356" y="2238"/>
                </a:lnTo>
                <a:lnTo>
                  <a:pt x="356" y="2248"/>
                </a:lnTo>
                <a:lnTo>
                  <a:pt x="356" y="2251"/>
                </a:lnTo>
                <a:lnTo>
                  <a:pt x="356" y="2254"/>
                </a:lnTo>
                <a:lnTo>
                  <a:pt x="355" y="2256"/>
                </a:lnTo>
                <a:lnTo>
                  <a:pt x="354" y="2259"/>
                </a:lnTo>
                <a:lnTo>
                  <a:pt x="351" y="2264"/>
                </a:lnTo>
                <a:lnTo>
                  <a:pt x="347" y="2269"/>
                </a:lnTo>
                <a:lnTo>
                  <a:pt x="342" y="2274"/>
                </a:lnTo>
                <a:lnTo>
                  <a:pt x="336" y="2280"/>
                </a:lnTo>
                <a:lnTo>
                  <a:pt x="329" y="2285"/>
                </a:lnTo>
                <a:lnTo>
                  <a:pt x="322" y="2290"/>
                </a:lnTo>
                <a:lnTo>
                  <a:pt x="305" y="2300"/>
                </a:lnTo>
                <a:lnTo>
                  <a:pt x="287" y="2310"/>
                </a:lnTo>
                <a:lnTo>
                  <a:pt x="247" y="2330"/>
                </a:lnTo>
                <a:lnTo>
                  <a:pt x="219" y="2330"/>
                </a:lnTo>
                <a:lnTo>
                  <a:pt x="164" y="2330"/>
                </a:lnTo>
                <a:lnTo>
                  <a:pt x="149" y="2331"/>
                </a:lnTo>
                <a:lnTo>
                  <a:pt x="134" y="2333"/>
                </a:lnTo>
                <a:lnTo>
                  <a:pt x="119" y="2336"/>
                </a:lnTo>
                <a:lnTo>
                  <a:pt x="104" y="2340"/>
                </a:lnTo>
                <a:lnTo>
                  <a:pt x="90" y="2346"/>
                </a:lnTo>
                <a:lnTo>
                  <a:pt x="76" y="2352"/>
                </a:lnTo>
                <a:lnTo>
                  <a:pt x="64" y="2360"/>
                </a:lnTo>
                <a:lnTo>
                  <a:pt x="52" y="2368"/>
                </a:lnTo>
                <a:lnTo>
                  <a:pt x="41" y="2378"/>
                </a:lnTo>
                <a:lnTo>
                  <a:pt x="31" y="2388"/>
                </a:lnTo>
                <a:lnTo>
                  <a:pt x="22" y="2400"/>
                </a:lnTo>
                <a:lnTo>
                  <a:pt x="14" y="2412"/>
                </a:lnTo>
                <a:lnTo>
                  <a:pt x="8" y="2425"/>
                </a:lnTo>
                <a:lnTo>
                  <a:pt x="4" y="2439"/>
                </a:lnTo>
                <a:lnTo>
                  <a:pt x="1" y="2453"/>
                </a:lnTo>
                <a:lnTo>
                  <a:pt x="0" y="2468"/>
                </a:lnTo>
                <a:lnTo>
                  <a:pt x="1" y="2483"/>
                </a:lnTo>
                <a:lnTo>
                  <a:pt x="4" y="2498"/>
                </a:lnTo>
                <a:lnTo>
                  <a:pt x="8" y="2511"/>
                </a:lnTo>
                <a:lnTo>
                  <a:pt x="14" y="2524"/>
                </a:lnTo>
                <a:lnTo>
                  <a:pt x="22" y="2536"/>
                </a:lnTo>
                <a:lnTo>
                  <a:pt x="31" y="2547"/>
                </a:lnTo>
                <a:lnTo>
                  <a:pt x="41" y="2558"/>
                </a:lnTo>
                <a:lnTo>
                  <a:pt x="52" y="2567"/>
                </a:lnTo>
                <a:lnTo>
                  <a:pt x="64" y="2576"/>
                </a:lnTo>
                <a:lnTo>
                  <a:pt x="76" y="2583"/>
                </a:lnTo>
                <a:lnTo>
                  <a:pt x="90" y="2590"/>
                </a:lnTo>
                <a:lnTo>
                  <a:pt x="104" y="2595"/>
                </a:lnTo>
                <a:lnTo>
                  <a:pt x="119" y="2600"/>
                </a:lnTo>
                <a:lnTo>
                  <a:pt x="134" y="2603"/>
                </a:lnTo>
                <a:lnTo>
                  <a:pt x="149" y="2605"/>
                </a:lnTo>
                <a:lnTo>
                  <a:pt x="164" y="2605"/>
                </a:lnTo>
                <a:lnTo>
                  <a:pt x="175" y="2605"/>
                </a:lnTo>
                <a:lnTo>
                  <a:pt x="186" y="2603"/>
                </a:lnTo>
                <a:lnTo>
                  <a:pt x="197" y="2600"/>
                </a:lnTo>
                <a:lnTo>
                  <a:pt x="209" y="2595"/>
                </a:lnTo>
                <a:lnTo>
                  <a:pt x="220" y="2590"/>
                </a:lnTo>
                <a:lnTo>
                  <a:pt x="232" y="2583"/>
                </a:lnTo>
                <a:lnTo>
                  <a:pt x="243" y="2576"/>
                </a:lnTo>
                <a:lnTo>
                  <a:pt x="253" y="2567"/>
                </a:lnTo>
                <a:lnTo>
                  <a:pt x="263" y="2558"/>
                </a:lnTo>
                <a:lnTo>
                  <a:pt x="272" y="2547"/>
                </a:lnTo>
                <a:lnTo>
                  <a:pt x="281" y="2536"/>
                </a:lnTo>
                <a:lnTo>
                  <a:pt x="288" y="2524"/>
                </a:lnTo>
                <a:lnTo>
                  <a:pt x="293" y="2511"/>
                </a:lnTo>
                <a:lnTo>
                  <a:pt x="298" y="2498"/>
                </a:lnTo>
                <a:lnTo>
                  <a:pt x="300" y="2483"/>
                </a:lnTo>
                <a:lnTo>
                  <a:pt x="301" y="2468"/>
                </a:lnTo>
                <a:lnTo>
                  <a:pt x="301" y="2463"/>
                </a:lnTo>
                <a:lnTo>
                  <a:pt x="300" y="2458"/>
                </a:lnTo>
                <a:lnTo>
                  <a:pt x="299" y="2453"/>
                </a:lnTo>
                <a:lnTo>
                  <a:pt x="297" y="2447"/>
                </a:lnTo>
                <a:lnTo>
                  <a:pt x="293" y="2437"/>
                </a:lnTo>
                <a:lnTo>
                  <a:pt x="288" y="2427"/>
                </a:lnTo>
                <a:lnTo>
                  <a:pt x="283" y="2416"/>
                </a:lnTo>
                <a:lnTo>
                  <a:pt x="278" y="2406"/>
                </a:lnTo>
                <a:lnTo>
                  <a:pt x="277" y="2401"/>
                </a:lnTo>
                <a:lnTo>
                  <a:pt x="275" y="2396"/>
                </a:lnTo>
                <a:lnTo>
                  <a:pt x="275" y="2390"/>
                </a:lnTo>
                <a:lnTo>
                  <a:pt x="274" y="2385"/>
                </a:lnTo>
                <a:lnTo>
                  <a:pt x="319" y="2364"/>
                </a:lnTo>
                <a:lnTo>
                  <a:pt x="342" y="2352"/>
                </a:lnTo>
                <a:lnTo>
                  <a:pt x="353" y="2345"/>
                </a:lnTo>
                <a:lnTo>
                  <a:pt x="363" y="2338"/>
                </a:lnTo>
                <a:lnTo>
                  <a:pt x="373" y="2329"/>
                </a:lnTo>
                <a:lnTo>
                  <a:pt x="382" y="2321"/>
                </a:lnTo>
                <a:lnTo>
                  <a:pt x="391" y="2311"/>
                </a:lnTo>
                <a:lnTo>
                  <a:pt x="398" y="2301"/>
                </a:lnTo>
                <a:lnTo>
                  <a:pt x="403" y="2289"/>
                </a:lnTo>
                <a:lnTo>
                  <a:pt x="408" y="2277"/>
                </a:lnTo>
                <a:lnTo>
                  <a:pt x="410" y="2263"/>
                </a:lnTo>
                <a:lnTo>
                  <a:pt x="411" y="2248"/>
                </a:lnTo>
                <a:lnTo>
                  <a:pt x="410" y="2233"/>
                </a:lnTo>
                <a:lnTo>
                  <a:pt x="408" y="2219"/>
                </a:lnTo>
                <a:lnTo>
                  <a:pt x="403" y="2205"/>
                </a:lnTo>
                <a:lnTo>
                  <a:pt x="398" y="2192"/>
                </a:lnTo>
                <a:lnTo>
                  <a:pt x="391" y="2179"/>
                </a:lnTo>
                <a:lnTo>
                  <a:pt x="382" y="2168"/>
                </a:lnTo>
                <a:lnTo>
                  <a:pt x="373" y="2156"/>
                </a:lnTo>
                <a:lnTo>
                  <a:pt x="363" y="2146"/>
                </a:lnTo>
                <a:lnTo>
                  <a:pt x="353" y="2136"/>
                </a:lnTo>
                <a:lnTo>
                  <a:pt x="342" y="2126"/>
                </a:lnTo>
                <a:lnTo>
                  <a:pt x="319" y="2110"/>
                </a:lnTo>
                <a:lnTo>
                  <a:pt x="296" y="2095"/>
                </a:lnTo>
                <a:lnTo>
                  <a:pt x="274" y="2083"/>
                </a:lnTo>
                <a:lnTo>
                  <a:pt x="246" y="2073"/>
                </a:lnTo>
                <a:lnTo>
                  <a:pt x="222" y="2063"/>
                </a:lnTo>
                <a:lnTo>
                  <a:pt x="203" y="2053"/>
                </a:lnTo>
                <a:lnTo>
                  <a:pt x="195" y="2048"/>
                </a:lnTo>
                <a:lnTo>
                  <a:pt x="188" y="2043"/>
                </a:lnTo>
                <a:lnTo>
                  <a:pt x="182" y="2038"/>
                </a:lnTo>
                <a:lnTo>
                  <a:pt x="177" y="2033"/>
                </a:lnTo>
                <a:lnTo>
                  <a:pt x="173" y="2027"/>
                </a:lnTo>
                <a:lnTo>
                  <a:pt x="170" y="2022"/>
                </a:lnTo>
                <a:lnTo>
                  <a:pt x="167" y="2017"/>
                </a:lnTo>
                <a:lnTo>
                  <a:pt x="166" y="2012"/>
                </a:lnTo>
                <a:lnTo>
                  <a:pt x="165" y="2007"/>
                </a:lnTo>
                <a:lnTo>
                  <a:pt x="164" y="2001"/>
                </a:lnTo>
                <a:lnTo>
                  <a:pt x="165" y="1991"/>
                </a:lnTo>
                <a:lnTo>
                  <a:pt x="166" y="1982"/>
                </a:lnTo>
                <a:lnTo>
                  <a:pt x="167" y="1973"/>
                </a:lnTo>
                <a:lnTo>
                  <a:pt x="170" y="1965"/>
                </a:lnTo>
                <a:lnTo>
                  <a:pt x="173" y="1957"/>
                </a:lnTo>
                <a:lnTo>
                  <a:pt x="177" y="1950"/>
                </a:lnTo>
                <a:lnTo>
                  <a:pt x="182" y="1943"/>
                </a:lnTo>
                <a:lnTo>
                  <a:pt x="188" y="1936"/>
                </a:lnTo>
                <a:lnTo>
                  <a:pt x="195" y="1930"/>
                </a:lnTo>
                <a:lnTo>
                  <a:pt x="203" y="1924"/>
                </a:lnTo>
                <a:lnTo>
                  <a:pt x="212" y="1918"/>
                </a:lnTo>
                <a:lnTo>
                  <a:pt x="222" y="1913"/>
                </a:lnTo>
                <a:lnTo>
                  <a:pt x="246" y="1902"/>
                </a:lnTo>
                <a:lnTo>
                  <a:pt x="274" y="1891"/>
                </a:lnTo>
                <a:lnTo>
                  <a:pt x="319" y="1870"/>
                </a:lnTo>
                <a:lnTo>
                  <a:pt x="342" y="1858"/>
                </a:lnTo>
                <a:lnTo>
                  <a:pt x="353" y="1851"/>
                </a:lnTo>
                <a:lnTo>
                  <a:pt x="363" y="1844"/>
                </a:lnTo>
                <a:lnTo>
                  <a:pt x="373" y="1836"/>
                </a:lnTo>
                <a:lnTo>
                  <a:pt x="382" y="1827"/>
                </a:lnTo>
                <a:lnTo>
                  <a:pt x="391" y="1818"/>
                </a:lnTo>
                <a:lnTo>
                  <a:pt x="398" y="1807"/>
                </a:lnTo>
                <a:lnTo>
                  <a:pt x="403" y="1796"/>
                </a:lnTo>
                <a:lnTo>
                  <a:pt x="408" y="1783"/>
                </a:lnTo>
                <a:lnTo>
                  <a:pt x="410" y="1769"/>
                </a:lnTo>
                <a:lnTo>
                  <a:pt x="411" y="1754"/>
                </a:lnTo>
                <a:lnTo>
                  <a:pt x="410" y="1739"/>
                </a:lnTo>
                <a:lnTo>
                  <a:pt x="408" y="1725"/>
                </a:lnTo>
                <a:lnTo>
                  <a:pt x="403" y="1711"/>
                </a:lnTo>
                <a:lnTo>
                  <a:pt x="398" y="1698"/>
                </a:lnTo>
                <a:lnTo>
                  <a:pt x="391" y="1686"/>
                </a:lnTo>
                <a:lnTo>
                  <a:pt x="382" y="1674"/>
                </a:lnTo>
                <a:lnTo>
                  <a:pt x="373" y="1662"/>
                </a:lnTo>
                <a:lnTo>
                  <a:pt x="363" y="1652"/>
                </a:lnTo>
                <a:lnTo>
                  <a:pt x="353" y="1642"/>
                </a:lnTo>
                <a:lnTo>
                  <a:pt x="342" y="1633"/>
                </a:lnTo>
                <a:lnTo>
                  <a:pt x="319" y="1616"/>
                </a:lnTo>
                <a:lnTo>
                  <a:pt x="296" y="1602"/>
                </a:lnTo>
                <a:lnTo>
                  <a:pt x="274" y="1591"/>
                </a:lnTo>
                <a:lnTo>
                  <a:pt x="246" y="1580"/>
                </a:lnTo>
                <a:lnTo>
                  <a:pt x="222" y="1570"/>
                </a:lnTo>
                <a:lnTo>
                  <a:pt x="203" y="1559"/>
                </a:lnTo>
                <a:lnTo>
                  <a:pt x="195" y="1554"/>
                </a:lnTo>
                <a:lnTo>
                  <a:pt x="188" y="1549"/>
                </a:lnTo>
                <a:lnTo>
                  <a:pt x="182" y="1544"/>
                </a:lnTo>
                <a:lnTo>
                  <a:pt x="177" y="1539"/>
                </a:lnTo>
                <a:lnTo>
                  <a:pt x="173" y="1534"/>
                </a:lnTo>
                <a:lnTo>
                  <a:pt x="170" y="1529"/>
                </a:lnTo>
                <a:lnTo>
                  <a:pt x="167" y="1524"/>
                </a:lnTo>
                <a:lnTo>
                  <a:pt x="166" y="1519"/>
                </a:lnTo>
                <a:lnTo>
                  <a:pt x="165" y="1514"/>
                </a:lnTo>
                <a:lnTo>
                  <a:pt x="164" y="1509"/>
                </a:lnTo>
                <a:lnTo>
                  <a:pt x="165" y="1498"/>
                </a:lnTo>
                <a:lnTo>
                  <a:pt x="166" y="1489"/>
                </a:lnTo>
                <a:lnTo>
                  <a:pt x="167" y="1480"/>
                </a:lnTo>
                <a:lnTo>
                  <a:pt x="170" y="1472"/>
                </a:lnTo>
                <a:lnTo>
                  <a:pt x="173" y="1464"/>
                </a:lnTo>
                <a:lnTo>
                  <a:pt x="177" y="1456"/>
                </a:lnTo>
                <a:lnTo>
                  <a:pt x="182" y="1449"/>
                </a:lnTo>
                <a:lnTo>
                  <a:pt x="188" y="1443"/>
                </a:lnTo>
                <a:lnTo>
                  <a:pt x="195" y="1436"/>
                </a:lnTo>
                <a:lnTo>
                  <a:pt x="203" y="1430"/>
                </a:lnTo>
                <a:lnTo>
                  <a:pt x="212" y="1425"/>
                </a:lnTo>
                <a:lnTo>
                  <a:pt x="222" y="1419"/>
                </a:lnTo>
                <a:lnTo>
                  <a:pt x="246" y="1409"/>
                </a:lnTo>
                <a:lnTo>
                  <a:pt x="274" y="1399"/>
                </a:lnTo>
                <a:lnTo>
                  <a:pt x="296" y="1387"/>
                </a:lnTo>
                <a:lnTo>
                  <a:pt x="319" y="1373"/>
                </a:lnTo>
                <a:lnTo>
                  <a:pt x="342" y="1356"/>
                </a:lnTo>
                <a:lnTo>
                  <a:pt x="353" y="1347"/>
                </a:lnTo>
                <a:lnTo>
                  <a:pt x="363" y="1337"/>
                </a:lnTo>
                <a:lnTo>
                  <a:pt x="373" y="1326"/>
                </a:lnTo>
                <a:lnTo>
                  <a:pt x="382" y="1315"/>
                </a:lnTo>
                <a:lnTo>
                  <a:pt x="391" y="1303"/>
                </a:lnTo>
                <a:lnTo>
                  <a:pt x="398" y="1291"/>
                </a:lnTo>
                <a:lnTo>
                  <a:pt x="403" y="1277"/>
                </a:lnTo>
                <a:lnTo>
                  <a:pt x="408" y="1263"/>
                </a:lnTo>
                <a:lnTo>
                  <a:pt x="410" y="1249"/>
                </a:lnTo>
                <a:lnTo>
                  <a:pt x="411" y="1234"/>
                </a:lnTo>
                <a:lnTo>
                  <a:pt x="410" y="1219"/>
                </a:lnTo>
                <a:lnTo>
                  <a:pt x="408" y="1205"/>
                </a:lnTo>
                <a:lnTo>
                  <a:pt x="403" y="1193"/>
                </a:lnTo>
                <a:lnTo>
                  <a:pt x="398" y="1181"/>
                </a:lnTo>
                <a:lnTo>
                  <a:pt x="391" y="1171"/>
                </a:lnTo>
                <a:lnTo>
                  <a:pt x="382" y="1161"/>
                </a:lnTo>
                <a:lnTo>
                  <a:pt x="373" y="1153"/>
                </a:lnTo>
                <a:lnTo>
                  <a:pt x="363" y="1144"/>
                </a:lnTo>
                <a:lnTo>
                  <a:pt x="353" y="1137"/>
                </a:lnTo>
                <a:lnTo>
                  <a:pt x="342" y="1130"/>
                </a:lnTo>
                <a:lnTo>
                  <a:pt x="319" y="1118"/>
                </a:lnTo>
                <a:lnTo>
                  <a:pt x="274" y="1097"/>
                </a:lnTo>
                <a:lnTo>
                  <a:pt x="246" y="1086"/>
                </a:lnTo>
                <a:lnTo>
                  <a:pt x="222" y="1076"/>
                </a:lnTo>
                <a:lnTo>
                  <a:pt x="212" y="1070"/>
                </a:lnTo>
                <a:lnTo>
                  <a:pt x="203" y="1065"/>
                </a:lnTo>
                <a:lnTo>
                  <a:pt x="195" y="1059"/>
                </a:lnTo>
                <a:lnTo>
                  <a:pt x="188" y="1052"/>
                </a:lnTo>
                <a:lnTo>
                  <a:pt x="182" y="1046"/>
                </a:lnTo>
                <a:lnTo>
                  <a:pt x="177" y="1039"/>
                </a:lnTo>
                <a:lnTo>
                  <a:pt x="173" y="1031"/>
                </a:lnTo>
                <a:lnTo>
                  <a:pt x="170" y="1024"/>
                </a:lnTo>
                <a:lnTo>
                  <a:pt x="167" y="1015"/>
                </a:lnTo>
                <a:lnTo>
                  <a:pt x="166" y="1006"/>
                </a:lnTo>
                <a:lnTo>
                  <a:pt x="165" y="997"/>
                </a:lnTo>
                <a:lnTo>
                  <a:pt x="164" y="987"/>
                </a:lnTo>
                <a:lnTo>
                  <a:pt x="165" y="982"/>
                </a:lnTo>
                <a:lnTo>
                  <a:pt x="166" y="976"/>
                </a:lnTo>
                <a:lnTo>
                  <a:pt x="167" y="971"/>
                </a:lnTo>
                <a:lnTo>
                  <a:pt x="170" y="966"/>
                </a:lnTo>
                <a:lnTo>
                  <a:pt x="173" y="961"/>
                </a:lnTo>
                <a:lnTo>
                  <a:pt x="177" y="956"/>
                </a:lnTo>
                <a:lnTo>
                  <a:pt x="182" y="951"/>
                </a:lnTo>
                <a:lnTo>
                  <a:pt x="188" y="946"/>
                </a:lnTo>
                <a:lnTo>
                  <a:pt x="195" y="941"/>
                </a:lnTo>
                <a:lnTo>
                  <a:pt x="203" y="936"/>
                </a:lnTo>
                <a:lnTo>
                  <a:pt x="222" y="925"/>
                </a:lnTo>
                <a:lnTo>
                  <a:pt x="246" y="915"/>
                </a:lnTo>
                <a:lnTo>
                  <a:pt x="274" y="905"/>
                </a:lnTo>
              </a:path>
            </a:pathLst>
          </a:custGeom>
          <a:solidFill>
            <a:srgbClr val="DD5920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0" name="Gruppierung 39"/>
          <p:cNvGrpSpPr/>
          <p:nvPr/>
        </p:nvGrpSpPr>
        <p:grpSpPr>
          <a:xfrm>
            <a:off x="4905150" y="1495355"/>
            <a:ext cx="1408233" cy="1270076"/>
            <a:chOff x="6819900" y="3130550"/>
            <a:chExt cx="1641475" cy="1480437"/>
          </a:xfrm>
          <a:solidFill>
            <a:srgbClr val="DD5920"/>
          </a:solidFill>
        </p:grpSpPr>
        <p:sp>
          <p:nvSpPr>
            <p:cNvPr id="41" name="Freeform 9"/>
            <p:cNvSpPr>
              <a:spLocks noChangeArrowheads="1"/>
            </p:cNvSpPr>
            <p:nvPr/>
          </p:nvSpPr>
          <p:spPr bwMode="auto">
            <a:xfrm>
              <a:off x="6819900" y="3802063"/>
              <a:ext cx="268288" cy="301625"/>
            </a:xfrm>
            <a:custGeom>
              <a:avLst/>
              <a:gdLst>
                <a:gd name="T0" fmla="*/ 277 w 744"/>
                <a:gd name="T1" fmla="*/ 629 h 837"/>
                <a:gd name="T2" fmla="*/ 575 w 744"/>
                <a:gd name="T3" fmla="*/ 349 h 837"/>
                <a:gd name="T4" fmla="*/ 578 w 744"/>
                <a:gd name="T5" fmla="*/ 355 h 837"/>
                <a:gd name="T6" fmla="*/ 578 w 744"/>
                <a:gd name="T7" fmla="*/ 355 h 837"/>
                <a:gd name="T8" fmla="*/ 578 w 744"/>
                <a:gd name="T9" fmla="*/ 355 h 837"/>
                <a:gd name="T10" fmla="*/ 578 w 744"/>
                <a:gd name="T11" fmla="*/ 355 h 837"/>
                <a:gd name="T12" fmla="*/ 743 w 744"/>
                <a:gd name="T13" fmla="*/ 0 h 837"/>
                <a:gd name="T14" fmla="*/ 468 w 744"/>
                <a:gd name="T15" fmla="*/ 246 h 837"/>
                <a:gd name="T16" fmla="*/ 185 w 744"/>
                <a:gd name="T17" fmla="*/ 571 h 837"/>
                <a:gd name="T18" fmla="*/ 164 w 744"/>
                <a:gd name="T19" fmla="*/ 563 h 837"/>
                <a:gd name="T20" fmla="*/ 143 w 744"/>
                <a:gd name="T21" fmla="*/ 558 h 837"/>
                <a:gd name="T22" fmla="*/ 123 w 744"/>
                <a:gd name="T23" fmla="*/ 557 h 837"/>
                <a:gd name="T24" fmla="*/ 102 w 744"/>
                <a:gd name="T25" fmla="*/ 560 h 837"/>
                <a:gd name="T26" fmla="*/ 82 w 744"/>
                <a:gd name="T27" fmla="*/ 566 h 837"/>
                <a:gd name="T28" fmla="*/ 61 w 744"/>
                <a:gd name="T29" fmla="*/ 577 h 837"/>
                <a:gd name="T30" fmla="*/ 40 w 744"/>
                <a:gd name="T31" fmla="*/ 593 h 837"/>
                <a:gd name="T32" fmla="*/ 21 w 744"/>
                <a:gd name="T33" fmla="*/ 613 h 837"/>
                <a:gd name="T34" fmla="*/ 8 w 744"/>
                <a:gd name="T35" fmla="*/ 638 h 837"/>
                <a:gd name="T36" fmla="*/ 1 w 744"/>
                <a:gd name="T37" fmla="*/ 666 h 837"/>
                <a:gd name="T38" fmla="*/ 1 w 744"/>
                <a:gd name="T39" fmla="*/ 695 h 837"/>
                <a:gd name="T40" fmla="*/ 6 w 744"/>
                <a:gd name="T41" fmla="*/ 723 h 837"/>
                <a:gd name="T42" fmla="*/ 16 w 744"/>
                <a:gd name="T43" fmla="*/ 749 h 837"/>
                <a:gd name="T44" fmla="*/ 30 w 744"/>
                <a:gd name="T45" fmla="*/ 771 h 837"/>
                <a:gd name="T46" fmla="*/ 48 w 744"/>
                <a:gd name="T47" fmla="*/ 788 h 837"/>
                <a:gd name="T48" fmla="*/ 58 w 744"/>
                <a:gd name="T49" fmla="*/ 794 h 837"/>
                <a:gd name="T50" fmla="*/ 80 w 744"/>
                <a:gd name="T51" fmla="*/ 812 h 837"/>
                <a:gd name="T52" fmla="*/ 103 w 744"/>
                <a:gd name="T53" fmla="*/ 825 h 837"/>
                <a:gd name="T54" fmla="*/ 128 w 744"/>
                <a:gd name="T55" fmla="*/ 833 h 837"/>
                <a:gd name="T56" fmla="*/ 154 w 744"/>
                <a:gd name="T57" fmla="*/ 836 h 837"/>
                <a:gd name="T58" fmla="*/ 179 w 744"/>
                <a:gd name="T59" fmla="*/ 833 h 837"/>
                <a:gd name="T60" fmla="*/ 204 w 744"/>
                <a:gd name="T61" fmla="*/ 825 h 837"/>
                <a:gd name="T62" fmla="*/ 228 w 744"/>
                <a:gd name="T63" fmla="*/ 812 h 837"/>
                <a:gd name="T64" fmla="*/ 249 w 744"/>
                <a:gd name="T65" fmla="*/ 794 h 837"/>
                <a:gd name="T66" fmla="*/ 277 w 744"/>
                <a:gd name="T67" fmla="*/ 733 h 837"/>
                <a:gd name="T68" fmla="*/ 284 w 744"/>
                <a:gd name="T69" fmla="*/ 712 h 837"/>
                <a:gd name="T70" fmla="*/ 288 w 744"/>
                <a:gd name="T71" fmla="*/ 692 h 837"/>
                <a:gd name="T72" fmla="*/ 288 w 744"/>
                <a:gd name="T73" fmla="*/ 671 h 837"/>
                <a:gd name="T74" fmla="*/ 285 w 744"/>
                <a:gd name="T75" fmla="*/ 650 h 837"/>
                <a:gd name="T76" fmla="*/ 277 w 744"/>
                <a:gd name="T77" fmla="*/ 629 h 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44" h="837">
                  <a:moveTo>
                    <a:pt x="277" y="629"/>
                  </a:moveTo>
                  <a:lnTo>
                    <a:pt x="277" y="629"/>
                  </a:lnTo>
                  <a:lnTo>
                    <a:pt x="551" y="300"/>
                  </a:lnTo>
                  <a:lnTo>
                    <a:pt x="575" y="349"/>
                  </a:lnTo>
                  <a:lnTo>
                    <a:pt x="578" y="355"/>
                  </a:lnTo>
                  <a:lnTo>
                    <a:pt x="578" y="355"/>
                  </a:lnTo>
                  <a:lnTo>
                    <a:pt x="578" y="355"/>
                  </a:lnTo>
                  <a:lnTo>
                    <a:pt x="578" y="355"/>
                  </a:lnTo>
                  <a:lnTo>
                    <a:pt x="578" y="355"/>
                  </a:lnTo>
                  <a:lnTo>
                    <a:pt x="578" y="355"/>
                  </a:lnTo>
                  <a:lnTo>
                    <a:pt x="578" y="355"/>
                  </a:lnTo>
                  <a:lnTo>
                    <a:pt x="578" y="355"/>
                  </a:lnTo>
                  <a:lnTo>
                    <a:pt x="578" y="355"/>
                  </a:lnTo>
                  <a:lnTo>
                    <a:pt x="743" y="0"/>
                  </a:lnTo>
                  <a:lnTo>
                    <a:pt x="441" y="218"/>
                  </a:lnTo>
                  <a:lnTo>
                    <a:pt x="468" y="246"/>
                  </a:lnTo>
                  <a:lnTo>
                    <a:pt x="195" y="575"/>
                  </a:lnTo>
                  <a:lnTo>
                    <a:pt x="185" y="571"/>
                  </a:lnTo>
                  <a:lnTo>
                    <a:pt x="174" y="566"/>
                  </a:lnTo>
                  <a:lnTo>
                    <a:pt x="164" y="563"/>
                  </a:lnTo>
                  <a:lnTo>
                    <a:pt x="153" y="560"/>
                  </a:lnTo>
                  <a:lnTo>
                    <a:pt x="143" y="558"/>
                  </a:lnTo>
                  <a:lnTo>
                    <a:pt x="133" y="557"/>
                  </a:lnTo>
                  <a:lnTo>
                    <a:pt x="123" y="557"/>
                  </a:lnTo>
                  <a:lnTo>
                    <a:pt x="112" y="558"/>
                  </a:lnTo>
                  <a:lnTo>
                    <a:pt x="102" y="560"/>
                  </a:lnTo>
                  <a:lnTo>
                    <a:pt x="92" y="562"/>
                  </a:lnTo>
                  <a:lnTo>
                    <a:pt x="82" y="566"/>
                  </a:lnTo>
                  <a:lnTo>
                    <a:pt x="71" y="571"/>
                  </a:lnTo>
                  <a:lnTo>
                    <a:pt x="61" y="577"/>
                  </a:lnTo>
                  <a:lnTo>
                    <a:pt x="51" y="584"/>
                  </a:lnTo>
                  <a:lnTo>
                    <a:pt x="40" y="593"/>
                  </a:lnTo>
                  <a:lnTo>
                    <a:pt x="30" y="602"/>
                  </a:lnTo>
                  <a:lnTo>
                    <a:pt x="21" y="613"/>
                  </a:lnTo>
                  <a:lnTo>
                    <a:pt x="13" y="625"/>
                  </a:lnTo>
                  <a:lnTo>
                    <a:pt x="8" y="638"/>
                  </a:lnTo>
                  <a:lnTo>
                    <a:pt x="4" y="652"/>
                  </a:lnTo>
                  <a:lnTo>
                    <a:pt x="1" y="666"/>
                  </a:lnTo>
                  <a:lnTo>
                    <a:pt x="0" y="680"/>
                  </a:lnTo>
                  <a:lnTo>
                    <a:pt x="1" y="695"/>
                  </a:lnTo>
                  <a:lnTo>
                    <a:pt x="3" y="709"/>
                  </a:lnTo>
                  <a:lnTo>
                    <a:pt x="6" y="723"/>
                  </a:lnTo>
                  <a:lnTo>
                    <a:pt x="11" y="736"/>
                  </a:lnTo>
                  <a:lnTo>
                    <a:pt x="16" y="749"/>
                  </a:lnTo>
                  <a:lnTo>
                    <a:pt x="23" y="761"/>
                  </a:lnTo>
                  <a:lnTo>
                    <a:pt x="30" y="771"/>
                  </a:lnTo>
                  <a:lnTo>
                    <a:pt x="39" y="781"/>
                  </a:lnTo>
                  <a:lnTo>
                    <a:pt x="48" y="788"/>
                  </a:lnTo>
                  <a:lnTo>
                    <a:pt x="53" y="792"/>
                  </a:lnTo>
                  <a:lnTo>
                    <a:pt x="58" y="794"/>
                  </a:lnTo>
                  <a:lnTo>
                    <a:pt x="69" y="804"/>
                  </a:lnTo>
                  <a:lnTo>
                    <a:pt x="80" y="812"/>
                  </a:lnTo>
                  <a:lnTo>
                    <a:pt x="91" y="820"/>
                  </a:lnTo>
                  <a:lnTo>
                    <a:pt x="103" y="825"/>
                  </a:lnTo>
                  <a:lnTo>
                    <a:pt x="116" y="830"/>
                  </a:lnTo>
                  <a:lnTo>
                    <a:pt x="128" y="833"/>
                  </a:lnTo>
                  <a:lnTo>
                    <a:pt x="141" y="835"/>
                  </a:lnTo>
                  <a:lnTo>
                    <a:pt x="154" y="836"/>
                  </a:lnTo>
                  <a:lnTo>
                    <a:pt x="166" y="835"/>
                  </a:lnTo>
                  <a:lnTo>
                    <a:pt x="179" y="833"/>
                  </a:lnTo>
                  <a:lnTo>
                    <a:pt x="192" y="830"/>
                  </a:lnTo>
                  <a:lnTo>
                    <a:pt x="204" y="825"/>
                  </a:lnTo>
                  <a:lnTo>
                    <a:pt x="216" y="820"/>
                  </a:lnTo>
                  <a:lnTo>
                    <a:pt x="228" y="812"/>
                  </a:lnTo>
                  <a:lnTo>
                    <a:pt x="239" y="804"/>
                  </a:lnTo>
                  <a:lnTo>
                    <a:pt x="249" y="794"/>
                  </a:lnTo>
                  <a:lnTo>
                    <a:pt x="269" y="753"/>
                  </a:lnTo>
                  <a:lnTo>
                    <a:pt x="277" y="733"/>
                  </a:lnTo>
                  <a:lnTo>
                    <a:pt x="281" y="723"/>
                  </a:lnTo>
                  <a:lnTo>
                    <a:pt x="284" y="712"/>
                  </a:lnTo>
                  <a:lnTo>
                    <a:pt x="286" y="702"/>
                  </a:lnTo>
                  <a:lnTo>
                    <a:pt x="288" y="692"/>
                  </a:lnTo>
                  <a:lnTo>
                    <a:pt x="288" y="681"/>
                  </a:lnTo>
                  <a:lnTo>
                    <a:pt x="288" y="671"/>
                  </a:lnTo>
                  <a:lnTo>
                    <a:pt x="287" y="661"/>
                  </a:lnTo>
                  <a:lnTo>
                    <a:pt x="285" y="650"/>
                  </a:lnTo>
                  <a:lnTo>
                    <a:pt x="282" y="640"/>
                  </a:lnTo>
                  <a:lnTo>
                    <a:pt x="277" y="62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E7B14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" name="Freeform 10"/>
            <p:cNvSpPr>
              <a:spLocks noChangeArrowheads="1"/>
            </p:cNvSpPr>
            <p:nvPr/>
          </p:nvSpPr>
          <p:spPr bwMode="auto">
            <a:xfrm>
              <a:off x="6959600" y="4038600"/>
              <a:ext cx="339725" cy="217488"/>
            </a:xfrm>
            <a:custGeom>
              <a:avLst/>
              <a:gdLst>
                <a:gd name="T0" fmla="*/ 712 w 944"/>
                <a:gd name="T1" fmla="*/ 357 h 605"/>
                <a:gd name="T2" fmla="*/ 356 w 944"/>
                <a:gd name="T3" fmla="*/ 110 h 605"/>
                <a:gd name="T4" fmla="*/ 6 w 944"/>
                <a:gd name="T5" fmla="*/ 2 h 605"/>
                <a:gd name="T6" fmla="*/ 0 w 944"/>
                <a:gd name="T7" fmla="*/ 0 h 605"/>
                <a:gd name="T8" fmla="*/ 0 w 944"/>
                <a:gd name="T9" fmla="*/ 0 h 605"/>
                <a:gd name="T10" fmla="*/ 0 w 944"/>
                <a:gd name="T11" fmla="*/ 0 h 605"/>
                <a:gd name="T12" fmla="*/ 0 w 944"/>
                <a:gd name="T13" fmla="*/ 0 h 605"/>
                <a:gd name="T14" fmla="*/ 301 w 944"/>
                <a:gd name="T15" fmla="*/ 220 h 605"/>
                <a:gd name="T16" fmla="*/ 658 w 944"/>
                <a:gd name="T17" fmla="*/ 450 h 605"/>
                <a:gd name="T18" fmla="*/ 661 w 944"/>
                <a:gd name="T19" fmla="*/ 470 h 605"/>
                <a:gd name="T20" fmla="*/ 666 w 944"/>
                <a:gd name="T21" fmla="*/ 490 h 605"/>
                <a:gd name="T22" fmla="*/ 674 w 944"/>
                <a:gd name="T23" fmla="*/ 509 h 605"/>
                <a:gd name="T24" fmla="*/ 684 w 944"/>
                <a:gd name="T25" fmla="*/ 527 h 605"/>
                <a:gd name="T26" fmla="*/ 697 w 944"/>
                <a:gd name="T27" fmla="*/ 544 h 605"/>
                <a:gd name="T28" fmla="*/ 712 w 944"/>
                <a:gd name="T29" fmla="*/ 558 h 605"/>
                <a:gd name="T30" fmla="*/ 730 w 944"/>
                <a:gd name="T31" fmla="*/ 571 h 605"/>
                <a:gd name="T32" fmla="*/ 751 w 944"/>
                <a:gd name="T33" fmla="*/ 586 h 605"/>
                <a:gd name="T34" fmla="*/ 774 w 944"/>
                <a:gd name="T35" fmla="*/ 598 h 605"/>
                <a:gd name="T36" fmla="*/ 798 w 944"/>
                <a:gd name="T37" fmla="*/ 604 h 605"/>
                <a:gd name="T38" fmla="*/ 823 w 944"/>
                <a:gd name="T39" fmla="*/ 603 h 605"/>
                <a:gd name="T40" fmla="*/ 849 w 944"/>
                <a:gd name="T41" fmla="*/ 595 h 605"/>
                <a:gd name="T42" fmla="*/ 874 w 944"/>
                <a:gd name="T43" fmla="*/ 581 h 605"/>
                <a:gd name="T44" fmla="*/ 899 w 944"/>
                <a:gd name="T45" fmla="*/ 562 h 605"/>
                <a:gd name="T46" fmla="*/ 922 w 944"/>
                <a:gd name="T47" fmla="*/ 536 h 605"/>
                <a:gd name="T48" fmla="*/ 937 w 944"/>
                <a:gd name="T49" fmla="*/ 511 h 605"/>
                <a:gd name="T50" fmla="*/ 942 w 944"/>
                <a:gd name="T51" fmla="*/ 488 h 605"/>
                <a:gd name="T52" fmla="*/ 942 w 944"/>
                <a:gd name="T53" fmla="*/ 464 h 605"/>
                <a:gd name="T54" fmla="*/ 939 w 944"/>
                <a:gd name="T55" fmla="*/ 438 h 605"/>
                <a:gd name="T56" fmla="*/ 931 w 944"/>
                <a:gd name="T57" fmla="*/ 413 h 605"/>
                <a:gd name="T58" fmla="*/ 920 w 944"/>
                <a:gd name="T59" fmla="*/ 387 h 605"/>
                <a:gd name="T60" fmla="*/ 905 w 944"/>
                <a:gd name="T61" fmla="*/ 363 h 605"/>
                <a:gd name="T62" fmla="*/ 887 w 944"/>
                <a:gd name="T63" fmla="*/ 340 h 605"/>
                <a:gd name="T64" fmla="*/ 867 w 944"/>
                <a:gd name="T65" fmla="*/ 325 h 605"/>
                <a:gd name="T66" fmla="*/ 844 w 944"/>
                <a:gd name="T67" fmla="*/ 319 h 605"/>
                <a:gd name="T68" fmla="*/ 820 w 944"/>
                <a:gd name="T69" fmla="*/ 318 h 605"/>
                <a:gd name="T70" fmla="*/ 796 w 944"/>
                <a:gd name="T71" fmla="*/ 320 h 605"/>
                <a:gd name="T72" fmla="*/ 773 w 944"/>
                <a:gd name="T73" fmla="*/ 325 h 605"/>
                <a:gd name="T74" fmla="*/ 752 w 944"/>
                <a:gd name="T75" fmla="*/ 333 h 605"/>
                <a:gd name="T76" fmla="*/ 733 w 944"/>
                <a:gd name="T77" fmla="*/ 342 h 605"/>
                <a:gd name="T78" fmla="*/ 718 w 944"/>
                <a:gd name="T79" fmla="*/ 352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4" h="605">
                  <a:moveTo>
                    <a:pt x="712" y="357"/>
                  </a:moveTo>
                  <a:lnTo>
                    <a:pt x="712" y="357"/>
                  </a:lnTo>
                  <a:lnTo>
                    <a:pt x="329" y="137"/>
                  </a:lnTo>
                  <a:lnTo>
                    <a:pt x="356" y="110"/>
                  </a:lnTo>
                  <a:lnTo>
                    <a:pt x="45" y="14"/>
                  </a:lnTo>
                  <a:lnTo>
                    <a:pt x="6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74" y="274"/>
                  </a:lnTo>
                  <a:lnTo>
                    <a:pt x="301" y="220"/>
                  </a:lnTo>
                  <a:lnTo>
                    <a:pt x="658" y="439"/>
                  </a:lnTo>
                  <a:lnTo>
                    <a:pt x="658" y="450"/>
                  </a:lnTo>
                  <a:lnTo>
                    <a:pt x="659" y="460"/>
                  </a:lnTo>
                  <a:lnTo>
                    <a:pt x="661" y="470"/>
                  </a:lnTo>
                  <a:lnTo>
                    <a:pt x="663" y="480"/>
                  </a:lnTo>
                  <a:lnTo>
                    <a:pt x="666" y="490"/>
                  </a:lnTo>
                  <a:lnTo>
                    <a:pt x="670" y="499"/>
                  </a:lnTo>
                  <a:lnTo>
                    <a:pt x="674" y="509"/>
                  </a:lnTo>
                  <a:lnTo>
                    <a:pt x="678" y="518"/>
                  </a:lnTo>
                  <a:lnTo>
                    <a:pt x="684" y="527"/>
                  </a:lnTo>
                  <a:lnTo>
                    <a:pt x="690" y="535"/>
                  </a:lnTo>
                  <a:lnTo>
                    <a:pt x="697" y="544"/>
                  </a:lnTo>
                  <a:lnTo>
                    <a:pt x="704" y="551"/>
                  </a:lnTo>
                  <a:lnTo>
                    <a:pt x="712" y="558"/>
                  </a:lnTo>
                  <a:lnTo>
                    <a:pt x="721" y="565"/>
                  </a:lnTo>
                  <a:lnTo>
                    <a:pt x="730" y="571"/>
                  </a:lnTo>
                  <a:lnTo>
                    <a:pt x="740" y="576"/>
                  </a:lnTo>
                  <a:lnTo>
                    <a:pt x="751" y="586"/>
                  </a:lnTo>
                  <a:lnTo>
                    <a:pt x="762" y="593"/>
                  </a:lnTo>
                  <a:lnTo>
                    <a:pt x="774" y="598"/>
                  </a:lnTo>
                  <a:lnTo>
                    <a:pt x="786" y="602"/>
                  </a:lnTo>
                  <a:lnTo>
                    <a:pt x="798" y="604"/>
                  </a:lnTo>
                  <a:lnTo>
                    <a:pt x="811" y="604"/>
                  </a:lnTo>
                  <a:lnTo>
                    <a:pt x="823" y="603"/>
                  </a:lnTo>
                  <a:lnTo>
                    <a:pt x="836" y="600"/>
                  </a:lnTo>
                  <a:lnTo>
                    <a:pt x="849" y="595"/>
                  </a:lnTo>
                  <a:lnTo>
                    <a:pt x="862" y="589"/>
                  </a:lnTo>
                  <a:lnTo>
                    <a:pt x="874" y="581"/>
                  </a:lnTo>
                  <a:lnTo>
                    <a:pt x="887" y="572"/>
                  </a:lnTo>
                  <a:lnTo>
                    <a:pt x="899" y="562"/>
                  </a:lnTo>
                  <a:lnTo>
                    <a:pt x="910" y="550"/>
                  </a:lnTo>
                  <a:lnTo>
                    <a:pt x="922" y="536"/>
                  </a:lnTo>
                  <a:lnTo>
                    <a:pt x="932" y="521"/>
                  </a:lnTo>
                  <a:lnTo>
                    <a:pt x="937" y="511"/>
                  </a:lnTo>
                  <a:lnTo>
                    <a:pt x="940" y="500"/>
                  </a:lnTo>
                  <a:lnTo>
                    <a:pt x="942" y="488"/>
                  </a:lnTo>
                  <a:lnTo>
                    <a:pt x="943" y="476"/>
                  </a:lnTo>
                  <a:lnTo>
                    <a:pt x="942" y="464"/>
                  </a:lnTo>
                  <a:lnTo>
                    <a:pt x="941" y="451"/>
                  </a:lnTo>
                  <a:lnTo>
                    <a:pt x="939" y="438"/>
                  </a:lnTo>
                  <a:lnTo>
                    <a:pt x="935" y="425"/>
                  </a:lnTo>
                  <a:lnTo>
                    <a:pt x="931" y="413"/>
                  </a:lnTo>
                  <a:lnTo>
                    <a:pt x="926" y="400"/>
                  </a:lnTo>
                  <a:lnTo>
                    <a:pt x="920" y="387"/>
                  </a:lnTo>
                  <a:lnTo>
                    <a:pt x="913" y="375"/>
                  </a:lnTo>
                  <a:lnTo>
                    <a:pt x="905" y="363"/>
                  </a:lnTo>
                  <a:lnTo>
                    <a:pt x="896" y="351"/>
                  </a:lnTo>
                  <a:lnTo>
                    <a:pt x="887" y="340"/>
                  </a:lnTo>
                  <a:lnTo>
                    <a:pt x="877" y="329"/>
                  </a:lnTo>
                  <a:lnTo>
                    <a:pt x="867" y="325"/>
                  </a:lnTo>
                  <a:lnTo>
                    <a:pt x="855" y="321"/>
                  </a:lnTo>
                  <a:lnTo>
                    <a:pt x="844" y="319"/>
                  </a:lnTo>
                  <a:lnTo>
                    <a:pt x="832" y="318"/>
                  </a:lnTo>
                  <a:lnTo>
                    <a:pt x="820" y="318"/>
                  </a:lnTo>
                  <a:lnTo>
                    <a:pt x="808" y="319"/>
                  </a:lnTo>
                  <a:lnTo>
                    <a:pt x="796" y="320"/>
                  </a:lnTo>
                  <a:lnTo>
                    <a:pt x="784" y="322"/>
                  </a:lnTo>
                  <a:lnTo>
                    <a:pt x="773" y="325"/>
                  </a:lnTo>
                  <a:lnTo>
                    <a:pt x="762" y="329"/>
                  </a:lnTo>
                  <a:lnTo>
                    <a:pt x="752" y="333"/>
                  </a:lnTo>
                  <a:lnTo>
                    <a:pt x="742" y="337"/>
                  </a:lnTo>
                  <a:lnTo>
                    <a:pt x="733" y="342"/>
                  </a:lnTo>
                  <a:lnTo>
                    <a:pt x="725" y="347"/>
                  </a:lnTo>
                  <a:lnTo>
                    <a:pt x="718" y="352"/>
                  </a:lnTo>
                  <a:lnTo>
                    <a:pt x="712" y="35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E7B14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" name="Freeform 11"/>
            <p:cNvSpPr>
              <a:spLocks noChangeArrowheads="1"/>
            </p:cNvSpPr>
            <p:nvPr/>
          </p:nvSpPr>
          <p:spPr bwMode="auto">
            <a:xfrm>
              <a:off x="7043738" y="4008438"/>
              <a:ext cx="182562" cy="354012"/>
            </a:xfrm>
            <a:custGeom>
              <a:avLst/>
              <a:gdLst>
                <a:gd name="T0" fmla="*/ 230 w 505"/>
                <a:gd name="T1" fmla="*/ 740 h 984"/>
                <a:gd name="T2" fmla="*/ 449 w 505"/>
                <a:gd name="T3" fmla="*/ 383 h 984"/>
                <a:gd name="T4" fmla="*/ 257 w 505"/>
                <a:gd name="T5" fmla="*/ 302 h 984"/>
                <a:gd name="T6" fmla="*/ 147 w 505"/>
                <a:gd name="T7" fmla="*/ 712 h 984"/>
                <a:gd name="T8" fmla="*/ 132 w 505"/>
                <a:gd name="T9" fmla="*/ 707 h 984"/>
                <a:gd name="T10" fmla="*/ 117 w 505"/>
                <a:gd name="T11" fmla="*/ 705 h 984"/>
                <a:gd name="T12" fmla="*/ 97 w 505"/>
                <a:gd name="T13" fmla="*/ 709 h 984"/>
                <a:gd name="T14" fmla="*/ 78 w 505"/>
                <a:gd name="T15" fmla="*/ 717 h 984"/>
                <a:gd name="T16" fmla="*/ 60 w 505"/>
                <a:gd name="T17" fmla="*/ 730 h 984"/>
                <a:gd name="T18" fmla="*/ 43 w 505"/>
                <a:gd name="T19" fmla="*/ 746 h 984"/>
                <a:gd name="T20" fmla="*/ 29 w 505"/>
                <a:gd name="T21" fmla="*/ 765 h 984"/>
                <a:gd name="T22" fmla="*/ 10 w 505"/>
                <a:gd name="T23" fmla="*/ 795 h 984"/>
                <a:gd name="T24" fmla="*/ 3 w 505"/>
                <a:gd name="T25" fmla="*/ 817 h 984"/>
                <a:gd name="T26" fmla="*/ 0 w 505"/>
                <a:gd name="T27" fmla="*/ 840 h 984"/>
                <a:gd name="T28" fmla="*/ 3 w 505"/>
                <a:gd name="T29" fmla="*/ 864 h 984"/>
                <a:gd name="T30" fmla="*/ 10 w 505"/>
                <a:gd name="T31" fmla="*/ 888 h 984"/>
                <a:gd name="T32" fmla="*/ 23 w 505"/>
                <a:gd name="T33" fmla="*/ 910 h 984"/>
                <a:gd name="T34" fmla="*/ 41 w 505"/>
                <a:gd name="T35" fmla="*/ 930 h 984"/>
                <a:gd name="T36" fmla="*/ 65 w 505"/>
                <a:gd name="T37" fmla="*/ 947 h 984"/>
                <a:gd name="T38" fmla="*/ 93 w 505"/>
                <a:gd name="T39" fmla="*/ 960 h 984"/>
                <a:gd name="T40" fmla="*/ 104 w 505"/>
                <a:gd name="T41" fmla="*/ 969 h 984"/>
                <a:gd name="T42" fmla="*/ 115 w 505"/>
                <a:gd name="T43" fmla="*/ 976 h 984"/>
                <a:gd name="T44" fmla="*/ 126 w 505"/>
                <a:gd name="T45" fmla="*/ 980 h 984"/>
                <a:gd name="T46" fmla="*/ 138 w 505"/>
                <a:gd name="T47" fmla="*/ 982 h 984"/>
                <a:gd name="T48" fmla="*/ 162 w 505"/>
                <a:gd name="T49" fmla="*/ 981 h 984"/>
                <a:gd name="T50" fmla="*/ 185 w 505"/>
                <a:gd name="T51" fmla="*/ 974 h 984"/>
                <a:gd name="T52" fmla="*/ 208 w 505"/>
                <a:gd name="T53" fmla="*/ 961 h 984"/>
                <a:gd name="T54" fmla="*/ 228 w 505"/>
                <a:gd name="T55" fmla="*/ 945 h 984"/>
                <a:gd name="T56" fmla="*/ 245 w 505"/>
                <a:gd name="T57" fmla="*/ 926 h 984"/>
                <a:gd name="T58" fmla="*/ 257 w 505"/>
                <a:gd name="T59" fmla="*/ 905 h 984"/>
                <a:gd name="T60" fmla="*/ 266 w 505"/>
                <a:gd name="T61" fmla="*/ 885 h 984"/>
                <a:gd name="T62" fmla="*/ 272 w 505"/>
                <a:gd name="T63" fmla="*/ 864 h 984"/>
                <a:gd name="T64" fmla="*/ 275 w 505"/>
                <a:gd name="T65" fmla="*/ 843 h 984"/>
                <a:gd name="T66" fmla="*/ 274 w 505"/>
                <a:gd name="T67" fmla="*/ 823 h 984"/>
                <a:gd name="T68" fmla="*/ 270 w 505"/>
                <a:gd name="T69" fmla="*/ 802 h 984"/>
                <a:gd name="T70" fmla="*/ 261 w 505"/>
                <a:gd name="T71" fmla="*/ 782 h 984"/>
                <a:gd name="T72" fmla="*/ 248 w 505"/>
                <a:gd name="T73" fmla="*/ 761 h 984"/>
                <a:gd name="T74" fmla="*/ 230 w 505"/>
                <a:gd name="T75" fmla="*/ 740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05" h="984">
                  <a:moveTo>
                    <a:pt x="230" y="740"/>
                  </a:moveTo>
                  <a:lnTo>
                    <a:pt x="230" y="740"/>
                  </a:lnTo>
                  <a:lnTo>
                    <a:pt x="394" y="356"/>
                  </a:lnTo>
                  <a:lnTo>
                    <a:pt x="449" y="383"/>
                  </a:lnTo>
                  <a:lnTo>
                    <a:pt x="504" y="0"/>
                  </a:lnTo>
                  <a:lnTo>
                    <a:pt x="257" y="302"/>
                  </a:lnTo>
                  <a:lnTo>
                    <a:pt x="312" y="329"/>
                  </a:lnTo>
                  <a:lnTo>
                    <a:pt x="147" y="712"/>
                  </a:lnTo>
                  <a:lnTo>
                    <a:pt x="137" y="708"/>
                  </a:lnTo>
                  <a:lnTo>
                    <a:pt x="132" y="707"/>
                  </a:lnTo>
                  <a:lnTo>
                    <a:pt x="127" y="706"/>
                  </a:lnTo>
                  <a:lnTo>
                    <a:pt x="117" y="705"/>
                  </a:lnTo>
                  <a:lnTo>
                    <a:pt x="107" y="706"/>
                  </a:lnTo>
                  <a:lnTo>
                    <a:pt x="97" y="709"/>
                  </a:lnTo>
                  <a:lnTo>
                    <a:pt x="87" y="712"/>
                  </a:lnTo>
                  <a:lnTo>
                    <a:pt x="78" y="717"/>
                  </a:lnTo>
                  <a:lnTo>
                    <a:pt x="69" y="723"/>
                  </a:lnTo>
                  <a:lnTo>
                    <a:pt x="60" y="730"/>
                  </a:lnTo>
                  <a:lnTo>
                    <a:pt x="52" y="738"/>
                  </a:lnTo>
                  <a:lnTo>
                    <a:pt x="43" y="746"/>
                  </a:lnTo>
                  <a:lnTo>
                    <a:pt x="36" y="755"/>
                  </a:lnTo>
                  <a:lnTo>
                    <a:pt x="29" y="765"/>
                  </a:lnTo>
                  <a:lnTo>
                    <a:pt x="22" y="775"/>
                  </a:lnTo>
                  <a:lnTo>
                    <a:pt x="10" y="795"/>
                  </a:lnTo>
                  <a:lnTo>
                    <a:pt x="6" y="806"/>
                  </a:lnTo>
                  <a:lnTo>
                    <a:pt x="3" y="817"/>
                  </a:lnTo>
                  <a:lnTo>
                    <a:pt x="1" y="829"/>
                  </a:lnTo>
                  <a:lnTo>
                    <a:pt x="0" y="840"/>
                  </a:lnTo>
                  <a:lnTo>
                    <a:pt x="1" y="852"/>
                  </a:lnTo>
                  <a:lnTo>
                    <a:pt x="3" y="864"/>
                  </a:lnTo>
                  <a:lnTo>
                    <a:pt x="6" y="876"/>
                  </a:lnTo>
                  <a:lnTo>
                    <a:pt x="10" y="888"/>
                  </a:lnTo>
                  <a:lnTo>
                    <a:pt x="16" y="899"/>
                  </a:lnTo>
                  <a:lnTo>
                    <a:pt x="23" y="910"/>
                  </a:lnTo>
                  <a:lnTo>
                    <a:pt x="32" y="921"/>
                  </a:lnTo>
                  <a:lnTo>
                    <a:pt x="41" y="930"/>
                  </a:lnTo>
                  <a:lnTo>
                    <a:pt x="52" y="939"/>
                  </a:lnTo>
                  <a:lnTo>
                    <a:pt x="65" y="947"/>
                  </a:lnTo>
                  <a:lnTo>
                    <a:pt x="78" y="954"/>
                  </a:lnTo>
                  <a:lnTo>
                    <a:pt x="93" y="960"/>
                  </a:lnTo>
                  <a:lnTo>
                    <a:pt x="98" y="965"/>
                  </a:lnTo>
                  <a:lnTo>
                    <a:pt x="104" y="969"/>
                  </a:lnTo>
                  <a:lnTo>
                    <a:pt x="109" y="973"/>
                  </a:lnTo>
                  <a:lnTo>
                    <a:pt x="115" y="976"/>
                  </a:lnTo>
                  <a:lnTo>
                    <a:pt x="120" y="978"/>
                  </a:lnTo>
                  <a:lnTo>
                    <a:pt x="126" y="980"/>
                  </a:lnTo>
                  <a:lnTo>
                    <a:pt x="132" y="981"/>
                  </a:lnTo>
                  <a:lnTo>
                    <a:pt x="138" y="982"/>
                  </a:lnTo>
                  <a:lnTo>
                    <a:pt x="150" y="983"/>
                  </a:lnTo>
                  <a:lnTo>
                    <a:pt x="162" y="981"/>
                  </a:lnTo>
                  <a:lnTo>
                    <a:pt x="174" y="978"/>
                  </a:lnTo>
                  <a:lnTo>
                    <a:pt x="185" y="974"/>
                  </a:lnTo>
                  <a:lnTo>
                    <a:pt x="197" y="968"/>
                  </a:lnTo>
                  <a:lnTo>
                    <a:pt x="208" y="961"/>
                  </a:lnTo>
                  <a:lnTo>
                    <a:pt x="218" y="953"/>
                  </a:lnTo>
                  <a:lnTo>
                    <a:pt x="228" y="945"/>
                  </a:lnTo>
                  <a:lnTo>
                    <a:pt x="237" y="935"/>
                  </a:lnTo>
                  <a:lnTo>
                    <a:pt x="245" y="926"/>
                  </a:lnTo>
                  <a:lnTo>
                    <a:pt x="251" y="916"/>
                  </a:lnTo>
                  <a:lnTo>
                    <a:pt x="257" y="905"/>
                  </a:lnTo>
                  <a:lnTo>
                    <a:pt x="262" y="895"/>
                  </a:lnTo>
                  <a:lnTo>
                    <a:pt x="266" y="885"/>
                  </a:lnTo>
                  <a:lnTo>
                    <a:pt x="269" y="874"/>
                  </a:lnTo>
                  <a:lnTo>
                    <a:pt x="272" y="864"/>
                  </a:lnTo>
                  <a:lnTo>
                    <a:pt x="274" y="854"/>
                  </a:lnTo>
                  <a:lnTo>
                    <a:pt x="275" y="843"/>
                  </a:lnTo>
                  <a:lnTo>
                    <a:pt x="275" y="833"/>
                  </a:lnTo>
                  <a:lnTo>
                    <a:pt x="274" y="823"/>
                  </a:lnTo>
                  <a:lnTo>
                    <a:pt x="272" y="813"/>
                  </a:lnTo>
                  <a:lnTo>
                    <a:pt x="270" y="802"/>
                  </a:lnTo>
                  <a:lnTo>
                    <a:pt x="266" y="792"/>
                  </a:lnTo>
                  <a:lnTo>
                    <a:pt x="261" y="782"/>
                  </a:lnTo>
                  <a:lnTo>
                    <a:pt x="255" y="771"/>
                  </a:lnTo>
                  <a:lnTo>
                    <a:pt x="248" y="761"/>
                  </a:lnTo>
                  <a:lnTo>
                    <a:pt x="240" y="751"/>
                  </a:lnTo>
                  <a:lnTo>
                    <a:pt x="230" y="74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E7B14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" name="Freeform 12"/>
            <p:cNvSpPr>
              <a:spLocks noChangeArrowheads="1"/>
            </p:cNvSpPr>
            <p:nvPr/>
          </p:nvSpPr>
          <p:spPr bwMode="auto">
            <a:xfrm>
              <a:off x="7588746" y="4233161"/>
              <a:ext cx="138112" cy="377826"/>
            </a:xfrm>
            <a:custGeom>
              <a:avLst/>
              <a:gdLst>
                <a:gd name="T0" fmla="*/ 247 w 385"/>
                <a:gd name="T1" fmla="*/ 767 h 1050"/>
                <a:gd name="T2" fmla="*/ 192 w 385"/>
                <a:gd name="T3" fmla="*/ 329 h 1050"/>
                <a:gd name="T4" fmla="*/ 0 w 385"/>
                <a:gd name="T5" fmla="*/ 383 h 1050"/>
                <a:gd name="T6" fmla="*/ 164 w 385"/>
                <a:gd name="T7" fmla="*/ 795 h 1050"/>
                <a:gd name="T8" fmla="*/ 145 w 385"/>
                <a:gd name="T9" fmla="*/ 807 h 1050"/>
                <a:gd name="T10" fmla="*/ 129 w 385"/>
                <a:gd name="T11" fmla="*/ 820 h 1050"/>
                <a:gd name="T12" fmla="*/ 116 w 385"/>
                <a:gd name="T13" fmla="*/ 836 h 1050"/>
                <a:gd name="T14" fmla="*/ 106 w 385"/>
                <a:gd name="T15" fmla="*/ 853 h 1050"/>
                <a:gd name="T16" fmla="*/ 101 w 385"/>
                <a:gd name="T17" fmla="*/ 872 h 1050"/>
                <a:gd name="T18" fmla="*/ 99 w 385"/>
                <a:gd name="T19" fmla="*/ 891 h 1050"/>
                <a:gd name="T20" fmla="*/ 102 w 385"/>
                <a:gd name="T21" fmla="*/ 911 h 1050"/>
                <a:gd name="T22" fmla="*/ 110 w 385"/>
                <a:gd name="T23" fmla="*/ 931 h 1050"/>
                <a:gd name="T24" fmla="*/ 122 w 385"/>
                <a:gd name="T25" fmla="*/ 961 h 1050"/>
                <a:gd name="T26" fmla="*/ 136 w 385"/>
                <a:gd name="T27" fmla="*/ 987 h 1050"/>
                <a:gd name="T28" fmla="*/ 152 w 385"/>
                <a:gd name="T29" fmla="*/ 1010 h 1050"/>
                <a:gd name="T30" fmla="*/ 171 w 385"/>
                <a:gd name="T31" fmla="*/ 1028 h 1050"/>
                <a:gd name="T32" fmla="*/ 193 w 385"/>
                <a:gd name="T33" fmla="*/ 1041 h 1050"/>
                <a:gd name="T34" fmla="*/ 218 w 385"/>
                <a:gd name="T35" fmla="*/ 1048 h 1050"/>
                <a:gd name="T36" fmla="*/ 245 w 385"/>
                <a:gd name="T37" fmla="*/ 1048 h 1050"/>
                <a:gd name="T38" fmla="*/ 274 w 385"/>
                <a:gd name="T39" fmla="*/ 1041 h 1050"/>
                <a:gd name="T40" fmla="*/ 303 w 385"/>
                <a:gd name="T41" fmla="*/ 1029 h 1050"/>
                <a:gd name="T42" fmla="*/ 326 w 385"/>
                <a:gd name="T43" fmla="*/ 1012 h 1050"/>
                <a:gd name="T44" fmla="*/ 345 w 385"/>
                <a:gd name="T45" fmla="*/ 992 h 1050"/>
                <a:gd name="T46" fmla="*/ 360 w 385"/>
                <a:gd name="T47" fmla="*/ 969 h 1050"/>
                <a:gd name="T48" fmla="*/ 371 w 385"/>
                <a:gd name="T49" fmla="*/ 946 h 1050"/>
                <a:gd name="T50" fmla="*/ 379 w 385"/>
                <a:gd name="T51" fmla="*/ 922 h 1050"/>
                <a:gd name="T52" fmla="*/ 383 w 385"/>
                <a:gd name="T53" fmla="*/ 899 h 1050"/>
                <a:gd name="T54" fmla="*/ 384 w 385"/>
                <a:gd name="T55" fmla="*/ 877 h 1050"/>
                <a:gd name="T56" fmla="*/ 373 w 385"/>
                <a:gd name="T57" fmla="*/ 857 h 1050"/>
                <a:gd name="T58" fmla="*/ 343 w 385"/>
                <a:gd name="T59" fmla="*/ 818 h 1050"/>
                <a:gd name="T60" fmla="*/ 326 w 385"/>
                <a:gd name="T61" fmla="*/ 802 h 1050"/>
                <a:gd name="T62" fmla="*/ 307 w 385"/>
                <a:gd name="T63" fmla="*/ 788 h 1050"/>
                <a:gd name="T64" fmla="*/ 287 w 385"/>
                <a:gd name="T65" fmla="*/ 777 h 1050"/>
                <a:gd name="T66" fmla="*/ 267 w 385"/>
                <a:gd name="T67" fmla="*/ 770 h 1050"/>
                <a:gd name="T68" fmla="*/ 247 w 385"/>
                <a:gd name="T69" fmla="*/ 767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5" h="1050">
                  <a:moveTo>
                    <a:pt x="247" y="767"/>
                  </a:moveTo>
                  <a:lnTo>
                    <a:pt x="247" y="767"/>
                  </a:lnTo>
                  <a:lnTo>
                    <a:pt x="137" y="356"/>
                  </a:lnTo>
                  <a:lnTo>
                    <a:pt x="192" y="329"/>
                  </a:lnTo>
                  <a:lnTo>
                    <a:pt x="0" y="0"/>
                  </a:lnTo>
                  <a:lnTo>
                    <a:pt x="0" y="383"/>
                  </a:lnTo>
                  <a:lnTo>
                    <a:pt x="55" y="383"/>
                  </a:lnTo>
                  <a:lnTo>
                    <a:pt x="164" y="795"/>
                  </a:lnTo>
                  <a:lnTo>
                    <a:pt x="154" y="801"/>
                  </a:lnTo>
                  <a:lnTo>
                    <a:pt x="145" y="807"/>
                  </a:lnTo>
                  <a:lnTo>
                    <a:pt x="137" y="813"/>
                  </a:lnTo>
                  <a:lnTo>
                    <a:pt x="129" y="820"/>
                  </a:lnTo>
                  <a:lnTo>
                    <a:pt x="122" y="828"/>
                  </a:lnTo>
                  <a:lnTo>
                    <a:pt x="116" y="836"/>
                  </a:lnTo>
                  <a:lnTo>
                    <a:pt x="111" y="844"/>
                  </a:lnTo>
                  <a:lnTo>
                    <a:pt x="106" y="853"/>
                  </a:lnTo>
                  <a:lnTo>
                    <a:pt x="103" y="862"/>
                  </a:lnTo>
                  <a:lnTo>
                    <a:pt x="101" y="872"/>
                  </a:lnTo>
                  <a:lnTo>
                    <a:pt x="99" y="881"/>
                  </a:lnTo>
                  <a:lnTo>
                    <a:pt x="99" y="891"/>
                  </a:lnTo>
                  <a:lnTo>
                    <a:pt x="100" y="901"/>
                  </a:lnTo>
                  <a:lnTo>
                    <a:pt x="102" y="911"/>
                  </a:lnTo>
                  <a:lnTo>
                    <a:pt x="105" y="921"/>
                  </a:lnTo>
                  <a:lnTo>
                    <a:pt x="110" y="931"/>
                  </a:lnTo>
                  <a:lnTo>
                    <a:pt x="115" y="947"/>
                  </a:lnTo>
                  <a:lnTo>
                    <a:pt x="122" y="961"/>
                  </a:lnTo>
                  <a:lnTo>
                    <a:pt x="128" y="975"/>
                  </a:lnTo>
                  <a:lnTo>
                    <a:pt x="136" y="987"/>
                  </a:lnTo>
                  <a:lnTo>
                    <a:pt x="144" y="999"/>
                  </a:lnTo>
                  <a:lnTo>
                    <a:pt x="152" y="1010"/>
                  </a:lnTo>
                  <a:lnTo>
                    <a:pt x="162" y="1020"/>
                  </a:lnTo>
                  <a:lnTo>
                    <a:pt x="171" y="1028"/>
                  </a:lnTo>
                  <a:lnTo>
                    <a:pt x="182" y="1035"/>
                  </a:lnTo>
                  <a:lnTo>
                    <a:pt x="193" y="1041"/>
                  </a:lnTo>
                  <a:lnTo>
                    <a:pt x="205" y="1045"/>
                  </a:lnTo>
                  <a:lnTo>
                    <a:pt x="218" y="1048"/>
                  </a:lnTo>
                  <a:lnTo>
                    <a:pt x="231" y="1049"/>
                  </a:lnTo>
                  <a:lnTo>
                    <a:pt x="245" y="1048"/>
                  </a:lnTo>
                  <a:lnTo>
                    <a:pt x="259" y="1046"/>
                  </a:lnTo>
                  <a:lnTo>
                    <a:pt x="274" y="1041"/>
                  </a:lnTo>
                  <a:lnTo>
                    <a:pt x="289" y="1036"/>
                  </a:lnTo>
                  <a:lnTo>
                    <a:pt x="303" y="1029"/>
                  </a:lnTo>
                  <a:lnTo>
                    <a:pt x="315" y="1021"/>
                  </a:lnTo>
                  <a:lnTo>
                    <a:pt x="326" y="1012"/>
                  </a:lnTo>
                  <a:lnTo>
                    <a:pt x="336" y="1002"/>
                  </a:lnTo>
                  <a:lnTo>
                    <a:pt x="345" y="992"/>
                  </a:lnTo>
                  <a:lnTo>
                    <a:pt x="353" y="981"/>
                  </a:lnTo>
                  <a:lnTo>
                    <a:pt x="360" y="969"/>
                  </a:lnTo>
                  <a:lnTo>
                    <a:pt x="366" y="958"/>
                  </a:lnTo>
                  <a:lnTo>
                    <a:pt x="371" y="946"/>
                  </a:lnTo>
                  <a:lnTo>
                    <a:pt x="375" y="934"/>
                  </a:lnTo>
                  <a:lnTo>
                    <a:pt x="379" y="922"/>
                  </a:lnTo>
                  <a:lnTo>
                    <a:pt x="381" y="910"/>
                  </a:lnTo>
                  <a:lnTo>
                    <a:pt x="383" y="899"/>
                  </a:lnTo>
                  <a:lnTo>
                    <a:pt x="384" y="888"/>
                  </a:lnTo>
                  <a:lnTo>
                    <a:pt x="384" y="877"/>
                  </a:lnTo>
                  <a:lnTo>
                    <a:pt x="379" y="867"/>
                  </a:lnTo>
                  <a:lnTo>
                    <a:pt x="373" y="857"/>
                  </a:lnTo>
                  <a:lnTo>
                    <a:pt x="359" y="837"/>
                  </a:lnTo>
                  <a:lnTo>
                    <a:pt x="343" y="818"/>
                  </a:lnTo>
                  <a:lnTo>
                    <a:pt x="335" y="810"/>
                  </a:lnTo>
                  <a:lnTo>
                    <a:pt x="326" y="802"/>
                  </a:lnTo>
                  <a:lnTo>
                    <a:pt x="317" y="794"/>
                  </a:lnTo>
                  <a:lnTo>
                    <a:pt x="307" y="788"/>
                  </a:lnTo>
                  <a:lnTo>
                    <a:pt x="297" y="782"/>
                  </a:lnTo>
                  <a:lnTo>
                    <a:pt x="287" y="777"/>
                  </a:lnTo>
                  <a:lnTo>
                    <a:pt x="277" y="773"/>
                  </a:lnTo>
                  <a:lnTo>
                    <a:pt x="267" y="770"/>
                  </a:lnTo>
                  <a:lnTo>
                    <a:pt x="257" y="768"/>
                  </a:lnTo>
                  <a:lnTo>
                    <a:pt x="247" y="76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E7B14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5" name="Freeform 13"/>
            <p:cNvSpPr>
              <a:spLocks noChangeArrowheads="1"/>
            </p:cNvSpPr>
            <p:nvPr/>
          </p:nvSpPr>
          <p:spPr bwMode="auto">
            <a:xfrm>
              <a:off x="8085138" y="3663950"/>
              <a:ext cx="376237" cy="138113"/>
            </a:xfrm>
            <a:custGeom>
              <a:avLst/>
              <a:gdLst>
                <a:gd name="T0" fmla="*/ 246 w 1043"/>
                <a:gd name="T1" fmla="*/ 219 h 385"/>
                <a:gd name="T2" fmla="*/ 658 w 1043"/>
                <a:gd name="T3" fmla="*/ 384 h 385"/>
                <a:gd name="T4" fmla="*/ 713 w 1043"/>
                <a:gd name="T5" fmla="*/ 192 h 385"/>
                <a:gd name="T6" fmla="*/ 274 w 1043"/>
                <a:gd name="T7" fmla="*/ 137 h 385"/>
                <a:gd name="T8" fmla="*/ 273 w 1043"/>
                <a:gd name="T9" fmla="*/ 116 h 385"/>
                <a:gd name="T10" fmla="*/ 269 w 1043"/>
                <a:gd name="T11" fmla="*/ 96 h 385"/>
                <a:gd name="T12" fmla="*/ 262 w 1043"/>
                <a:gd name="T13" fmla="*/ 76 h 385"/>
                <a:gd name="T14" fmla="*/ 253 w 1043"/>
                <a:gd name="T15" fmla="*/ 58 h 385"/>
                <a:gd name="T16" fmla="*/ 242 w 1043"/>
                <a:gd name="T17" fmla="*/ 40 h 385"/>
                <a:gd name="T18" fmla="*/ 228 w 1043"/>
                <a:gd name="T19" fmla="*/ 25 h 385"/>
                <a:gd name="T20" fmla="*/ 211 w 1043"/>
                <a:gd name="T21" fmla="*/ 11 h 385"/>
                <a:gd name="T22" fmla="*/ 192 w 1043"/>
                <a:gd name="T23" fmla="*/ 0 h 385"/>
                <a:gd name="T24" fmla="*/ 146 w 1043"/>
                <a:gd name="T25" fmla="*/ 3 h 385"/>
                <a:gd name="T26" fmla="*/ 116 w 1043"/>
                <a:gd name="T27" fmla="*/ 8 h 385"/>
                <a:gd name="T28" fmla="*/ 88 w 1043"/>
                <a:gd name="T29" fmla="*/ 17 h 385"/>
                <a:gd name="T30" fmla="*/ 63 w 1043"/>
                <a:gd name="T31" fmla="*/ 30 h 385"/>
                <a:gd name="T32" fmla="*/ 40 w 1043"/>
                <a:gd name="T33" fmla="*/ 47 h 385"/>
                <a:gd name="T34" fmla="*/ 21 w 1043"/>
                <a:gd name="T35" fmla="*/ 69 h 385"/>
                <a:gd name="T36" fmla="*/ 6 w 1043"/>
                <a:gd name="T37" fmla="*/ 95 h 385"/>
                <a:gd name="T38" fmla="*/ 1 w 1043"/>
                <a:gd name="T39" fmla="*/ 140 h 385"/>
                <a:gd name="T40" fmla="*/ 6 w 1043"/>
                <a:gd name="T41" fmla="*/ 170 h 385"/>
                <a:gd name="T42" fmla="*/ 13 w 1043"/>
                <a:gd name="T43" fmla="*/ 197 h 385"/>
                <a:gd name="T44" fmla="*/ 24 w 1043"/>
                <a:gd name="T45" fmla="*/ 222 h 385"/>
                <a:gd name="T46" fmla="*/ 39 w 1043"/>
                <a:gd name="T47" fmla="*/ 243 h 385"/>
                <a:gd name="T48" fmla="*/ 57 w 1043"/>
                <a:gd name="T49" fmla="*/ 259 h 385"/>
                <a:gd name="T50" fmla="*/ 81 w 1043"/>
                <a:gd name="T51" fmla="*/ 270 h 385"/>
                <a:gd name="T52" fmla="*/ 109 w 1043"/>
                <a:gd name="T53" fmla="*/ 274 h 385"/>
                <a:gd name="T54" fmla="*/ 130 w 1043"/>
                <a:gd name="T55" fmla="*/ 281 h 385"/>
                <a:gd name="T56" fmla="*/ 150 w 1043"/>
                <a:gd name="T57" fmla="*/ 284 h 385"/>
                <a:gd name="T58" fmla="*/ 170 w 1043"/>
                <a:gd name="T59" fmla="*/ 283 h 385"/>
                <a:gd name="T60" fmla="*/ 188 w 1043"/>
                <a:gd name="T61" fmla="*/ 277 h 385"/>
                <a:gd name="T62" fmla="*/ 206 w 1043"/>
                <a:gd name="T63" fmla="*/ 267 h 385"/>
                <a:gd name="T64" fmla="*/ 221 w 1043"/>
                <a:gd name="T65" fmla="*/ 254 h 385"/>
                <a:gd name="T66" fmla="*/ 235 w 1043"/>
                <a:gd name="T67" fmla="*/ 238 h 385"/>
                <a:gd name="T68" fmla="*/ 246 w 1043"/>
                <a:gd name="T69" fmla="*/ 219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3" h="385">
                  <a:moveTo>
                    <a:pt x="246" y="219"/>
                  </a:moveTo>
                  <a:lnTo>
                    <a:pt x="246" y="219"/>
                  </a:lnTo>
                  <a:lnTo>
                    <a:pt x="658" y="329"/>
                  </a:lnTo>
                  <a:lnTo>
                    <a:pt x="658" y="384"/>
                  </a:lnTo>
                  <a:lnTo>
                    <a:pt x="1042" y="384"/>
                  </a:lnTo>
                  <a:lnTo>
                    <a:pt x="713" y="192"/>
                  </a:lnTo>
                  <a:lnTo>
                    <a:pt x="685" y="246"/>
                  </a:lnTo>
                  <a:lnTo>
                    <a:pt x="274" y="137"/>
                  </a:lnTo>
                  <a:lnTo>
                    <a:pt x="274" y="126"/>
                  </a:lnTo>
                  <a:lnTo>
                    <a:pt x="273" y="116"/>
                  </a:lnTo>
                  <a:lnTo>
                    <a:pt x="271" y="106"/>
                  </a:lnTo>
                  <a:lnTo>
                    <a:pt x="269" y="96"/>
                  </a:lnTo>
                  <a:lnTo>
                    <a:pt x="266" y="86"/>
                  </a:lnTo>
                  <a:lnTo>
                    <a:pt x="262" y="76"/>
                  </a:lnTo>
                  <a:lnTo>
                    <a:pt x="258" y="67"/>
                  </a:lnTo>
                  <a:lnTo>
                    <a:pt x="253" y="58"/>
                  </a:lnTo>
                  <a:lnTo>
                    <a:pt x="248" y="49"/>
                  </a:lnTo>
                  <a:lnTo>
                    <a:pt x="242" y="40"/>
                  </a:lnTo>
                  <a:lnTo>
                    <a:pt x="235" y="32"/>
                  </a:lnTo>
                  <a:lnTo>
                    <a:pt x="228" y="25"/>
                  </a:lnTo>
                  <a:lnTo>
                    <a:pt x="220" y="18"/>
                  </a:lnTo>
                  <a:lnTo>
                    <a:pt x="211" y="11"/>
                  </a:lnTo>
                  <a:lnTo>
                    <a:pt x="202" y="5"/>
                  </a:lnTo>
                  <a:lnTo>
                    <a:pt x="192" y="0"/>
                  </a:lnTo>
                  <a:lnTo>
                    <a:pt x="161" y="1"/>
                  </a:lnTo>
                  <a:lnTo>
                    <a:pt x="146" y="3"/>
                  </a:lnTo>
                  <a:lnTo>
                    <a:pt x="131" y="5"/>
                  </a:lnTo>
                  <a:lnTo>
                    <a:pt x="116" y="8"/>
                  </a:lnTo>
                  <a:lnTo>
                    <a:pt x="102" y="12"/>
                  </a:lnTo>
                  <a:lnTo>
                    <a:pt x="88" y="17"/>
                  </a:lnTo>
                  <a:lnTo>
                    <a:pt x="75" y="23"/>
                  </a:lnTo>
                  <a:lnTo>
                    <a:pt x="63" y="30"/>
                  </a:lnTo>
                  <a:lnTo>
                    <a:pt x="51" y="38"/>
                  </a:lnTo>
                  <a:lnTo>
                    <a:pt x="40" y="47"/>
                  </a:lnTo>
                  <a:lnTo>
                    <a:pt x="30" y="57"/>
                  </a:lnTo>
                  <a:lnTo>
                    <a:pt x="21" y="69"/>
                  </a:lnTo>
                  <a:lnTo>
                    <a:pt x="13" y="81"/>
                  </a:lnTo>
                  <a:lnTo>
                    <a:pt x="6" y="95"/>
                  </a:lnTo>
                  <a:lnTo>
                    <a:pt x="0" y="110"/>
                  </a:lnTo>
                  <a:lnTo>
                    <a:pt x="1" y="140"/>
                  </a:lnTo>
                  <a:lnTo>
                    <a:pt x="3" y="155"/>
                  </a:lnTo>
                  <a:lnTo>
                    <a:pt x="6" y="170"/>
                  </a:lnTo>
                  <a:lnTo>
                    <a:pt x="9" y="184"/>
                  </a:lnTo>
                  <a:lnTo>
                    <a:pt x="13" y="197"/>
                  </a:lnTo>
                  <a:lnTo>
                    <a:pt x="18" y="210"/>
                  </a:lnTo>
                  <a:lnTo>
                    <a:pt x="24" y="222"/>
                  </a:lnTo>
                  <a:lnTo>
                    <a:pt x="31" y="233"/>
                  </a:lnTo>
                  <a:lnTo>
                    <a:pt x="39" y="243"/>
                  </a:lnTo>
                  <a:lnTo>
                    <a:pt x="47" y="252"/>
                  </a:lnTo>
                  <a:lnTo>
                    <a:pt x="57" y="259"/>
                  </a:lnTo>
                  <a:lnTo>
                    <a:pt x="69" y="265"/>
                  </a:lnTo>
                  <a:lnTo>
                    <a:pt x="81" y="270"/>
                  </a:lnTo>
                  <a:lnTo>
                    <a:pt x="94" y="273"/>
                  </a:lnTo>
                  <a:lnTo>
                    <a:pt x="109" y="274"/>
                  </a:lnTo>
                  <a:lnTo>
                    <a:pt x="120" y="278"/>
                  </a:lnTo>
                  <a:lnTo>
                    <a:pt x="130" y="281"/>
                  </a:lnTo>
                  <a:lnTo>
                    <a:pt x="140" y="284"/>
                  </a:lnTo>
                  <a:lnTo>
                    <a:pt x="150" y="284"/>
                  </a:lnTo>
                  <a:lnTo>
                    <a:pt x="160" y="284"/>
                  </a:lnTo>
                  <a:lnTo>
                    <a:pt x="170" y="283"/>
                  </a:lnTo>
                  <a:lnTo>
                    <a:pt x="179" y="281"/>
                  </a:lnTo>
                  <a:lnTo>
                    <a:pt x="188" y="277"/>
                  </a:lnTo>
                  <a:lnTo>
                    <a:pt x="197" y="273"/>
                  </a:lnTo>
                  <a:lnTo>
                    <a:pt x="206" y="267"/>
                  </a:lnTo>
                  <a:lnTo>
                    <a:pt x="214" y="261"/>
                  </a:lnTo>
                  <a:lnTo>
                    <a:pt x="221" y="254"/>
                  </a:lnTo>
                  <a:lnTo>
                    <a:pt x="228" y="246"/>
                  </a:lnTo>
                  <a:lnTo>
                    <a:pt x="235" y="238"/>
                  </a:lnTo>
                  <a:lnTo>
                    <a:pt x="241" y="229"/>
                  </a:lnTo>
                  <a:lnTo>
                    <a:pt x="246" y="21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E7B14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" name="Freeform 14"/>
            <p:cNvSpPr>
              <a:spLocks noChangeArrowheads="1"/>
            </p:cNvSpPr>
            <p:nvPr/>
          </p:nvSpPr>
          <p:spPr bwMode="auto">
            <a:xfrm>
              <a:off x="7192963" y="3876675"/>
              <a:ext cx="339725" cy="211138"/>
            </a:xfrm>
            <a:custGeom>
              <a:avLst/>
              <a:gdLst>
                <a:gd name="T0" fmla="*/ 230 w 944"/>
                <a:gd name="T1" fmla="*/ 257 h 587"/>
                <a:gd name="T2" fmla="*/ 590 w 944"/>
                <a:gd name="T3" fmla="*/ 498 h 587"/>
                <a:gd name="T4" fmla="*/ 587 w 944"/>
                <a:gd name="T5" fmla="*/ 504 h 587"/>
                <a:gd name="T6" fmla="*/ 587 w 944"/>
                <a:gd name="T7" fmla="*/ 504 h 587"/>
                <a:gd name="T8" fmla="*/ 587 w 944"/>
                <a:gd name="T9" fmla="*/ 504 h 587"/>
                <a:gd name="T10" fmla="*/ 587 w 944"/>
                <a:gd name="T11" fmla="*/ 504 h 587"/>
                <a:gd name="T12" fmla="*/ 899 w 944"/>
                <a:gd name="T13" fmla="*/ 576 h 587"/>
                <a:gd name="T14" fmla="*/ 942 w 944"/>
                <a:gd name="T15" fmla="*/ 586 h 587"/>
                <a:gd name="T16" fmla="*/ 943 w 944"/>
                <a:gd name="T17" fmla="*/ 586 h 587"/>
                <a:gd name="T18" fmla="*/ 943 w 944"/>
                <a:gd name="T19" fmla="*/ 586 h 587"/>
                <a:gd name="T20" fmla="*/ 943 w 944"/>
                <a:gd name="T21" fmla="*/ 586 h 587"/>
                <a:gd name="T22" fmla="*/ 669 w 944"/>
                <a:gd name="T23" fmla="*/ 312 h 587"/>
                <a:gd name="T24" fmla="*/ 330 w 944"/>
                <a:gd name="T25" fmla="*/ 199 h 587"/>
                <a:gd name="T26" fmla="*/ 286 w 944"/>
                <a:gd name="T27" fmla="*/ 176 h 587"/>
                <a:gd name="T28" fmla="*/ 285 w 944"/>
                <a:gd name="T29" fmla="*/ 175 h 587"/>
                <a:gd name="T30" fmla="*/ 285 w 944"/>
                <a:gd name="T31" fmla="*/ 175 h 587"/>
                <a:gd name="T32" fmla="*/ 285 w 944"/>
                <a:gd name="T33" fmla="*/ 175 h 587"/>
                <a:gd name="T34" fmla="*/ 285 w 944"/>
                <a:gd name="T35" fmla="*/ 165 h 587"/>
                <a:gd name="T36" fmla="*/ 282 w 944"/>
                <a:gd name="T37" fmla="*/ 145 h 587"/>
                <a:gd name="T38" fmla="*/ 277 w 944"/>
                <a:gd name="T39" fmla="*/ 124 h 587"/>
                <a:gd name="T40" fmla="*/ 269 w 944"/>
                <a:gd name="T41" fmla="*/ 103 h 587"/>
                <a:gd name="T42" fmla="*/ 253 w 944"/>
                <a:gd name="T43" fmla="*/ 72 h 587"/>
                <a:gd name="T44" fmla="*/ 222 w 944"/>
                <a:gd name="T45" fmla="*/ 31 h 587"/>
                <a:gd name="T46" fmla="*/ 187 w 944"/>
                <a:gd name="T47" fmla="*/ 6 h 587"/>
                <a:gd name="T48" fmla="*/ 157 w 944"/>
                <a:gd name="T49" fmla="*/ 1 h 587"/>
                <a:gd name="T50" fmla="*/ 127 w 944"/>
                <a:gd name="T51" fmla="*/ 1 h 587"/>
                <a:gd name="T52" fmla="*/ 100 w 944"/>
                <a:gd name="T53" fmla="*/ 6 h 587"/>
                <a:gd name="T54" fmla="*/ 74 w 944"/>
                <a:gd name="T55" fmla="*/ 16 h 587"/>
                <a:gd name="T56" fmla="*/ 51 w 944"/>
                <a:gd name="T57" fmla="*/ 31 h 587"/>
                <a:gd name="T58" fmla="*/ 32 w 944"/>
                <a:gd name="T59" fmla="*/ 52 h 587"/>
                <a:gd name="T60" fmla="*/ 17 w 944"/>
                <a:gd name="T61" fmla="*/ 78 h 587"/>
                <a:gd name="T62" fmla="*/ 7 w 944"/>
                <a:gd name="T63" fmla="*/ 103 h 587"/>
                <a:gd name="T64" fmla="*/ 1 w 944"/>
                <a:gd name="T65" fmla="*/ 126 h 587"/>
                <a:gd name="T66" fmla="*/ 0 w 944"/>
                <a:gd name="T67" fmla="*/ 150 h 587"/>
                <a:gd name="T68" fmla="*/ 4 w 944"/>
                <a:gd name="T69" fmla="*/ 174 h 587"/>
                <a:gd name="T70" fmla="*/ 12 w 944"/>
                <a:gd name="T71" fmla="*/ 197 h 587"/>
                <a:gd name="T72" fmla="*/ 23 w 944"/>
                <a:gd name="T73" fmla="*/ 218 h 587"/>
                <a:gd name="T74" fmla="*/ 38 w 944"/>
                <a:gd name="T75" fmla="*/ 237 h 587"/>
                <a:gd name="T76" fmla="*/ 55 w 944"/>
                <a:gd name="T77" fmla="*/ 252 h 587"/>
                <a:gd name="T78" fmla="*/ 86 w 944"/>
                <a:gd name="T79" fmla="*/ 266 h 587"/>
                <a:gd name="T80" fmla="*/ 107 w 944"/>
                <a:gd name="T81" fmla="*/ 273 h 587"/>
                <a:gd name="T82" fmla="*/ 127 w 944"/>
                <a:gd name="T83" fmla="*/ 276 h 587"/>
                <a:gd name="T84" fmla="*/ 148 w 944"/>
                <a:gd name="T85" fmla="*/ 278 h 587"/>
                <a:gd name="T86" fmla="*/ 169 w 944"/>
                <a:gd name="T87" fmla="*/ 276 h 587"/>
                <a:gd name="T88" fmla="*/ 189 w 944"/>
                <a:gd name="T89" fmla="*/ 273 h 587"/>
                <a:gd name="T90" fmla="*/ 210 w 944"/>
                <a:gd name="T91" fmla="*/ 266 h 587"/>
                <a:gd name="T92" fmla="*/ 230 w 944"/>
                <a:gd name="T93" fmla="*/ 25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44" h="587">
                  <a:moveTo>
                    <a:pt x="230" y="257"/>
                  </a:moveTo>
                  <a:lnTo>
                    <a:pt x="230" y="257"/>
                  </a:lnTo>
                  <a:lnTo>
                    <a:pt x="614" y="449"/>
                  </a:lnTo>
                  <a:lnTo>
                    <a:pt x="590" y="498"/>
                  </a:lnTo>
                  <a:lnTo>
                    <a:pt x="588" y="504"/>
                  </a:lnTo>
                  <a:lnTo>
                    <a:pt x="587" y="504"/>
                  </a:lnTo>
                  <a:lnTo>
                    <a:pt x="587" y="504"/>
                  </a:lnTo>
                  <a:lnTo>
                    <a:pt x="587" y="504"/>
                  </a:lnTo>
                  <a:lnTo>
                    <a:pt x="587" y="504"/>
                  </a:lnTo>
                  <a:lnTo>
                    <a:pt x="587" y="504"/>
                  </a:lnTo>
                  <a:lnTo>
                    <a:pt x="587" y="504"/>
                  </a:lnTo>
                  <a:lnTo>
                    <a:pt x="587" y="504"/>
                  </a:lnTo>
                  <a:lnTo>
                    <a:pt x="587" y="504"/>
                  </a:lnTo>
                  <a:lnTo>
                    <a:pt x="899" y="576"/>
                  </a:lnTo>
                  <a:lnTo>
                    <a:pt x="938" y="585"/>
                  </a:lnTo>
                  <a:lnTo>
                    <a:pt x="942" y="586"/>
                  </a:lnTo>
                  <a:lnTo>
                    <a:pt x="943" y="586"/>
                  </a:lnTo>
                  <a:lnTo>
                    <a:pt x="943" y="586"/>
                  </a:lnTo>
                  <a:lnTo>
                    <a:pt x="943" y="586"/>
                  </a:lnTo>
                  <a:lnTo>
                    <a:pt x="943" y="586"/>
                  </a:lnTo>
                  <a:lnTo>
                    <a:pt x="943" y="586"/>
                  </a:lnTo>
                  <a:lnTo>
                    <a:pt x="943" y="586"/>
                  </a:lnTo>
                  <a:lnTo>
                    <a:pt x="943" y="586"/>
                  </a:lnTo>
                  <a:lnTo>
                    <a:pt x="669" y="312"/>
                  </a:lnTo>
                  <a:lnTo>
                    <a:pt x="641" y="367"/>
                  </a:lnTo>
                  <a:lnTo>
                    <a:pt x="330" y="199"/>
                  </a:lnTo>
                  <a:lnTo>
                    <a:pt x="291" y="178"/>
                  </a:lnTo>
                  <a:lnTo>
                    <a:pt x="286" y="176"/>
                  </a:lnTo>
                  <a:lnTo>
                    <a:pt x="285" y="176"/>
                  </a:lnTo>
                  <a:lnTo>
                    <a:pt x="285" y="175"/>
                  </a:lnTo>
                  <a:lnTo>
                    <a:pt x="285" y="175"/>
                  </a:lnTo>
                  <a:lnTo>
                    <a:pt x="285" y="175"/>
                  </a:lnTo>
                  <a:lnTo>
                    <a:pt x="285" y="175"/>
                  </a:lnTo>
                  <a:lnTo>
                    <a:pt x="285" y="175"/>
                  </a:lnTo>
                  <a:lnTo>
                    <a:pt x="285" y="175"/>
                  </a:lnTo>
                  <a:lnTo>
                    <a:pt x="285" y="165"/>
                  </a:lnTo>
                  <a:lnTo>
                    <a:pt x="284" y="155"/>
                  </a:lnTo>
                  <a:lnTo>
                    <a:pt x="282" y="145"/>
                  </a:lnTo>
                  <a:lnTo>
                    <a:pt x="280" y="134"/>
                  </a:lnTo>
                  <a:lnTo>
                    <a:pt x="277" y="124"/>
                  </a:lnTo>
                  <a:lnTo>
                    <a:pt x="274" y="114"/>
                  </a:lnTo>
                  <a:lnTo>
                    <a:pt x="269" y="103"/>
                  </a:lnTo>
                  <a:lnTo>
                    <a:pt x="265" y="93"/>
                  </a:lnTo>
                  <a:lnTo>
                    <a:pt x="253" y="72"/>
                  </a:lnTo>
                  <a:lnTo>
                    <a:pt x="239" y="52"/>
                  </a:lnTo>
                  <a:lnTo>
                    <a:pt x="222" y="31"/>
                  </a:lnTo>
                  <a:lnTo>
                    <a:pt x="202" y="10"/>
                  </a:lnTo>
                  <a:lnTo>
                    <a:pt x="187" y="6"/>
                  </a:lnTo>
                  <a:lnTo>
                    <a:pt x="172" y="3"/>
                  </a:lnTo>
                  <a:lnTo>
                    <a:pt x="157" y="1"/>
                  </a:lnTo>
                  <a:lnTo>
                    <a:pt x="142" y="0"/>
                  </a:lnTo>
                  <a:lnTo>
                    <a:pt x="127" y="1"/>
                  </a:lnTo>
                  <a:lnTo>
                    <a:pt x="113" y="3"/>
                  </a:lnTo>
                  <a:lnTo>
                    <a:pt x="100" y="6"/>
                  </a:lnTo>
                  <a:lnTo>
                    <a:pt x="86" y="10"/>
                  </a:lnTo>
                  <a:lnTo>
                    <a:pt x="74" y="16"/>
                  </a:lnTo>
                  <a:lnTo>
                    <a:pt x="62" y="23"/>
                  </a:lnTo>
                  <a:lnTo>
                    <a:pt x="51" y="31"/>
                  </a:lnTo>
                  <a:lnTo>
                    <a:pt x="41" y="41"/>
                  </a:lnTo>
                  <a:lnTo>
                    <a:pt x="32" y="52"/>
                  </a:lnTo>
                  <a:lnTo>
                    <a:pt x="24" y="64"/>
                  </a:lnTo>
                  <a:lnTo>
                    <a:pt x="17" y="78"/>
                  </a:lnTo>
                  <a:lnTo>
                    <a:pt x="11" y="92"/>
                  </a:lnTo>
                  <a:lnTo>
                    <a:pt x="7" y="103"/>
                  </a:lnTo>
                  <a:lnTo>
                    <a:pt x="3" y="114"/>
                  </a:lnTo>
                  <a:lnTo>
                    <a:pt x="1" y="126"/>
                  </a:lnTo>
                  <a:lnTo>
                    <a:pt x="0" y="138"/>
                  </a:lnTo>
                  <a:lnTo>
                    <a:pt x="0" y="150"/>
                  </a:lnTo>
                  <a:lnTo>
                    <a:pt x="2" y="162"/>
                  </a:lnTo>
                  <a:lnTo>
                    <a:pt x="4" y="174"/>
                  </a:lnTo>
                  <a:lnTo>
                    <a:pt x="7" y="185"/>
                  </a:lnTo>
                  <a:lnTo>
                    <a:pt x="12" y="197"/>
                  </a:lnTo>
                  <a:lnTo>
                    <a:pt x="17" y="208"/>
                  </a:lnTo>
                  <a:lnTo>
                    <a:pt x="23" y="218"/>
                  </a:lnTo>
                  <a:lnTo>
                    <a:pt x="30" y="228"/>
                  </a:lnTo>
                  <a:lnTo>
                    <a:pt x="38" y="237"/>
                  </a:lnTo>
                  <a:lnTo>
                    <a:pt x="46" y="245"/>
                  </a:lnTo>
                  <a:lnTo>
                    <a:pt x="55" y="252"/>
                  </a:lnTo>
                  <a:lnTo>
                    <a:pt x="65" y="257"/>
                  </a:lnTo>
                  <a:lnTo>
                    <a:pt x="86" y="266"/>
                  </a:lnTo>
                  <a:lnTo>
                    <a:pt x="96" y="270"/>
                  </a:lnTo>
                  <a:lnTo>
                    <a:pt x="107" y="273"/>
                  </a:lnTo>
                  <a:lnTo>
                    <a:pt x="117" y="275"/>
                  </a:lnTo>
                  <a:lnTo>
                    <a:pt x="127" y="276"/>
                  </a:lnTo>
                  <a:lnTo>
                    <a:pt x="138" y="277"/>
                  </a:lnTo>
                  <a:lnTo>
                    <a:pt x="148" y="278"/>
                  </a:lnTo>
                  <a:lnTo>
                    <a:pt x="158" y="277"/>
                  </a:lnTo>
                  <a:lnTo>
                    <a:pt x="169" y="276"/>
                  </a:lnTo>
                  <a:lnTo>
                    <a:pt x="179" y="275"/>
                  </a:lnTo>
                  <a:lnTo>
                    <a:pt x="189" y="273"/>
                  </a:lnTo>
                  <a:lnTo>
                    <a:pt x="199" y="270"/>
                  </a:lnTo>
                  <a:lnTo>
                    <a:pt x="210" y="266"/>
                  </a:lnTo>
                  <a:lnTo>
                    <a:pt x="220" y="262"/>
                  </a:lnTo>
                  <a:lnTo>
                    <a:pt x="230" y="25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E7B14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" name="Freeform 15"/>
            <p:cNvSpPr>
              <a:spLocks noChangeArrowheads="1"/>
            </p:cNvSpPr>
            <p:nvPr/>
          </p:nvSpPr>
          <p:spPr bwMode="auto">
            <a:xfrm>
              <a:off x="7226300" y="4206875"/>
              <a:ext cx="346075" cy="211138"/>
            </a:xfrm>
            <a:custGeom>
              <a:avLst/>
              <a:gdLst>
                <a:gd name="T0" fmla="*/ 275 w 962"/>
                <a:gd name="T1" fmla="*/ 439 h 588"/>
                <a:gd name="T2" fmla="*/ 687 w 962"/>
                <a:gd name="T3" fmla="*/ 274 h 588"/>
                <a:gd name="T4" fmla="*/ 577 w 962"/>
                <a:gd name="T5" fmla="*/ 83 h 588"/>
                <a:gd name="T6" fmla="*/ 293 w 962"/>
                <a:gd name="T7" fmla="*/ 330 h 588"/>
                <a:gd name="T8" fmla="*/ 249 w 962"/>
                <a:gd name="T9" fmla="*/ 357 h 588"/>
                <a:gd name="T10" fmla="*/ 248 w 962"/>
                <a:gd name="T11" fmla="*/ 357 h 588"/>
                <a:gd name="T12" fmla="*/ 248 w 962"/>
                <a:gd name="T13" fmla="*/ 357 h 588"/>
                <a:gd name="T14" fmla="*/ 248 w 962"/>
                <a:gd name="T15" fmla="*/ 357 h 588"/>
                <a:gd name="T16" fmla="*/ 238 w 962"/>
                <a:gd name="T17" fmla="*/ 348 h 588"/>
                <a:gd name="T18" fmla="*/ 217 w 962"/>
                <a:gd name="T19" fmla="*/ 332 h 588"/>
                <a:gd name="T20" fmla="*/ 197 w 962"/>
                <a:gd name="T21" fmla="*/ 321 h 588"/>
                <a:gd name="T22" fmla="*/ 176 w 962"/>
                <a:gd name="T23" fmla="*/ 314 h 588"/>
                <a:gd name="T24" fmla="*/ 155 w 962"/>
                <a:gd name="T25" fmla="*/ 312 h 588"/>
                <a:gd name="T26" fmla="*/ 135 w 962"/>
                <a:gd name="T27" fmla="*/ 313 h 588"/>
                <a:gd name="T28" fmla="*/ 114 w 962"/>
                <a:gd name="T29" fmla="*/ 317 h 588"/>
                <a:gd name="T30" fmla="*/ 93 w 962"/>
                <a:gd name="T31" fmla="*/ 325 h 588"/>
                <a:gd name="T32" fmla="*/ 68 w 962"/>
                <a:gd name="T33" fmla="*/ 335 h 588"/>
                <a:gd name="T34" fmla="*/ 43 w 962"/>
                <a:gd name="T35" fmla="*/ 350 h 588"/>
                <a:gd name="T36" fmla="*/ 23 w 962"/>
                <a:gd name="T37" fmla="*/ 370 h 588"/>
                <a:gd name="T38" fmla="*/ 9 w 962"/>
                <a:gd name="T39" fmla="*/ 393 h 588"/>
                <a:gd name="T40" fmla="*/ 1 w 962"/>
                <a:gd name="T41" fmla="*/ 418 h 588"/>
                <a:gd name="T42" fmla="*/ 0 w 962"/>
                <a:gd name="T43" fmla="*/ 446 h 588"/>
                <a:gd name="T44" fmla="*/ 6 w 962"/>
                <a:gd name="T45" fmla="*/ 476 h 588"/>
                <a:gd name="T46" fmla="*/ 20 w 962"/>
                <a:gd name="T47" fmla="*/ 507 h 588"/>
                <a:gd name="T48" fmla="*/ 35 w 962"/>
                <a:gd name="T49" fmla="*/ 532 h 588"/>
                <a:gd name="T50" fmla="*/ 50 w 962"/>
                <a:gd name="T51" fmla="*/ 550 h 588"/>
                <a:gd name="T52" fmla="*/ 69 w 962"/>
                <a:gd name="T53" fmla="*/ 564 h 588"/>
                <a:gd name="T54" fmla="*/ 92 w 962"/>
                <a:gd name="T55" fmla="*/ 575 h 588"/>
                <a:gd name="T56" fmla="*/ 117 w 962"/>
                <a:gd name="T57" fmla="*/ 583 h 588"/>
                <a:gd name="T58" fmla="*/ 145 w 962"/>
                <a:gd name="T59" fmla="*/ 587 h 588"/>
                <a:gd name="T60" fmla="*/ 174 w 962"/>
                <a:gd name="T61" fmla="*/ 586 h 588"/>
                <a:gd name="T62" fmla="*/ 205 w 962"/>
                <a:gd name="T63" fmla="*/ 581 h 588"/>
                <a:gd name="T64" fmla="*/ 225 w 962"/>
                <a:gd name="T65" fmla="*/ 571 h 588"/>
                <a:gd name="T66" fmla="*/ 236 w 962"/>
                <a:gd name="T67" fmla="*/ 558 h 588"/>
                <a:gd name="T68" fmla="*/ 250 w 962"/>
                <a:gd name="T69" fmla="*/ 535 h 588"/>
                <a:gd name="T70" fmla="*/ 265 w 962"/>
                <a:gd name="T71" fmla="*/ 499 h 588"/>
                <a:gd name="T72" fmla="*/ 272 w 962"/>
                <a:gd name="T73" fmla="*/ 470 h 588"/>
                <a:gd name="T74" fmla="*/ 275 w 962"/>
                <a:gd name="T75" fmla="*/ 449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62" h="588">
                  <a:moveTo>
                    <a:pt x="275" y="439"/>
                  </a:moveTo>
                  <a:lnTo>
                    <a:pt x="275" y="439"/>
                  </a:lnTo>
                  <a:lnTo>
                    <a:pt x="659" y="220"/>
                  </a:lnTo>
                  <a:lnTo>
                    <a:pt x="687" y="274"/>
                  </a:lnTo>
                  <a:lnTo>
                    <a:pt x="961" y="0"/>
                  </a:lnTo>
                  <a:lnTo>
                    <a:pt x="577" y="83"/>
                  </a:lnTo>
                  <a:lnTo>
                    <a:pt x="604" y="137"/>
                  </a:lnTo>
                  <a:lnTo>
                    <a:pt x="293" y="330"/>
                  </a:lnTo>
                  <a:lnTo>
                    <a:pt x="254" y="354"/>
                  </a:lnTo>
                  <a:lnTo>
                    <a:pt x="249" y="357"/>
                  </a:lnTo>
                  <a:lnTo>
                    <a:pt x="248" y="357"/>
                  </a:lnTo>
                  <a:lnTo>
                    <a:pt x="248" y="357"/>
                  </a:lnTo>
                  <a:lnTo>
                    <a:pt x="248" y="357"/>
                  </a:lnTo>
                  <a:lnTo>
                    <a:pt x="248" y="357"/>
                  </a:lnTo>
                  <a:lnTo>
                    <a:pt x="248" y="357"/>
                  </a:lnTo>
                  <a:lnTo>
                    <a:pt x="248" y="357"/>
                  </a:lnTo>
                  <a:lnTo>
                    <a:pt x="248" y="357"/>
                  </a:lnTo>
                  <a:lnTo>
                    <a:pt x="238" y="348"/>
                  </a:lnTo>
                  <a:lnTo>
                    <a:pt x="227" y="339"/>
                  </a:lnTo>
                  <a:lnTo>
                    <a:pt x="217" y="332"/>
                  </a:lnTo>
                  <a:lnTo>
                    <a:pt x="207" y="326"/>
                  </a:lnTo>
                  <a:lnTo>
                    <a:pt x="197" y="321"/>
                  </a:lnTo>
                  <a:lnTo>
                    <a:pt x="186" y="317"/>
                  </a:lnTo>
                  <a:lnTo>
                    <a:pt x="176" y="314"/>
                  </a:lnTo>
                  <a:lnTo>
                    <a:pt x="166" y="313"/>
                  </a:lnTo>
                  <a:lnTo>
                    <a:pt x="155" y="312"/>
                  </a:lnTo>
                  <a:lnTo>
                    <a:pt x="145" y="312"/>
                  </a:lnTo>
                  <a:lnTo>
                    <a:pt x="135" y="313"/>
                  </a:lnTo>
                  <a:lnTo>
                    <a:pt x="124" y="315"/>
                  </a:lnTo>
                  <a:lnTo>
                    <a:pt x="114" y="317"/>
                  </a:lnTo>
                  <a:lnTo>
                    <a:pt x="104" y="321"/>
                  </a:lnTo>
                  <a:lnTo>
                    <a:pt x="93" y="325"/>
                  </a:lnTo>
                  <a:lnTo>
                    <a:pt x="83" y="329"/>
                  </a:lnTo>
                  <a:lnTo>
                    <a:pt x="68" y="335"/>
                  </a:lnTo>
                  <a:lnTo>
                    <a:pt x="55" y="342"/>
                  </a:lnTo>
                  <a:lnTo>
                    <a:pt x="43" y="350"/>
                  </a:lnTo>
                  <a:lnTo>
                    <a:pt x="32" y="360"/>
                  </a:lnTo>
                  <a:lnTo>
                    <a:pt x="23" y="370"/>
                  </a:lnTo>
                  <a:lnTo>
                    <a:pt x="15" y="381"/>
                  </a:lnTo>
                  <a:lnTo>
                    <a:pt x="9" y="393"/>
                  </a:lnTo>
                  <a:lnTo>
                    <a:pt x="4" y="405"/>
                  </a:lnTo>
                  <a:lnTo>
                    <a:pt x="1" y="418"/>
                  </a:lnTo>
                  <a:lnTo>
                    <a:pt x="0" y="432"/>
                  </a:lnTo>
                  <a:lnTo>
                    <a:pt x="0" y="446"/>
                  </a:lnTo>
                  <a:lnTo>
                    <a:pt x="2" y="461"/>
                  </a:lnTo>
                  <a:lnTo>
                    <a:pt x="6" y="476"/>
                  </a:lnTo>
                  <a:lnTo>
                    <a:pt x="12" y="491"/>
                  </a:lnTo>
                  <a:lnTo>
                    <a:pt x="20" y="507"/>
                  </a:lnTo>
                  <a:lnTo>
                    <a:pt x="29" y="522"/>
                  </a:lnTo>
                  <a:lnTo>
                    <a:pt x="35" y="532"/>
                  </a:lnTo>
                  <a:lnTo>
                    <a:pt x="42" y="541"/>
                  </a:lnTo>
                  <a:lnTo>
                    <a:pt x="50" y="550"/>
                  </a:lnTo>
                  <a:lnTo>
                    <a:pt x="59" y="557"/>
                  </a:lnTo>
                  <a:lnTo>
                    <a:pt x="69" y="564"/>
                  </a:lnTo>
                  <a:lnTo>
                    <a:pt x="80" y="570"/>
                  </a:lnTo>
                  <a:lnTo>
                    <a:pt x="92" y="575"/>
                  </a:lnTo>
                  <a:lnTo>
                    <a:pt x="104" y="580"/>
                  </a:lnTo>
                  <a:lnTo>
                    <a:pt x="117" y="583"/>
                  </a:lnTo>
                  <a:lnTo>
                    <a:pt x="131" y="585"/>
                  </a:lnTo>
                  <a:lnTo>
                    <a:pt x="145" y="587"/>
                  </a:lnTo>
                  <a:lnTo>
                    <a:pt x="159" y="587"/>
                  </a:lnTo>
                  <a:lnTo>
                    <a:pt x="174" y="586"/>
                  </a:lnTo>
                  <a:lnTo>
                    <a:pt x="189" y="584"/>
                  </a:lnTo>
                  <a:lnTo>
                    <a:pt x="205" y="581"/>
                  </a:lnTo>
                  <a:lnTo>
                    <a:pt x="220" y="576"/>
                  </a:lnTo>
                  <a:lnTo>
                    <a:pt x="225" y="571"/>
                  </a:lnTo>
                  <a:lnTo>
                    <a:pt x="231" y="565"/>
                  </a:lnTo>
                  <a:lnTo>
                    <a:pt x="236" y="558"/>
                  </a:lnTo>
                  <a:lnTo>
                    <a:pt x="241" y="551"/>
                  </a:lnTo>
                  <a:lnTo>
                    <a:pt x="250" y="535"/>
                  </a:lnTo>
                  <a:lnTo>
                    <a:pt x="258" y="518"/>
                  </a:lnTo>
                  <a:lnTo>
                    <a:pt x="265" y="499"/>
                  </a:lnTo>
                  <a:lnTo>
                    <a:pt x="270" y="480"/>
                  </a:lnTo>
                  <a:lnTo>
                    <a:pt x="272" y="470"/>
                  </a:lnTo>
                  <a:lnTo>
                    <a:pt x="274" y="460"/>
                  </a:lnTo>
                  <a:lnTo>
                    <a:pt x="275" y="449"/>
                  </a:lnTo>
                  <a:lnTo>
                    <a:pt x="275" y="43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E7B14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" name="Freeform 16"/>
            <p:cNvSpPr>
              <a:spLocks noChangeArrowheads="1"/>
            </p:cNvSpPr>
            <p:nvPr/>
          </p:nvSpPr>
          <p:spPr bwMode="auto">
            <a:xfrm>
              <a:off x="7577138" y="3832225"/>
              <a:ext cx="339725" cy="207963"/>
            </a:xfrm>
            <a:custGeom>
              <a:avLst/>
              <a:gdLst>
                <a:gd name="T0" fmla="*/ 285 w 944"/>
                <a:gd name="T1" fmla="*/ 410 h 578"/>
                <a:gd name="T2" fmla="*/ 665 w 944"/>
                <a:gd name="T3" fmla="*/ 243 h 578"/>
                <a:gd name="T4" fmla="*/ 668 w 944"/>
                <a:gd name="T5" fmla="*/ 246 h 578"/>
                <a:gd name="T6" fmla="*/ 668 w 944"/>
                <a:gd name="T7" fmla="*/ 246 h 578"/>
                <a:gd name="T8" fmla="*/ 668 w 944"/>
                <a:gd name="T9" fmla="*/ 246 h 578"/>
                <a:gd name="T10" fmla="*/ 668 w 944"/>
                <a:gd name="T11" fmla="*/ 246 h 578"/>
                <a:gd name="T12" fmla="*/ 943 w 944"/>
                <a:gd name="T13" fmla="*/ 0 h 578"/>
                <a:gd name="T14" fmla="*/ 614 w 944"/>
                <a:gd name="T15" fmla="*/ 136 h 578"/>
                <a:gd name="T16" fmla="*/ 223 w 944"/>
                <a:gd name="T17" fmla="*/ 323 h 578"/>
                <a:gd name="T18" fmla="*/ 209 w 944"/>
                <a:gd name="T19" fmla="*/ 314 h 578"/>
                <a:gd name="T20" fmla="*/ 190 w 944"/>
                <a:gd name="T21" fmla="*/ 305 h 578"/>
                <a:gd name="T22" fmla="*/ 169 w 944"/>
                <a:gd name="T23" fmla="*/ 297 h 578"/>
                <a:gd name="T24" fmla="*/ 146 w 944"/>
                <a:gd name="T25" fmla="*/ 292 h 578"/>
                <a:gd name="T26" fmla="*/ 122 w 944"/>
                <a:gd name="T27" fmla="*/ 290 h 578"/>
                <a:gd name="T28" fmla="*/ 98 w 944"/>
                <a:gd name="T29" fmla="*/ 291 h 578"/>
                <a:gd name="T30" fmla="*/ 76 w 944"/>
                <a:gd name="T31" fmla="*/ 297 h 578"/>
                <a:gd name="T32" fmla="*/ 55 w 944"/>
                <a:gd name="T33" fmla="*/ 312 h 578"/>
                <a:gd name="T34" fmla="*/ 37 w 944"/>
                <a:gd name="T35" fmla="*/ 335 h 578"/>
                <a:gd name="T36" fmla="*/ 23 w 944"/>
                <a:gd name="T37" fmla="*/ 359 h 578"/>
                <a:gd name="T38" fmla="*/ 11 w 944"/>
                <a:gd name="T39" fmla="*/ 385 h 578"/>
                <a:gd name="T40" fmla="*/ 3 w 944"/>
                <a:gd name="T41" fmla="*/ 410 h 578"/>
                <a:gd name="T42" fmla="*/ 0 w 944"/>
                <a:gd name="T43" fmla="*/ 436 h 578"/>
                <a:gd name="T44" fmla="*/ 0 w 944"/>
                <a:gd name="T45" fmla="*/ 460 h 578"/>
                <a:gd name="T46" fmla="*/ 6 w 944"/>
                <a:gd name="T47" fmla="*/ 483 h 578"/>
                <a:gd name="T48" fmla="*/ 21 w 944"/>
                <a:gd name="T49" fmla="*/ 508 h 578"/>
                <a:gd name="T50" fmla="*/ 44 w 944"/>
                <a:gd name="T51" fmla="*/ 534 h 578"/>
                <a:gd name="T52" fmla="*/ 68 w 944"/>
                <a:gd name="T53" fmla="*/ 554 h 578"/>
                <a:gd name="T54" fmla="*/ 94 w 944"/>
                <a:gd name="T55" fmla="*/ 568 h 578"/>
                <a:gd name="T56" fmla="*/ 119 w 944"/>
                <a:gd name="T57" fmla="*/ 575 h 578"/>
                <a:gd name="T58" fmla="*/ 145 w 944"/>
                <a:gd name="T59" fmla="*/ 576 h 578"/>
                <a:gd name="T60" fmla="*/ 169 w 944"/>
                <a:gd name="T61" fmla="*/ 570 h 578"/>
                <a:gd name="T62" fmla="*/ 192 w 944"/>
                <a:gd name="T63" fmla="*/ 557 h 578"/>
                <a:gd name="T64" fmla="*/ 212 w 944"/>
                <a:gd name="T65" fmla="*/ 542 h 578"/>
                <a:gd name="T66" fmla="*/ 230 w 944"/>
                <a:gd name="T67" fmla="*/ 529 h 578"/>
                <a:gd name="T68" fmla="*/ 246 w 944"/>
                <a:gd name="T69" fmla="*/ 515 h 578"/>
                <a:gd name="T70" fmla="*/ 259 w 944"/>
                <a:gd name="T71" fmla="*/ 498 h 578"/>
                <a:gd name="T72" fmla="*/ 269 w 944"/>
                <a:gd name="T73" fmla="*/ 480 h 578"/>
                <a:gd name="T74" fmla="*/ 277 w 944"/>
                <a:gd name="T75" fmla="*/ 461 h 578"/>
                <a:gd name="T76" fmla="*/ 282 w 944"/>
                <a:gd name="T77" fmla="*/ 441 h 578"/>
                <a:gd name="T78" fmla="*/ 285 w 944"/>
                <a:gd name="T79" fmla="*/ 42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4" h="578">
                  <a:moveTo>
                    <a:pt x="285" y="410"/>
                  </a:moveTo>
                  <a:lnTo>
                    <a:pt x="285" y="410"/>
                  </a:lnTo>
                  <a:lnTo>
                    <a:pt x="641" y="218"/>
                  </a:lnTo>
                  <a:lnTo>
                    <a:pt x="665" y="243"/>
                  </a:lnTo>
                  <a:lnTo>
                    <a:pt x="668" y="246"/>
                  </a:lnTo>
                  <a:lnTo>
                    <a:pt x="668" y="246"/>
                  </a:lnTo>
                  <a:lnTo>
                    <a:pt x="668" y="246"/>
                  </a:lnTo>
                  <a:lnTo>
                    <a:pt x="668" y="246"/>
                  </a:lnTo>
                  <a:lnTo>
                    <a:pt x="668" y="246"/>
                  </a:lnTo>
                  <a:lnTo>
                    <a:pt x="668" y="246"/>
                  </a:lnTo>
                  <a:lnTo>
                    <a:pt x="668" y="246"/>
                  </a:lnTo>
                  <a:lnTo>
                    <a:pt x="668" y="246"/>
                  </a:lnTo>
                  <a:lnTo>
                    <a:pt x="668" y="246"/>
                  </a:lnTo>
                  <a:lnTo>
                    <a:pt x="943" y="0"/>
                  </a:lnTo>
                  <a:lnTo>
                    <a:pt x="586" y="81"/>
                  </a:lnTo>
                  <a:lnTo>
                    <a:pt x="614" y="136"/>
                  </a:lnTo>
                  <a:lnTo>
                    <a:pt x="229" y="328"/>
                  </a:lnTo>
                  <a:lnTo>
                    <a:pt x="223" y="323"/>
                  </a:lnTo>
                  <a:lnTo>
                    <a:pt x="217" y="318"/>
                  </a:lnTo>
                  <a:lnTo>
                    <a:pt x="209" y="314"/>
                  </a:lnTo>
                  <a:lnTo>
                    <a:pt x="200" y="309"/>
                  </a:lnTo>
                  <a:lnTo>
                    <a:pt x="190" y="305"/>
                  </a:lnTo>
                  <a:lnTo>
                    <a:pt x="180" y="301"/>
                  </a:lnTo>
                  <a:lnTo>
                    <a:pt x="169" y="297"/>
                  </a:lnTo>
                  <a:lnTo>
                    <a:pt x="158" y="294"/>
                  </a:lnTo>
                  <a:lnTo>
                    <a:pt x="146" y="292"/>
                  </a:lnTo>
                  <a:lnTo>
                    <a:pt x="134" y="291"/>
                  </a:lnTo>
                  <a:lnTo>
                    <a:pt x="122" y="290"/>
                  </a:lnTo>
                  <a:lnTo>
                    <a:pt x="110" y="290"/>
                  </a:lnTo>
                  <a:lnTo>
                    <a:pt x="98" y="291"/>
                  </a:lnTo>
                  <a:lnTo>
                    <a:pt x="87" y="293"/>
                  </a:lnTo>
                  <a:lnTo>
                    <a:pt x="76" y="297"/>
                  </a:lnTo>
                  <a:lnTo>
                    <a:pt x="65" y="301"/>
                  </a:lnTo>
                  <a:lnTo>
                    <a:pt x="55" y="312"/>
                  </a:lnTo>
                  <a:lnTo>
                    <a:pt x="46" y="323"/>
                  </a:lnTo>
                  <a:lnTo>
                    <a:pt x="37" y="335"/>
                  </a:lnTo>
                  <a:lnTo>
                    <a:pt x="29" y="347"/>
                  </a:lnTo>
                  <a:lnTo>
                    <a:pt x="23" y="359"/>
                  </a:lnTo>
                  <a:lnTo>
                    <a:pt x="16" y="372"/>
                  </a:lnTo>
                  <a:lnTo>
                    <a:pt x="11" y="385"/>
                  </a:lnTo>
                  <a:lnTo>
                    <a:pt x="7" y="397"/>
                  </a:lnTo>
                  <a:lnTo>
                    <a:pt x="3" y="410"/>
                  </a:lnTo>
                  <a:lnTo>
                    <a:pt x="1" y="423"/>
                  </a:lnTo>
                  <a:lnTo>
                    <a:pt x="0" y="436"/>
                  </a:lnTo>
                  <a:lnTo>
                    <a:pt x="0" y="448"/>
                  </a:lnTo>
                  <a:lnTo>
                    <a:pt x="0" y="460"/>
                  </a:lnTo>
                  <a:lnTo>
                    <a:pt x="2" y="472"/>
                  </a:lnTo>
                  <a:lnTo>
                    <a:pt x="6" y="483"/>
                  </a:lnTo>
                  <a:lnTo>
                    <a:pt x="10" y="493"/>
                  </a:lnTo>
                  <a:lnTo>
                    <a:pt x="21" y="508"/>
                  </a:lnTo>
                  <a:lnTo>
                    <a:pt x="32" y="522"/>
                  </a:lnTo>
                  <a:lnTo>
                    <a:pt x="44" y="534"/>
                  </a:lnTo>
                  <a:lnTo>
                    <a:pt x="56" y="544"/>
                  </a:lnTo>
                  <a:lnTo>
                    <a:pt x="68" y="554"/>
                  </a:lnTo>
                  <a:lnTo>
                    <a:pt x="81" y="561"/>
                  </a:lnTo>
                  <a:lnTo>
                    <a:pt x="94" y="568"/>
                  </a:lnTo>
                  <a:lnTo>
                    <a:pt x="106" y="572"/>
                  </a:lnTo>
                  <a:lnTo>
                    <a:pt x="119" y="575"/>
                  </a:lnTo>
                  <a:lnTo>
                    <a:pt x="132" y="577"/>
                  </a:lnTo>
                  <a:lnTo>
                    <a:pt x="145" y="576"/>
                  </a:lnTo>
                  <a:lnTo>
                    <a:pt x="157" y="574"/>
                  </a:lnTo>
                  <a:lnTo>
                    <a:pt x="169" y="570"/>
                  </a:lnTo>
                  <a:lnTo>
                    <a:pt x="181" y="565"/>
                  </a:lnTo>
                  <a:lnTo>
                    <a:pt x="192" y="557"/>
                  </a:lnTo>
                  <a:lnTo>
                    <a:pt x="202" y="547"/>
                  </a:lnTo>
                  <a:lnTo>
                    <a:pt x="212" y="542"/>
                  </a:lnTo>
                  <a:lnTo>
                    <a:pt x="221" y="536"/>
                  </a:lnTo>
                  <a:lnTo>
                    <a:pt x="230" y="529"/>
                  </a:lnTo>
                  <a:lnTo>
                    <a:pt x="238" y="522"/>
                  </a:lnTo>
                  <a:lnTo>
                    <a:pt x="246" y="515"/>
                  </a:lnTo>
                  <a:lnTo>
                    <a:pt x="253" y="507"/>
                  </a:lnTo>
                  <a:lnTo>
                    <a:pt x="259" y="498"/>
                  </a:lnTo>
                  <a:lnTo>
                    <a:pt x="264" y="489"/>
                  </a:lnTo>
                  <a:lnTo>
                    <a:pt x="269" y="480"/>
                  </a:lnTo>
                  <a:lnTo>
                    <a:pt x="273" y="471"/>
                  </a:lnTo>
                  <a:lnTo>
                    <a:pt x="277" y="461"/>
                  </a:lnTo>
                  <a:lnTo>
                    <a:pt x="280" y="451"/>
                  </a:lnTo>
                  <a:lnTo>
                    <a:pt x="282" y="441"/>
                  </a:lnTo>
                  <a:lnTo>
                    <a:pt x="284" y="431"/>
                  </a:lnTo>
                  <a:lnTo>
                    <a:pt x="285" y="421"/>
                  </a:lnTo>
                  <a:lnTo>
                    <a:pt x="285" y="41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E7B14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" name="Freeform 17"/>
            <p:cNvSpPr>
              <a:spLocks noChangeArrowheads="1"/>
            </p:cNvSpPr>
            <p:nvPr/>
          </p:nvSpPr>
          <p:spPr bwMode="auto">
            <a:xfrm>
              <a:off x="7956550" y="3802063"/>
              <a:ext cx="149225" cy="368300"/>
            </a:xfrm>
            <a:custGeom>
              <a:avLst/>
              <a:gdLst>
                <a:gd name="T0" fmla="*/ 220 w 413"/>
                <a:gd name="T1" fmla="*/ 767 h 1022"/>
                <a:gd name="T2" fmla="*/ 384 w 413"/>
                <a:gd name="T3" fmla="*/ 383 h 1022"/>
                <a:gd name="T4" fmla="*/ 193 w 413"/>
                <a:gd name="T5" fmla="*/ 328 h 1022"/>
                <a:gd name="T6" fmla="*/ 137 w 413"/>
                <a:gd name="T7" fmla="*/ 739 h 1022"/>
                <a:gd name="T8" fmla="*/ 117 w 413"/>
                <a:gd name="T9" fmla="*/ 742 h 1022"/>
                <a:gd name="T10" fmla="*/ 97 w 413"/>
                <a:gd name="T11" fmla="*/ 749 h 1022"/>
                <a:gd name="T12" fmla="*/ 77 w 413"/>
                <a:gd name="T13" fmla="*/ 760 h 1022"/>
                <a:gd name="T14" fmla="*/ 59 w 413"/>
                <a:gd name="T15" fmla="*/ 774 h 1022"/>
                <a:gd name="T16" fmla="*/ 41 w 413"/>
                <a:gd name="T17" fmla="*/ 790 h 1022"/>
                <a:gd name="T18" fmla="*/ 12 w 413"/>
                <a:gd name="T19" fmla="*/ 829 h 1022"/>
                <a:gd name="T20" fmla="*/ 1 w 413"/>
                <a:gd name="T21" fmla="*/ 879 h 1022"/>
                <a:gd name="T22" fmla="*/ 6 w 413"/>
                <a:gd name="T23" fmla="*/ 906 h 1022"/>
                <a:gd name="T24" fmla="*/ 13 w 413"/>
                <a:gd name="T25" fmla="*/ 930 h 1022"/>
                <a:gd name="T26" fmla="*/ 24 w 413"/>
                <a:gd name="T27" fmla="*/ 952 h 1022"/>
                <a:gd name="T28" fmla="*/ 39 w 413"/>
                <a:gd name="T29" fmla="*/ 972 h 1022"/>
                <a:gd name="T30" fmla="*/ 58 w 413"/>
                <a:gd name="T31" fmla="*/ 988 h 1022"/>
                <a:gd name="T32" fmla="*/ 82 w 413"/>
                <a:gd name="T33" fmla="*/ 1003 h 1022"/>
                <a:gd name="T34" fmla="*/ 110 w 413"/>
                <a:gd name="T35" fmla="*/ 1014 h 1022"/>
                <a:gd name="T36" fmla="*/ 140 w 413"/>
                <a:gd name="T37" fmla="*/ 1021 h 1022"/>
                <a:gd name="T38" fmla="*/ 167 w 413"/>
                <a:gd name="T39" fmla="*/ 1021 h 1022"/>
                <a:gd name="T40" fmla="*/ 191 w 413"/>
                <a:gd name="T41" fmla="*/ 1015 h 1022"/>
                <a:gd name="T42" fmla="*/ 213 w 413"/>
                <a:gd name="T43" fmla="*/ 1004 h 1022"/>
                <a:gd name="T44" fmla="*/ 232 w 413"/>
                <a:gd name="T45" fmla="*/ 989 h 1022"/>
                <a:gd name="T46" fmla="*/ 249 w 413"/>
                <a:gd name="T47" fmla="*/ 971 h 1022"/>
                <a:gd name="T48" fmla="*/ 263 w 413"/>
                <a:gd name="T49" fmla="*/ 952 h 1022"/>
                <a:gd name="T50" fmla="*/ 274 w 413"/>
                <a:gd name="T51" fmla="*/ 931 h 1022"/>
                <a:gd name="T52" fmla="*/ 282 w 413"/>
                <a:gd name="T53" fmla="*/ 902 h 1022"/>
                <a:gd name="T54" fmla="*/ 285 w 413"/>
                <a:gd name="T55" fmla="*/ 875 h 1022"/>
                <a:gd name="T56" fmla="*/ 283 w 413"/>
                <a:gd name="T57" fmla="*/ 851 h 1022"/>
                <a:gd name="T58" fmla="*/ 278 w 413"/>
                <a:gd name="T59" fmla="*/ 829 h 1022"/>
                <a:gd name="T60" fmla="*/ 268 w 413"/>
                <a:gd name="T61" fmla="*/ 810 h 1022"/>
                <a:gd name="T62" fmla="*/ 255 w 413"/>
                <a:gd name="T63" fmla="*/ 793 h 1022"/>
                <a:gd name="T64" fmla="*/ 239 w 413"/>
                <a:gd name="T65" fmla="*/ 779 h 1022"/>
                <a:gd name="T66" fmla="*/ 220 w 413"/>
                <a:gd name="T67" fmla="*/ 767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3" h="1022">
                  <a:moveTo>
                    <a:pt x="220" y="767"/>
                  </a:moveTo>
                  <a:lnTo>
                    <a:pt x="220" y="767"/>
                  </a:lnTo>
                  <a:lnTo>
                    <a:pt x="357" y="355"/>
                  </a:lnTo>
                  <a:lnTo>
                    <a:pt x="384" y="383"/>
                  </a:lnTo>
                  <a:lnTo>
                    <a:pt x="412" y="0"/>
                  </a:lnTo>
                  <a:lnTo>
                    <a:pt x="193" y="328"/>
                  </a:lnTo>
                  <a:lnTo>
                    <a:pt x="247" y="328"/>
                  </a:lnTo>
                  <a:lnTo>
                    <a:pt x="137" y="739"/>
                  </a:lnTo>
                  <a:lnTo>
                    <a:pt x="127" y="740"/>
                  </a:lnTo>
                  <a:lnTo>
                    <a:pt x="117" y="742"/>
                  </a:lnTo>
                  <a:lnTo>
                    <a:pt x="107" y="745"/>
                  </a:lnTo>
                  <a:lnTo>
                    <a:pt x="97" y="749"/>
                  </a:lnTo>
                  <a:lnTo>
                    <a:pt x="87" y="754"/>
                  </a:lnTo>
                  <a:lnTo>
                    <a:pt x="77" y="760"/>
                  </a:lnTo>
                  <a:lnTo>
                    <a:pt x="68" y="766"/>
                  </a:lnTo>
                  <a:lnTo>
                    <a:pt x="59" y="774"/>
                  </a:lnTo>
                  <a:lnTo>
                    <a:pt x="50" y="782"/>
                  </a:lnTo>
                  <a:lnTo>
                    <a:pt x="41" y="790"/>
                  </a:lnTo>
                  <a:lnTo>
                    <a:pt x="26" y="809"/>
                  </a:lnTo>
                  <a:lnTo>
                    <a:pt x="12" y="829"/>
                  </a:lnTo>
                  <a:lnTo>
                    <a:pt x="0" y="849"/>
                  </a:lnTo>
                  <a:lnTo>
                    <a:pt x="1" y="879"/>
                  </a:lnTo>
                  <a:lnTo>
                    <a:pt x="3" y="893"/>
                  </a:lnTo>
                  <a:lnTo>
                    <a:pt x="6" y="906"/>
                  </a:lnTo>
                  <a:lnTo>
                    <a:pt x="9" y="918"/>
                  </a:lnTo>
                  <a:lnTo>
                    <a:pt x="13" y="930"/>
                  </a:lnTo>
                  <a:lnTo>
                    <a:pt x="18" y="942"/>
                  </a:lnTo>
                  <a:lnTo>
                    <a:pt x="24" y="952"/>
                  </a:lnTo>
                  <a:lnTo>
                    <a:pt x="31" y="962"/>
                  </a:lnTo>
                  <a:lnTo>
                    <a:pt x="39" y="972"/>
                  </a:lnTo>
                  <a:lnTo>
                    <a:pt x="48" y="980"/>
                  </a:lnTo>
                  <a:lnTo>
                    <a:pt x="58" y="988"/>
                  </a:lnTo>
                  <a:lnTo>
                    <a:pt x="69" y="996"/>
                  </a:lnTo>
                  <a:lnTo>
                    <a:pt x="82" y="1003"/>
                  </a:lnTo>
                  <a:lnTo>
                    <a:pt x="95" y="1009"/>
                  </a:lnTo>
                  <a:lnTo>
                    <a:pt x="110" y="1014"/>
                  </a:lnTo>
                  <a:lnTo>
                    <a:pt x="125" y="1019"/>
                  </a:lnTo>
                  <a:lnTo>
                    <a:pt x="140" y="1021"/>
                  </a:lnTo>
                  <a:lnTo>
                    <a:pt x="154" y="1021"/>
                  </a:lnTo>
                  <a:lnTo>
                    <a:pt x="167" y="1021"/>
                  </a:lnTo>
                  <a:lnTo>
                    <a:pt x="179" y="1018"/>
                  </a:lnTo>
                  <a:lnTo>
                    <a:pt x="191" y="1015"/>
                  </a:lnTo>
                  <a:lnTo>
                    <a:pt x="202" y="1010"/>
                  </a:lnTo>
                  <a:lnTo>
                    <a:pt x="213" y="1004"/>
                  </a:lnTo>
                  <a:lnTo>
                    <a:pt x="223" y="997"/>
                  </a:lnTo>
                  <a:lnTo>
                    <a:pt x="232" y="989"/>
                  </a:lnTo>
                  <a:lnTo>
                    <a:pt x="241" y="980"/>
                  </a:lnTo>
                  <a:lnTo>
                    <a:pt x="249" y="971"/>
                  </a:lnTo>
                  <a:lnTo>
                    <a:pt x="256" y="962"/>
                  </a:lnTo>
                  <a:lnTo>
                    <a:pt x="263" y="952"/>
                  </a:lnTo>
                  <a:lnTo>
                    <a:pt x="269" y="942"/>
                  </a:lnTo>
                  <a:lnTo>
                    <a:pt x="274" y="931"/>
                  </a:lnTo>
                  <a:lnTo>
                    <a:pt x="279" y="916"/>
                  </a:lnTo>
                  <a:lnTo>
                    <a:pt x="282" y="902"/>
                  </a:lnTo>
                  <a:lnTo>
                    <a:pt x="284" y="888"/>
                  </a:lnTo>
                  <a:lnTo>
                    <a:pt x="285" y="875"/>
                  </a:lnTo>
                  <a:lnTo>
                    <a:pt x="285" y="862"/>
                  </a:lnTo>
                  <a:lnTo>
                    <a:pt x="283" y="851"/>
                  </a:lnTo>
                  <a:lnTo>
                    <a:pt x="281" y="839"/>
                  </a:lnTo>
                  <a:lnTo>
                    <a:pt x="278" y="829"/>
                  </a:lnTo>
                  <a:lnTo>
                    <a:pt x="273" y="819"/>
                  </a:lnTo>
                  <a:lnTo>
                    <a:pt x="268" y="810"/>
                  </a:lnTo>
                  <a:lnTo>
                    <a:pt x="262" y="801"/>
                  </a:lnTo>
                  <a:lnTo>
                    <a:pt x="255" y="793"/>
                  </a:lnTo>
                  <a:lnTo>
                    <a:pt x="247" y="786"/>
                  </a:lnTo>
                  <a:lnTo>
                    <a:pt x="239" y="779"/>
                  </a:lnTo>
                  <a:lnTo>
                    <a:pt x="230" y="773"/>
                  </a:lnTo>
                  <a:lnTo>
                    <a:pt x="220" y="76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E7B14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" name="Freeform 18"/>
            <p:cNvSpPr>
              <a:spLocks noChangeArrowheads="1"/>
            </p:cNvSpPr>
            <p:nvPr/>
          </p:nvSpPr>
          <p:spPr bwMode="auto">
            <a:xfrm>
              <a:off x="7704138" y="4106863"/>
              <a:ext cx="331787" cy="217487"/>
            </a:xfrm>
            <a:custGeom>
              <a:avLst/>
              <a:gdLst>
                <a:gd name="T0" fmla="*/ 236 w 923"/>
                <a:gd name="T1" fmla="*/ 248 h 605"/>
                <a:gd name="T2" fmla="*/ 565 w 923"/>
                <a:gd name="T3" fmla="*/ 522 h 605"/>
                <a:gd name="T4" fmla="*/ 675 w 923"/>
                <a:gd name="T5" fmla="*/ 330 h 605"/>
                <a:gd name="T6" fmla="*/ 264 w 923"/>
                <a:gd name="T7" fmla="*/ 166 h 605"/>
                <a:gd name="T8" fmla="*/ 272 w 923"/>
                <a:gd name="T9" fmla="*/ 146 h 605"/>
                <a:gd name="T10" fmla="*/ 275 w 923"/>
                <a:gd name="T11" fmla="*/ 125 h 605"/>
                <a:gd name="T12" fmla="*/ 273 w 923"/>
                <a:gd name="T13" fmla="*/ 106 h 605"/>
                <a:gd name="T14" fmla="*/ 267 w 923"/>
                <a:gd name="T15" fmla="*/ 87 h 605"/>
                <a:gd name="T16" fmla="*/ 258 w 923"/>
                <a:gd name="T17" fmla="*/ 70 h 605"/>
                <a:gd name="T18" fmla="*/ 244 w 923"/>
                <a:gd name="T19" fmla="*/ 54 h 605"/>
                <a:gd name="T20" fmla="*/ 228 w 923"/>
                <a:gd name="T21" fmla="*/ 41 h 605"/>
                <a:gd name="T22" fmla="*/ 208 w 923"/>
                <a:gd name="T23" fmla="*/ 29 h 605"/>
                <a:gd name="T24" fmla="*/ 178 w 923"/>
                <a:gd name="T25" fmla="*/ 12 h 605"/>
                <a:gd name="T26" fmla="*/ 148 w 923"/>
                <a:gd name="T27" fmla="*/ 3 h 605"/>
                <a:gd name="T28" fmla="*/ 119 w 923"/>
                <a:gd name="T29" fmla="*/ 0 h 605"/>
                <a:gd name="T30" fmla="*/ 92 w 923"/>
                <a:gd name="T31" fmla="*/ 5 h 605"/>
                <a:gd name="T32" fmla="*/ 68 w 923"/>
                <a:gd name="T33" fmla="*/ 16 h 605"/>
                <a:gd name="T34" fmla="*/ 47 w 923"/>
                <a:gd name="T35" fmla="*/ 33 h 605"/>
                <a:gd name="T36" fmla="*/ 30 w 923"/>
                <a:gd name="T37" fmla="*/ 55 h 605"/>
                <a:gd name="T38" fmla="*/ 17 w 923"/>
                <a:gd name="T39" fmla="*/ 83 h 605"/>
                <a:gd name="T40" fmla="*/ 8 w 923"/>
                <a:gd name="T41" fmla="*/ 105 h 605"/>
                <a:gd name="T42" fmla="*/ 2 w 923"/>
                <a:gd name="T43" fmla="*/ 129 h 605"/>
                <a:gd name="T44" fmla="*/ 0 w 923"/>
                <a:gd name="T45" fmla="*/ 154 h 605"/>
                <a:gd name="T46" fmla="*/ 3 w 923"/>
                <a:gd name="T47" fmla="*/ 179 h 605"/>
                <a:gd name="T48" fmla="*/ 11 w 923"/>
                <a:gd name="T49" fmla="*/ 205 h 605"/>
                <a:gd name="T50" fmla="*/ 24 w 923"/>
                <a:gd name="T51" fmla="*/ 230 h 605"/>
                <a:gd name="T52" fmla="*/ 44 w 923"/>
                <a:gd name="T53" fmla="*/ 254 h 605"/>
                <a:gd name="T54" fmla="*/ 71 w 923"/>
                <a:gd name="T55" fmla="*/ 275 h 605"/>
                <a:gd name="T56" fmla="*/ 92 w 923"/>
                <a:gd name="T57" fmla="*/ 284 h 605"/>
                <a:gd name="T58" fmla="*/ 113 w 923"/>
                <a:gd name="T59" fmla="*/ 290 h 605"/>
                <a:gd name="T60" fmla="*/ 133 w 923"/>
                <a:gd name="T61" fmla="*/ 293 h 605"/>
                <a:gd name="T62" fmla="*/ 154 w 923"/>
                <a:gd name="T63" fmla="*/ 292 h 605"/>
                <a:gd name="T64" fmla="*/ 174 w 923"/>
                <a:gd name="T65" fmla="*/ 288 h 605"/>
                <a:gd name="T66" fmla="*/ 195 w 923"/>
                <a:gd name="T67" fmla="*/ 279 h 605"/>
                <a:gd name="T68" fmla="*/ 215 w 923"/>
                <a:gd name="T69" fmla="*/ 266 h 605"/>
                <a:gd name="T70" fmla="*/ 236 w 923"/>
                <a:gd name="T71" fmla="*/ 248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23" h="605">
                  <a:moveTo>
                    <a:pt x="236" y="248"/>
                  </a:moveTo>
                  <a:lnTo>
                    <a:pt x="236" y="248"/>
                  </a:lnTo>
                  <a:lnTo>
                    <a:pt x="593" y="467"/>
                  </a:lnTo>
                  <a:lnTo>
                    <a:pt x="565" y="522"/>
                  </a:lnTo>
                  <a:lnTo>
                    <a:pt x="922" y="604"/>
                  </a:lnTo>
                  <a:lnTo>
                    <a:pt x="675" y="330"/>
                  </a:lnTo>
                  <a:lnTo>
                    <a:pt x="647" y="385"/>
                  </a:lnTo>
                  <a:lnTo>
                    <a:pt x="264" y="166"/>
                  </a:lnTo>
                  <a:lnTo>
                    <a:pt x="269" y="156"/>
                  </a:lnTo>
                  <a:lnTo>
                    <a:pt x="272" y="146"/>
                  </a:lnTo>
                  <a:lnTo>
                    <a:pt x="274" y="135"/>
                  </a:lnTo>
                  <a:lnTo>
                    <a:pt x="275" y="125"/>
                  </a:lnTo>
                  <a:lnTo>
                    <a:pt x="274" y="115"/>
                  </a:lnTo>
                  <a:lnTo>
                    <a:pt x="273" y="106"/>
                  </a:lnTo>
                  <a:lnTo>
                    <a:pt x="271" y="96"/>
                  </a:lnTo>
                  <a:lnTo>
                    <a:pt x="267" y="87"/>
                  </a:lnTo>
                  <a:lnTo>
                    <a:pt x="263" y="78"/>
                  </a:lnTo>
                  <a:lnTo>
                    <a:pt x="258" y="70"/>
                  </a:lnTo>
                  <a:lnTo>
                    <a:pt x="251" y="62"/>
                  </a:lnTo>
                  <a:lnTo>
                    <a:pt x="244" y="54"/>
                  </a:lnTo>
                  <a:lnTo>
                    <a:pt x="236" y="47"/>
                  </a:lnTo>
                  <a:lnTo>
                    <a:pt x="228" y="41"/>
                  </a:lnTo>
                  <a:lnTo>
                    <a:pt x="218" y="35"/>
                  </a:lnTo>
                  <a:lnTo>
                    <a:pt x="208" y="29"/>
                  </a:lnTo>
                  <a:lnTo>
                    <a:pt x="193" y="20"/>
                  </a:lnTo>
                  <a:lnTo>
                    <a:pt x="178" y="12"/>
                  </a:lnTo>
                  <a:lnTo>
                    <a:pt x="163" y="7"/>
                  </a:lnTo>
                  <a:lnTo>
                    <a:pt x="148" y="3"/>
                  </a:lnTo>
                  <a:lnTo>
                    <a:pt x="133" y="1"/>
                  </a:lnTo>
                  <a:lnTo>
                    <a:pt x="119" y="0"/>
                  </a:lnTo>
                  <a:lnTo>
                    <a:pt x="105" y="2"/>
                  </a:lnTo>
                  <a:lnTo>
                    <a:pt x="92" y="5"/>
                  </a:lnTo>
                  <a:lnTo>
                    <a:pt x="80" y="9"/>
                  </a:lnTo>
                  <a:lnTo>
                    <a:pt x="68" y="16"/>
                  </a:lnTo>
                  <a:lnTo>
                    <a:pt x="57" y="23"/>
                  </a:lnTo>
                  <a:lnTo>
                    <a:pt x="47" y="33"/>
                  </a:lnTo>
                  <a:lnTo>
                    <a:pt x="38" y="43"/>
                  </a:lnTo>
                  <a:lnTo>
                    <a:pt x="30" y="55"/>
                  </a:lnTo>
                  <a:lnTo>
                    <a:pt x="23" y="69"/>
                  </a:lnTo>
                  <a:lnTo>
                    <a:pt x="17" y="83"/>
                  </a:lnTo>
                  <a:lnTo>
                    <a:pt x="12" y="94"/>
                  </a:lnTo>
                  <a:lnTo>
                    <a:pt x="8" y="105"/>
                  </a:lnTo>
                  <a:lnTo>
                    <a:pt x="5" y="117"/>
                  </a:lnTo>
                  <a:lnTo>
                    <a:pt x="2" y="129"/>
                  </a:lnTo>
                  <a:lnTo>
                    <a:pt x="1" y="141"/>
                  </a:lnTo>
                  <a:lnTo>
                    <a:pt x="0" y="154"/>
                  </a:lnTo>
                  <a:lnTo>
                    <a:pt x="1" y="167"/>
                  </a:lnTo>
                  <a:lnTo>
                    <a:pt x="3" y="179"/>
                  </a:lnTo>
                  <a:lnTo>
                    <a:pt x="6" y="192"/>
                  </a:lnTo>
                  <a:lnTo>
                    <a:pt x="11" y="205"/>
                  </a:lnTo>
                  <a:lnTo>
                    <a:pt x="17" y="218"/>
                  </a:lnTo>
                  <a:lnTo>
                    <a:pt x="24" y="230"/>
                  </a:lnTo>
                  <a:lnTo>
                    <a:pt x="33" y="242"/>
                  </a:lnTo>
                  <a:lnTo>
                    <a:pt x="44" y="254"/>
                  </a:lnTo>
                  <a:lnTo>
                    <a:pt x="57" y="265"/>
                  </a:lnTo>
                  <a:lnTo>
                    <a:pt x="71" y="275"/>
                  </a:lnTo>
                  <a:lnTo>
                    <a:pt x="82" y="280"/>
                  </a:lnTo>
                  <a:lnTo>
                    <a:pt x="92" y="284"/>
                  </a:lnTo>
                  <a:lnTo>
                    <a:pt x="102" y="288"/>
                  </a:lnTo>
                  <a:lnTo>
                    <a:pt x="113" y="290"/>
                  </a:lnTo>
                  <a:lnTo>
                    <a:pt x="123" y="292"/>
                  </a:lnTo>
                  <a:lnTo>
                    <a:pt x="133" y="293"/>
                  </a:lnTo>
                  <a:lnTo>
                    <a:pt x="144" y="293"/>
                  </a:lnTo>
                  <a:lnTo>
                    <a:pt x="154" y="292"/>
                  </a:lnTo>
                  <a:lnTo>
                    <a:pt x="164" y="291"/>
                  </a:lnTo>
                  <a:lnTo>
                    <a:pt x="174" y="288"/>
                  </a:lnTo>
                  <a:lnTo>
                    <a:pt x="185" y="284"/>
                  </a:lnTo>
                  <a:lnTo>
                    <a:pt x="195" y="279"/>
                  </a:lnTo>
                  <a:lnTo>
                    <a:pt x="205" y="273"/>
                  </a:lnTo>
                  <a:lnTo>
                    <a:pt x="215" y="266"/>
                  </a:lnTo>
                  <a:lnTo>
                    <a:pt x="226" y="258"/>
                  </a:lnTo>
                  <a:lnTo>
                    <a:pt x="236" y="24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E7B14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2" name="Freeform 19"/>
            <p:cNvSpPr>
              <a:spLocks noChangeArrowheads="1"/>
            </p:cNvSpPr>
            <p:nvPr/>
          </p:nvSpPr>
          <p:spPr bwMode="auto">
            <a:xfrm>
              <a:off x="7788275" y="4235450"/>
              <a:ext cx="346075" cy="207963"/>
            </a:xfrm>
            <a:custGeom>
              <a:avLst/>
              <a:gdLst>
                <a:gd name="T0" fmla="*/ 275 w 962"/>
                <a:gd name="T1" fmla="*/ 410 h 578"/>
                <a:gd name="T2" fmla="*/ 654 w 962"/>
                <a:gd name="T3" fmla="*/ 222 h 578"/>
                <a:gd name="T4" fmla="*/ 660 w 962"/>
                <a:gd name="T5" fmla="*/ 219 h 578"/>
                <a:gd name="T6" fmla="*/ 660 w 962"/>
                <a:gd name="T7" fmla="*/ 219 h 578"/>
                <a:gd name="T8" fmla="*/ 660 w 962"/>
                <a:gd name="T9" fmla="*/ 219 h 578"/>
                <a:gd name="T10" fmla="*/ 660 w 962"/>
                <a:gd name="T11" fmla="*/ 219 h 578"/>
                <a:gd name="T12" fmla="*/ 961 w 962"/>
                <a:gd name="T13" fmla="*/ 0 h 578"/>
                <a:gd name="T14" fmla="*/ 604 w 962"/>
                <a:gd name="T15" fmla="*/ 137 h 578"/>
                <a:gd name="T16" fmla="*/ 207 w 962"/>
                <a:gd name="T17" fmla="*/ 309 h 578"/>
                <a:gd name="T18" fmla="*/ 166 w 962"/>
                <a:gd name="T19" fmla="*/ 295 h 578"/>
                <a:gd name="T20" fmla="*/ 145 w 962"/>
                <a:gd name="T21" fmla="*/ 291 h 578"/>
                <a:gd name="T22" fmla="*/ 124 w 962"/>
                <a:gd name="T23" fmla="*/ 290 h 578"/>
                <a:gd name="T24" fmla="*/ 104 w 962"/>
                <a:gd name="T25" fmla="*/ 294 h 578"/>
                <a:gd name="T26" fmla="*/ 83 w 962"/>
                <a:gd name="T27" fmla="*/ 301 h 578"/>
                <a:gd name="T28" fmla="*/ 55 w 962"/>
                <a:gd name="T29" fmla="*/ 323 h 578"/>
                <a:gd name="T30" fmla="*/ 32 w 962"/>
                <a:gd name="T31" fmla="*/ 347 h 578"/>
                <a:gd name="T32" fmla="*/ 15 w 962"/>
                <a:gd name="T33" fmla="*/ 372 h 578"/>
                <a:gd name="T34" fmla="*/ 4 w 962"/>
                <a:gd name="T35" fmla="*/ 398 h 578"/>
                <a:gd name="T36" fmla="*/ 0 w 962"/>
                <a:gd name="T37" fmla="*/ 423 h 578"/>
                <a:gd name="T38" fmla="*/ 2 w 962"/>
                <a:gd name="T39" fmla="*/ 448 h 578"/>
                <a:gd name="T40" fmla="*/ 12 w 962"/>
                <a:gd name="T41" fmla="*/ 472 h 578"/>
                <a:gd name="T42" fmla="*/ 29 w 962"/>
                <a:gd name="T43" fmla="*/ 493 h 578"/>
                <a:gd name="T44" fmla="*/ 42 w 962"/>
                <a:gd name="T45" fmla="*/ 521 h 578"/>
                <a:gd name="T46" fmla="*/ 59 w 962"/>
                <a:gd name="T47" fmla="*/ 544 h 578"/>
                <a:gd name="T48" fmla="*/ 80 w 962"/>
                <a:gd name="T49" fmla="*/ 561 h 578"/>
                <a:gd name="T50" fmla="*/ 104 w 962"/>
                <a:gd name="T51" fmla="*/ 572 h 578"/>
                <a:gd name="T52" fmla="*/ 131 w 962"/>
                <a:gd name="T53" fmla="*/ 577 h 578"/>
                <a:gd name="T54" fmla="*/ 160 w 962"/>
                <a:gd name="T55" fmla="*/ 574 h 578"/>
                <a:gd name="T56" fmla="*/ 190 w 962"/>
                <a:gd name="T57" fmla="*/ 565 h 578"/>
                <a:gd name="T58" fmla="*/ 221 w 962"/>
                <a:gd name="T59" fmla="*/ 548 h 578"/>
                <a:gd name="T60" fmla="*/ 239 w 962"/>
                <a:gd name="T61" fmla="*/ 537 h 578"/>
                <a:gd name="T62" fmla="*/ 252 w 962"/>
                <a:gd name="T63" fmla="*/ 523 h 578"/>
                <a:gd name="T64" fmla="*/ 262 w 962"/>
                <a:gd name="T65" fmla="*/ 507 h 578"/>
                <a:gd name="T66" fmla="*/ 268 w 962"/>
                <a:gd name="T67" fmla="*/ 490 h 578"/>
                <a:gd name="T68" fmla="*/ 272 w 962"/>
                <a:gd name="T69" fmla="*/ 471 h 578"/>
                <a:gd name="T70" fmla="*/ 275 w 962"/>
                <a:gd name="T71" fmla="*/ 4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62" h="578">
                  <a:moveTo>
                    <a:pt x="275" y="410"/>
                  </a:moveTo>
                  <a:lnTo>
                    <a:pt x="275" y="410"/>
                  </a:lnTo>
                  <a:lnTo>
                    <a:pt x="612" y="243"/>
                  </a:lnTo>
                  <a:lnTo>
                    <a:pt x="654" y="222"/>
                  </a:lnTo>
                  <a:lnTo>
                    <a:pt x="659" y="220"/>
                  </a:lnTo>
                  <a:lnTo>
                    <a:pt x="660" y="219"/>
                  </a:lnTo>
                  <a:lnTo>
                    <a:pt x="660" y="219"/>
                  </a:lnTo>
                  <a:lnTo>
                    <a:pt x="660" y="219"/>
                  </a:lnTo>
                  <a:lnTo>
                    <a:pt x="660" y="219"/>
                  </a:lnTo>
                  <a:lnTo>
                    <a:pt x="660" y="219"/>
                  </a:lnTo>
                  <a:lnTo>
                    <a:pt x="660" y="219"/>
                  </a:lnTo>
                  <a:lnTo>
                    <a:pt x="660" y="219"/>
                  </a:lnTo>
                  <a:lnTo>
                    <a:pt x="687" y="246"/>
                  </a:lnTo>
                  <a:lnTo>
                    <a:pt x="961" y="0"/>
                  </a:lnTo>
                  <a:lnTo>
                    <a:pt x="577" y="81"/>
                  </a:lnTo>
                  <a:lnTo>
                    <a:pt x="604" y="137"/>
                  </a:lnTo>
                  <a:lnTo>
                    <a:pt x="248" y="329"/>
                  </a:lnTo>
                  <a:lnTo>
                    <a:pt x="207" y="309"/>
                  </a:lnTo>
                  <a:lnTo>
                    <a:pt x="186" y="301"/>
                  </a:lnTo>
                  <a:lnTo>
                    <a:pt x="166" y="295"/>
                  </a:lnTo>
                  <a:lnTo>
                    <a:pt x="155" y="292"/>
                  </a:lnTo>
                  <a:lnTo>
                    <a:pt x="145" y="291"/>
                  </a:lnTo>
                  <a:lnTo>
                    <a:pt x="135" y="290"/>
                  </a:lnTo>
                  <a:lnTo>
                    <a:pt x="124" y="290"/>
                  </a:lnTo>
                  <a:lnTo>
                    <a:pt x="114" y="292"/>
                  </a:lnTo>
                  <a:lnTo>
                    <a:pt x="104" y="294"/>
                  </a:lnTo>
                  <a:lnTo>
                    <a:pt x="93" y="297"/>
                  </a:lnTo>
                  <a:lnTo>
                    <a:pt x="83" y="301"/>
                  </a:lnTo>
                  <a:lnTo>
                    <a:pt x="68" y="312"/>
                  </a:lnTo>
                  <a:lnTo>
                    <a:pt x="55" y="323"/>
                  </a:lnTo>
                  <a:lnTo>
                    <a:pt x="43" y="335"/>
                  </a:lnTo>
                  <a:lnTo>
                    <a:pt x="32" y="347"/>
                  </a:lnTo>
                  <a:lnTo>
                    <a:pt x="23" y="359"/>
                  </a:lnTo>
                  <a:lnTo>
                    <a:pt x="15" y="372"/>
                  </a:lnTo>
                  <a:lnTo>
                    <a:pt x="9" y="385"/>
                  </a:lnTo>
                  <a:lnTo>
                    <a:pt x="4" y="398"/>
                  </a:lnTo>
                  <a:lnTo>
                    <a:pt x="1" y="411"/>
                  </a:lnTo>
                  <a:lnTo>
                    <a:pt x="0" y="423"/>
                  </a:lnTo>
                  <a:lnTo>
                    <a:pt x="0" y="436"/>
                  </a:lnTo>
                  <a:lnTo>
                    <a:pt x="2" y="448"/>
                  </a:lnTo>
                  <a:lnTo>
                    <a:pt x="6" y="460"/>
                  </a:lnTo>
                  <a:lnTo>
                    <a:pt x="12" y="472"/>
                  </a:lnTo>
                  <a:lnTo>
                    <a:pt x="20" y="483"/>
                  </a:lnTo>
                  <a:lnTo>
                    <a:pt x="29" y="493"/>
                  </a:lnTo>
                  <a:lnTo>
                    <a:pt x="35" y="508"/>
                  </a:lnTo>
                  <a:lnTo>
                    <a:pt x="42" y="521"/>
                  </a:lnTo>
                  <a:lnTo>
                    <a:pt x="50" y="534"/>
                  </a:lnTo>
                  <a:lnTo>
                    <a:pt x="59" y="544"/>
                  </a:lnTo>
                  <a:lnTo>
                    <a:pt x="69" y="553"/>
                  </a:lnTo>
                  <a:lnTo>
                    <a:pt x="80" y="561"/>
                  </a:lnTo>
                  <a:lnTo>
                    <a:pt x="92" y="568"/>
                  </a:lnTo>
                  <a:lnTo>
                    <a:pt x="104" y="572"/>
                  </a:lnTo>
                  <a:lnTo>
                    <a:pt x="117" y="575"/>
                  </a:lnTo>
                  <a:lnTo>
                    <a:pt x="131" y="577"/>
                  </a:lnTo>
                  <a:lnTo>
                    <a:pt x="145" y="576"/>
                  </a:lnTo>
                  <a:lnTo>
                    <a:pt x="160" y="574"/>
                  </a:lnTo>
                  <a:lnTo>
                    <a:pt x="175" y="571"/>
                  </a:lnTo>
                  <a:lnTo>
                    <a:pt x="190" y="565"/>
                  </a:lnTo>
                  <a:lnTo>
                    <a:pt x="206" y="558"/>
                  </a:lnTo>
                  <a:lnTo>
                    <a:pt x="221" y="548"/>
                  </a:lnTo>
                  <a:lnTo>
                    <a:pt x="231" y="543"/>
                  </a:lnTo>
                  <a:lnTo>
                    <a:pt x="239" y="537"/>
                  </a:lnTo>
                  <a:lnTo>
                    <a:pt x="246" y="530"/>
                  </a:lnTo>
                  <a:lnTo>
                    <a:pt x="252" y="523"/>
                  </a:lnTo>
                  <a:lnTo>
                    <a:pt x="258" y="515"/>
                  </a:lnTo>
                  <a:lnTo>
                    <a:pt x="262" y="507"/>
                  </a:lnTo>
                  <a:lnTo>
                    <a:pt x="265" y="499"/>
                  </a:lnTo>
                  <a:lnTo>
                    <a:pt x="268" y="490"/>
                  </a:lnTo>
                  <a:lnTo>
                    <a:pt x="271" y="481"/>
                  </a:lnTo>
                  <a:lnTo>
                    <a:pt x="272" y="471"/>
                  </a:lnTo>
                  <a:lnTo>
                    <a:pt x="274" y="452"/>
                  </a:lnTo>
                  <a:lnTo>
                    <a:pt x="275" y="431"/>
                  </a:lnTo>
                  <a:lnTo>
                    <a:pt x="275" y="41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E7B14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3" name="Freeform 20"/>
            <p:cNvSpPr>
              <a:spLocks noChangeArrowheads="1"/>
            </p:cNvSpPr>
            <p:nvPr/>
          </p:nvSpPr>
          <p:spPr bwMode="auto">
            <a:xfrm>
              <a:off x="7127875" y="3130550"/>
              <a:ext cx="207963" cy="346075"/>
            </a:xfrm>
            <a:custGeom>
              <a:avLst/>
              <a:gdLst>
                <a:gd name="T0" fmla="*/ 411 w 578"/>
                <a:gd name="T1" fmla="*/ 686 h 962"/>
                <a:gd name="T2" fmla="*/ 274 w 578"/>
                <a:gd name="T3" fmla="*/ 274 h 962"/>
                <a:gd name="T4" fmla="*/ 82 w 578"/>
                <a:gd name="T5" fmla="*/ 384 h 962"/>
                <a:gd name="T6" fmla="*/ 329 w 578"/>
                <a:gd name="T7" fmla="*/ 713 h 962"/>
                <a:gd name="T8" fmla="*/ 301 w 578"/>
                <a:gd name="T9" fmla="*/ 775 h 962"/>
                <a:gd name="T10" fmla="*/ 293 w 578"/>
                <a:gd name="T11" fmla="*/ 805 h 962"/>
                <a:gd name="T12" fmla="*/ 291 w 578"/>
                <a:gd name="T13" fmla="*/ 826 h 962"/>
                <a:gd name="T14" fmla="*/ 292 w 578"/>
                <a:gd name="T15" fmla="*/ 847 h 962"/>
                <a:gd name="T16" fmla="*/ 298 w 578"/>
                <a:gd name="T17" fmla="*/ 867 h 962"/>
                <a:gd name="T18" fmla="*/ 313 w 578"/>
                <a:gd name="T19" fmla="*/ 892 h 962"/>
                <a:gd name="T20" fmla="*/ 335 w 578"/>
                <a:gd name="T21" fmla="*/ 918 h 962"/>
                <a:gd name="T22" fmla="*/ 359 w 578"/>
                <a:gd name="T23" fmla="*/ 938 h 962"/>
                <a:gd name="T24" fmla="*/ 385 w 578"/>
                <a:gd name="T25" fmla="*/ 952 h 962"/>
                <a:gd name="T26" fmla="*/ 410 w 578"/>
                <a:gd name="T27" fmla="*/ 959 h 962"/>
                <a:gd name="T28" fmla="*/ 436 w 578"/>
                <a:gd name="T29" fmla="*/ 960 h 962"/>
                <a:gd name="T30" fmla="*/ 460 w 578"/>
                <a:gd name="T31" fmla="*/ 954 h 962"/>
                <a:gd name="T32" fmla="*/ 483 w 578"/>
                <a:gd name="T33" fmla="*/ 941 h 962"/>
                <a:gd name="T34" fmla="*/ 508 w 578"/>
                <a:gd name="T35" fmla="*/ 926 h 962"/>
                <a:gd name="T36" fmla="*/ 534 w 578"/>
                <a:gd name="T37" fmla="*/ 911 h 962"/>
                <a:gd name="T38" fmla="*/ 554 w 578"/>
                <a:gd name="T39" fmla="*/ 892 h 962"/>
                <a:gd name="T40" fmla="*/ 568 w 578"/>
                <a:gd name="T41" fmla="*/ 869 h 962"/>
                <a:gd name="T42" fmla="*/ 575 w 578"/>
                <a:gd name="T43" fmla="*/ 843 h 962"/>
                <a:gd name="T44" fmla="*/ 576 w 578"/>
                <a:gd name="T45" fmla="*/ 816 h 962"/>
                <a:gd name="T46" fmla="*/ 571 w 578"/>
                <a:gd name="T47" fmla="*/ 786 h 962"/>
                <a:gd name="T48" fmla="*/ 557 w 578"/>
                <a:gd name="T49" fmla="*/ 755 h 962"/>
                <a:gd name="T50" fmla="*/ 543 w 578"/>
                <a:gd name="T51" fmla="*/ 730 h 962"/>
                <a:gd name="T52" fmla="*/ 530 w 578"/>
                <a:gd name="T53" fmla="*/ 712 h 962"/>
                <a:gd name="T54" fmla="*/ 515 w 578"/>
                <a:gd name="T55" fmla="*/ 698 h 962"/>
                <a:gd name="T56" fmla="*/ 499 w 578"/>
                <a:gd name="T57" fmla="*/ 687 h 962"/>
                <a:gd name="T58" fmla="*/ 481 w 578"/>
                <a:gd name="T59" fmla="*/ 679 h 962"/>
                <a:gd name="T60" fmla="*/ 462 w 578"/>
                <a:gd name="T61" fmla="*/ 675 h 962"/>
                <a:gd name="T62" fmla="*/ 442 w 578"/>
                <a:gd name="T63" fmla="*/ 676 h 962"/>
                <a:gd name="T64" fmla="*/ 421 w 578"/>
                <a:gd name="T65" fmla="*/ 681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8" h="962">
                  <a:moveTo>
                    <a:pt x="411" y="686"/>
                  </a:moveTo>
                  <a:lnTo>
                    <a:pt x="411" y="686"/>
                  </a:lnTo>
                  <a:lnTo>
                    <a:pt x="219" y="301"/>
                  </a:lnTo>
                  <a:lnTo>
                    <a:pt x="274" y="274"/>
                  </a:lnTo>
                  <a:lnTo>
                    <a:pt x="0" y="0"/>
                  </a:lnTo>
                  <a:lnTo>
                    <a:pt x="82" y="384"/>
                  </a:lnTo>
                  <a:lnTo>
                    <a:pt x="137" y="357"/>
                  </a:lnTo>
                  <a:lnTo>
                    <a:pt x="329" y="713"/>
                  </a:lnTo>
                  <a:lnTo>
                    <a:pt x="310" y="754"/>
                  </a:lnTo>
                  <a:lnTo>
                    <a:pt x="301" y="775"/>
                  </a:lnTo>
                  <a:lnTo>
                    <a:pt x="295" y="795"/>
                  </a:lnTo>
                  <a:lnTo>
                    <a:pt x="293" y="805"/>
                  </a:lnTo>
                  <a:lnTo>
                    <a:pt x="291" y="816"/>
                  </a:lnTo>
                  <a:lnTo>
                    <a:pt x="291" y="826"/>
                  </a:lnTo>
                  <a:lnTo>
                    <a:pt x="291" y="836"/>
                  </a:lnTo>
                  <a:lnTo>
                    <a:pt x="292" y="847"/>
                  </a:lnTo>
                  <a:lnTo>
                    <a:pt x="294" y="857"/>
                  </a:lnTo>
                  <a:lnTo>
                    <a:pt x="298" y="867"/>
                  </a:lnTo>
                  <a:lnTo>
                    <a:pt x="302" y="878"/>
                  </a:lnTo>
                  <a:lnTo>
                    <a:pt x="313" y="892"/>
                  </a:lnTo>
                  <a:lnTo>
                    <a:pt x="324" y="906"/>
                  </a:lnTo>
                  <a:lnTo>
                    <a:pt x="335" y="918"/>
                  </a:lnTo>
                  <a:lnTo>
                    <a:pt x="347" y="929"/>
                  </a:lnTo>
                  <a:lnTo>
                    <a:pt x="359" y="938"/>
                  </a:lnTo>
                  <a:lnTo>
                    <a:pt x="372" y="946"/>
                  </a:lnTo>
                  <a:lnTo>
                    <a:pt x="385" y="952"/>
                  </a:lnTo>
                  <a:lnTo>
                    <a:pt x="398" y="956"/>
                  </a:lnTo>
                  <a:lnTo>
                    <a:pt x="410" y="959"/>
                  </a:lnTo>
                  <a:lnTo>
                    <a:pt x="423" y="961"/>
                  </a:lnTo>
                  <a:lnTo>
                    <a:pt x="436" y="960"/>
                  </a:lnTo>
                  <a:lnTo>
                    <a:pt x="448" y="958"/>
                  </a:lnTo>
                  <a:lnTo>
                    <a:pt x="460" y="954"/>
                  </a:lnTo>
                  <a:lnTo>
                    <a:pt x="472" y="949"/>
                  </a:lnTo>
                  <a:lnTo>
                    <a:pt x="483" y="941"/>
                  </a:lnTo>
                  <a:lnTo>
                    <a:pt x="493" y="932"/>
                  </a:lnTo>
                  <a:lnTo>
                    <a:pt x="508" y="926"/>
                  </a:lnTo>
                  <a:lnTo>
                    <a:pt x="522" y="919"/>
                  </a:lnTo>
                  <a:lnTo>
                    <a:pt x="534" y="911"/>
                  </a:lnTo>
                  <a:lnTo>
                    <a:pt x="544" y="902"/>
                  </a:lnTo>
                  <a:lnTo>
                    <a:pt x="554" y="892"/>
                  </a:lnTo>
                  <a:lnTo>
                    <a:pt x="561" y="881"/>
                  </a:lnTo>
                  <a:lnTo>
                    <a:pt x="568" y="869"/>
                  </a:lnTo>
                  <a:lnTo>
                    <a:pt x="572" y="857"/>
                  </a:lnTo>
                  <a:lnTo>
                    <a:pt x="575" y="843"/>
                  </a:lnTo>
                  <a:lnTo>
                    <a:pt x="577" y="830"/>
                  </a:lnTo>
                  <a:lnTo>
                    <a:pt x="576" y="816"/>
                  </a:lnTo>
                  <a:lnTo>
                    <a:pt x="574" y="801"/>
                  </a:lnTo>
                  <a:lnTo>
                    <a:pt x="571" y="786"/>
                  </a:lnTo>
                  <a:lnTo>
                    <a:pt x="565" y="771"/>
                  </a:lnTo>
                  <a:lnTo>
                    <a:pt x="557" y="755"/>
                  </a:lnTo>
                  <a:lnTo>
                    <a:pt x="548" y="740"/>
                  </a:lnTo>
                  <a:lnTo>
                    <a:pt x="543" y="730"/>
                  </a:lnTo>
                  <a:lnTo>
                    <a:pt x="537" y="721"/>
                  </a:lnTo>
                  <a:lnTo>
                    <a:pt x="530" y="712"/>
                  </a:lnTo>
                  <a:lnTo>
                    <a:pt x="523" y="705"/>
                  </a:lnTo>
                  <a:lnTo>
                    <a:pt x="515" y="698"/>
                  </a:lnTo>
                  <a:lnTo>
                    <a:pt x="507" y="692"/>
                  </a:lnTo>
                  <a:lnTo>
                    <a:pt x="499" y="687"/>
                  </a:lnTo>
                  <a:lnTo>
                    <a:pt x="490" y="682"/>
                  </a:lnTo>
                  <a:lnTo>
                    <a:pt x="481" y="679"/>
                  </a:lnTo>
                  <a:lnTo>
                    <a:pt x="472" y="677"/>
                  </a:lnTo>
                  <a:lnTo>
                    <a:pt x="462" y="675"/>
                  </a:lnTo>
                  <a:lnTo>
                    <a:pt x="452" y="675"/>
                  </a:lnTo>
                  <a:lnTo>
                    <a:pt x="442" y="676"/>
                  </a:lnTo>
                  <a:lnTo>
                    <a:pt x="432" y="678"/>
                  </a:lnTo>
                  <a:lnTo>
                    <a:pt x="421" y="681"/>
                  </a:lnTo>
                  <a:lnTo>
                    <a:pt x="411" y="68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E7B14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4" name="Freeform 21"/>
            <p:cNvSpPr>
              <a:spLocks noChangeArrowheads="1"/>
            </p:cNvSpPr>
            <p:nvPr/>
          </p:nvSpPr>
          <p:spPr bwMode="auto">
            <a:xfrm>
              <a:off x="7835900" y="3925888"/>
              <a:ext cx="377825" cy="131762"/>
            </a:xfrm>
            <a:custGeom>
              <a:avLst/>
              <a:gdLst>
                <a:gd name="T0" fmla="*/ 254 w 1050"/>
                <a:gd name="T1" fmla="*/ 202 h 368"/>
                <a:gd name="T2" fmla="*/ 665 w 1050"/>
                <a:gd name="T3" fmla="*/ 367 h 368"/>
                <a:gd name="T4" fmla="*/ 720 w 1050"/>
                <a:gd name="T5" fmla="*/ 175 h 368"/>
                <a:gd name="T6" fmla="*/ 281 w 1050"/>
                <a:gd name="T7" fmla="*/ 120 h 368"/>
                <a:gd name="T8" fmla="*/ 280 w 1050"/>
                <a:gd name="T9" fmla="*/ 100 h 368"/>
                <a:gd name="T10" fmla="*/ 276 w 1050"/>
                <a:gd name="T11" fmla="*/ 80 h 368"/>
                <a:gd name="T12" fmla="*/ 268 w 1050"/>
                <a:gd name="T13" fmla="*/ 61 h 368"/>
                <a:gd name="T14" fmla="*/ 257 w 1050"/>
                <a:gd name="T15" fmla="*/ 45 h 368"/>
                <a:gd name="T16" fmla="*/ 242 w 1050"/>
                <a:gd name="T17" fmla="*/ 31 h 368"/>
                <a:gd name="T18" fmla="*/ 223 w 1050"/>
                <a:gd name="T19" fmla="*/ 20 h 368"/>
                <a:gd name="T20" fmla="*/ 200 w 1050"/>
                <a:gd name="T21" fmla="*/ 13 h 368"/>
                <a:gd name="T22" fmla="*/ 171 w 1050"/>
                <a:gd name="T23" fmla="*/ 10 h 368"/>
                <a:gd name="T24" fmla="*/ 150 w 1050"/>
                <a:gd name="T25" fmla="*/ 3 h 368"/>
                <a:gd name="T26" fmla="*/ 126 w 1050"/>
                <a:gd name="T27" fmla="*/ 0 h 368"/>
                <a:gd name="T28" fmla="*/ 103 w 1050"/>
                <a:gd name="T29" fmla="*/ 3 h 368"/>
                <a:gd name="T30" fmla="*/ 79 w 1050"/>
                <a:gd name="T31" fmla="*/ 11 h 368"/>
                <a:gd name="T32" fmla="*/ 57 w 1050"/>
                <a:gd name="T33" fmla="*/ 24 h 368"/>
                <a:gd name="T34" fmla="*/ 36 w 1050"/>
                <a:gd name="T35" fmla="*/ 42 h 368"/>
                <a:gd name="T36" fmla="*/ 20 w 1050"/>
                <a:gd name="T37" fmla="*/ 65 h 368"/>
                <a:gd name="T38" fmla="*/ 7 w 1050"/>
                <a:gd name="T39" fmla="*/ 93 h 368"/>
                <a:gd name="T40" fmla="*/ 1 w 1050"/>
                <a:gd name="T41" fmla="*/ 124 h 368"/>
                <a:gd name="T42" fmla="*/ 1 w 1050"/>
                <a:gd name="T43" fmla="*/ 154 h 368"/>
                <a:gd name="T44" fmla="*/ 8 w 1050"/>
                <a:gd name="T45" fmla="*/ 181 h 368"/>
                <a:gd name="T46" fmla="*/ 21 w 1050"/>
                <a:gd name="T47" fmla="*/ 206 h 368"/>
                <a:gd name="T48" fmla="*/ 39 w 1050"/>
                <a:gd name="T49" fmla="*/ 227 h 368"/>
                <a:gd name="T50" fmla="*/ 61 w 1050"/>
                <a:gd name="T51" fmla="*/ 243 h 368"/>
                <a:gd name="T52" fmla="*/ 87 w 1050"/>
                <a:gd name="T53" fmla="*/ 254 h 368"/>
                <a:gd name="T54" fmla="*/ 117 w 1050"/>
                <a:gd name="T55" fmla="*/ 257 h 368"/>
                <a:gd name="T56" fmla="*/ 137 w 1050"/>
                <a:gd name="T57" fmla="*/ 265 h 368"/>
                <a:gd name="T58" fmla="*/ 157 w 1050"/>
                <a:gd name="T59" fmla="*/ 268 h 368"/>
                <a:gd name="T60" fmla="*/ 177 w 1050"/>
                <a:gd name="T61" fmla="*/ 266 h 368"/>
                <a:gd name="T62" fmla="*/ 196 w 1050"/>
                <a:gd name="T63" fmla="*/ 261 h 368"/>
                <a:gd name="T64" fmla="*/ 213 w 1050"/>
                <a:gd name="T65" fmla="*/ 251 h 368"/>
                <a:gd name="T66" fmla="*/ 229 w 1050"/>
                <a:gd name="T67" fmla="*/ 238 h 368"/>
                <a:gd name="T68" fmla="*/ 243 w 1050"/>
                <a:gd name="T69" fmla="*/ 222 h 368"/>
                <a:gd name="T70" fmla="*/ 254 w 1050"/>
                <a:gd name="T71" fmla="*/ 20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50" h="368">
                  <a:moveTo>
                    <a:pt x="254" y="202"/>
                  </a:moveTo>
                  <a:lnTo>
                    <a:pt x="254" y="202"/>
                  </a:lnTo>
                  <a:lnTo>
                    <a:pt x="665" y="312"/>
                  </a:lnTo>
                  <a:lnTo>
                    <a:pt x="665" y="367"/>
                  </a:lnTo>
                  <a:lnTo>
                    <a:pt x="1049" y="367"/>
                  </a:lnTo>
                  <a:lnTo>
                    <a:pt x="720" y="175"/>
                  </a:lnTo>
                  <a:lnTo>
                    <a:pt x="693" y="230"/>
                  </a:lnTo>
                  <a:lnTo>
                    <a:pt x="281" y="120"/>
                  </a:lnTo>
                  <a:lnTo>
                    <a:pt x="281" y="110"/>
                  </a:lnTo>
                  <a:lnTo>
                    <a:pt x="280" y="100"/>
                  </a:lnTo>
                  <a:lnTo>
                    <a:pt x="278" y="90"/>
                  </a:lnTo>
                  <a:lnTo>
                    <a:pt x="276" y="80"/>
                  </a:lnTo>
                  <a:lnTo>
                    <a:pt x="272" y="71"/>
                  </a:lnTo>
                  <a:lnTo>
                    <a:pt x="268" y="61"/>
                  </a:lnTo>
                  <a:lnTo>
                    <a:pt x="263" y="53"/>
                  </a:lnTo>
                  <a:lnTo>
                    <a:pt x="257" y="45"/>
                  </a:lnTo>
                  <a:lnTo>
                    <a:pt x="250" y="37"/>
                  </a:lnTo>
                  <a:lnTo>
                    <a:pt x="242" y="31"/>
                  </a:lnTo>
                  <a:lnTo>
                    <a:pt x="233" y="25"/>
                  </a:lnTo>
                  <a:lnTo>
                    <a:pt x="223" y="20"/>
                  </a:lnTo>
                  <a:lnTo>
                    <a:pt x="212" y="16"/>
                  </a:lnTo>
                  <a:lnTo>
                    <a:pt x="200" y="13"/>
                  </a:lnTo>
                  <a:lnTo>
                    <a:pt x="186" y="11"/>
                  </a:lnTo>
                  <a:lnTo>
                    <a:pt x="171" y="10"/>
                  </a:lnTo>
                  <a:lnTo>
                    <a:pt x="161" y="6"/>
                  </a:lnTo>
                  <a:lnTo>
                    <a:pt x="150" y="3"/>
                  </a:lnTo>
                  <a:lnTo>
                    <a:pt x="138" y="1"/>
                  </a:lnTo>
                  <a:lnTo>
                    <a:pt x="126" y="0"/>
                  </a:lnTo>
                  <a:lnTo>
                    <a:pt x="115" y="1"/>
                  </a:lnTo>
                  <a:lnTo>
                    <a:pt x="103" y="3"/>
                  </a:lnTo>
                  <a:lnTo>
                    <a:pt x="91" y="6"/>
                  </a:lnTo>
                  <a:lnTo>
                    <a:pt x="79" y="11"/>
                  </a:lnTo>
                  <a:lnTo>
                    <a:pt x="68" y="17"/>
                  </a:lnTo>
                  <a:lnTo>
                    <a:pt x="57" y="24"/>
                  </a:lnTo>
                  <a:lnTo>
                    <a:pt x="46" y="32"/>
                  </a:lnTo>
                  <a:lnTo>
                    <a:pt x="36" y="42"/>
                  </a:lnTo>
                  <a:lnTo>
                    <a:pt x="28" y="53"/>
                  </a:lnTo>
                  <a:lnTo>
                    <a:pt x="20" y="65"/>
                  </a:lnTo>
                  <a:lnTo>
                    <a:pt x="13" y="79"/>
                  </a:lnTo>
                  <a:lnTo>
                    <a:pt x="7" y="93"/>
                  </a:lnTo>
                  <a:lnTo>
                    <a:pt x="3" y="109"/>
                  </a:lnTo>
                  <a:lnTo>
                    <a:pt x="1" y="124"/>
                  </a:lnTo>
                  <a:lnTo>
                    <a:pt x="0" y="139"/>
                  </a:lnTo>
                  <a:lnTo>
                    <a:pt x="1" y="154"/>
                  </a:lnTo>
                  <a:lnTo>
                    <a:pt x="4" y="168"/>
                  </a:lnTo>
                  <a:lnTo>
                    <a:pt x="8" y="181"/>
                  </a:lnTo>
                  <a:lnTo>
                    <a:pt x="14" y="194"/>
                  </a:lnTo>
                  <a:lnTo>
                    <a:pt x="21" y="206"/>
                  </a:lnTo>
                  <a:lnTo>
                    <a:pt x="29" y="217"/>
                  </a:lnTo>
                  <a:lnTo>
                    <a:pt x="39" y="227"/>
                  </a:lnTo>
                  <a:lnTo>
                    <a:pt x="49" y="236"/>
                  </a:lnTo>
                  <a:lnTo>
                    <a:pt x="61" y="243"/>
                  </a:lnTo>
                  <a:lnTo>
                    <a:pt x="74" y="249"/>
                  </a:lnTo>
                  <a:lnTo>
                    <a:pt x="87" y="254"/>
                  </a:lnTo>
                  <a:lnTo>
                    <a:pt x="102" y="257"/>
                  </a:lnTo>
                  <a:lnTo>
                    <a:pt x="117" y="257"/>
                  </a:lnTo>
                  <a:lnTo>
                    <a:pt x="127" y="262"/>
                  </a:lnTo>
                  <a:lnTo>
                    <a:pt x="137" y="265"/>
                  </a:lnTo>
                  <a:lnTo>
                    <a:pt x="147" y="267"/>
                  </a:lnTo>
                  <a:lnTo>
                    <a:pt x="157" y="268"/>
                  </a:lnTo>
                  <a:lnTo>
                    <a:pt x="167" y="268"/>
                  </a:lnTo>
                  <a:lnTo>
                    <a:pt x="177" y="266"/>
                  </a:lnTo>
                  <a:lnTo>
                    <a:pt x="186" y="264"/>
                  </a:lnTo>
                  <a:lnTo>
                    <a:pt x="196" y="261"/>
                  </a:lnTo>
                  <a:lnTo>
                    <a:pt x="205" y="256"/>
                  </a:lnTo>
                  <a:lnTo>
                    <a:pt x="213" y="251"/>
                  </a:lnTo>
                  <a:lnTo>
                    <a:pt x="221" y="245"/>
                  </a:lnTo>
                  <a:lnTo>
                    <a:pt x="229" y="238"/>
                  </a:lnTo>
                  <a:lnTo>
                    <a:pt x="236" y="230"/>
                  </a:lnTo>
                  <a:lnTo>
                    <a:pt x="243" y="222"/>
                  </a:lnTo>
                  <a:lnTo>
                    <a:pt x="249" y="212"/>
                  </a:lnTo>
                  <a:lnTo>
                    <a:pt x="254" y="20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E7B14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5" name="Freeform 22"/>
            <p:cNvSpPr>
              <a:spLocks noChangeArrowheads="1"/>
            </p:cNvSpPr>
            <p:nvPr/>
          </p:nvSpPr>
          <p:spPr bwMode="auto">
            <a:xfrm>
              <a:off x="8124825" y="4038600"/>
              <a:ext cx="168275" cy="368300"/>
            </a:xfrm>
            <a:custGeom>
              <a:avLst/>
              <a:gdLst>
                <a:gd name="T0" fmla="*/ 247 w 467"/>
                <a:gd name="T1" fmla="*/ 768 h 1023"/>
                <a:gd name="T2" fmla="*/ 439 w 467"/>
                <a:gd name="T3" fmla="*/ 384 h 1023"/>
                <a:gd name="T4" fmla="*/ 247 w 467"/>
                <a:gd name="T5" fmla="*/ 329 h 1023"/>
                <a:gd name="T6" fmla="*/ 165 w 467"/>
                <a:gd name="T7" fmla="*/ 740 h 1023"/>
                <a:gd name="T8" fmla="*/ 122 w 467"/>
                <a:gd name="T9" fmla="*/ 743 h 1023"/>
                <a:gd name="T10" fmla="*/ 96 w 467"/>
                <a:gd name="T11" fmla="*/ 749 h 1023"/>
                <a:gd name="T12" fmla="*/ 73 w 467"/>
                <a:gd name="T13" fmla="*/ 756 h 1023"/>
                <a:gd name="T14" fmla="*/ 52 w 467"/>
                <a:gd name="T15" fmla="*/ 767 h 1023"/>
                <a:gd name="T16" fmla="*/ 34 w 467"/>
                <a:gd name="T17" fmla="*/ 780 h 1023"/>
                <a:gd name="T18" fmla="*/ 19 w 467"/>
                <a:gd name="T19" fmla="*/ 795 h 1023"/>
                <a:gd name="T20" fmla="*/ 6 w 467"/>
                <a:gd name="T21" fmla="*/ 813 h 1023"/>
                <a:gd name="T22" fmla="*/ 1 w 467"/>
                <a:gd name="T23" fmla="*/ 854 h 1023"/>
                <a:gd name="T24" fmla="*/ 6 w 467"/>
                <a:gd name="T25" fmla="*/ 884 h 1023"/>
                <a:gd name="T26" fmla="*/ 13 w 467"/>
                <a:gd name="T27" fmla="*/ 913 h 1023"/>
                <a:gd name="T28" fmla="*/ 24 w 467"/>
                <a:gd name="T29" fmla="*/ 940 h 1023"/>
                <a:gd name="T30" fmla="*/ 39 w 467"/>
                <a:gd name="T31" fmla="*/ 964 h 1023"/>
                <a:gd name="T32" fmla="*/ 58 w 467"/>
                <a:gd name="T33" fmla="*/ 985 h 1023"/>
                <a:gd name="T34" fmla="*/ 82 w 467"/>
                <a:gd name="T35" fmla="*/ 1003 h 1023"/>
                <a:gd name="T36" fmla="*/ 110 w 467"/>
                <a:gd name="T37" fmla="*/ 1015 h 1023"/>
                <a:gd name="T38" fmla="*/ 121 w 467"/>
                <a:gd name="T39" fmla="*/ 1019 h 1023"/>
                <a:gd name="T40" fmla="*/ 143 w 467"/>
                <a:gd name="T41" fmla="*/ 1022 h 1023"/>
                <a:gd name="T42" fmla="*/ 167 w 467"/>
                <a:gd name="T43" fmla="*/ 1019 h 1023"/>
                <a:gd name="T44" fmla="*/ 191 w 467"/>
                <a:gd name="T45" fmla="*/ 1011 h 1023"/>
                <a:gd name="T46" fmla="*/ 214 w 467"/>
                <a:gd name="T47" fmla="*/ 998 h 1023"/>
                <a:gd name="T48" fmla="*/ 235 w 467"/>
                <a:gd name="T49" fmla="*/ 982 h 1023"/>
                <a:gd name="T50" fmla="*/ 254 w 467"/>
                <a:gd name="T51" fmla="*/ 963 h 1023"/>
                <a:gd name="T52" fmla="*/ 269 w 467"/>
                <a:gd name="T53" fmla="*/ 943 h 1023"/>
                <a:gd name="T54" fmla="*/ 279 w 467"/>
                <a:gd name="T55" fmla="*/ 922 h 1023"/>
                <a:gd name="T56" fmla="*/ 285 w 467"/>
                <a:gd name="T57" fmla="*/ 899 h 1023"/>
                <a:gd name="T58" fmla="*/ 286 w 467"/>
                <a:gd name="T59" fmla="*/ 876 h 1023"/>
                <a:gd name="T60" fmla="*/ 284 w 467"/>
                <a:gd name="T61" fmla="*/ 852 h 1023"/>
                <a:gd name="T62" fmla="*/ 279 w 467"/>
                <a:gd name="T63" fmla="*/ 829 h 1023"/>
                <a:gd name="T64" fmla="*/ 271 w 467"/>
                <a:gd name="T65" fmla="*/ 807 h 1023"/>
                <a:gd name="T66" fmla="*/ 262 w 467"/>
                <a:gd name="T67" fmla="*/ 789 h 1023"/>
                <a:gd name="T68" fmla="*/ 252 w 467"/>
                <a:gd name="T69" fmla="*/ 774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67" h="1023">
                  <a:moveTo>
                    <a:pt x="247" y="768"/>
                  </a:moveTo>
                  <a:lnTo>
                    <a:pt x="247" y="768"/>
                  </a:lnTo>
                  <a:lnTo>
                    <a:pt x="385" y="384"/>
                  </a:lnTo>
                  <a:lnTo>
                    <a:pt x="439" y="384"/>
                  </a:lnTo>
                  <a:lnTo>
                    <a:pt x="466" y="0"/>
                  </a:lnTo>
                  <a:lnTo>
                    <a:pt x="247" y="329"/>
                  </a:lnTo>
                  <a:lnTo>
                    <a:pt x="302" y="329"/>
                  </a:lnTo>
                  <a:lnTo>
                    <a:pt x="165" y="740"/>
                  </a:lnTo>
                  <a:lnTo>
                    <a:pt x="136" y="742"/>
                  </a:lnTo>
                  <a:lnTo>
                    <a:pt x="122" y="743"/>
                  </a:lnTo>
                  <a:lnTo>
                    <a:pt x="109" y="746"/>
                  </a:lnTo>
                  <a:lnTo>
                    <a:pt x="96" y="749"/>
                  </a:lnTo>
                  <a:lnTo>
                    <a:pt x="84" y="752"/>
                  </a:lnTo>
                  <a:lnTo>
                    <a:pt x="73" y="756"/>
                  </a:lnTo>
                  <a:lnTo>
                    <a:pt x="62" y="761"/>
                  </a:lnTo>
                  <a:lnTo>
                    <a:pt x="52" y="767"/>
                  </a:lnTo>
                  <a:lnTo>
                    <a:pt x="43" y="773"/>
                  </a:lnTo>
                  <a:lnTo>
                    <a:pt x="34" y="780"/>
                  </a:lnTo>
                  <a:lnTo>
                    <a:pt x="26" y="787"/>
                  </a:lnTo>
                  <a:lnTo>
                    <a:pt x="19" y="795"/>
                  </a:lnTo>
                  <a:lnTo>
                    <a:pt x="12" y="804"/>
                  </a:lnTo>
                  <a:lnTo>
                    <a:pt x="6" y="813"/>
                  </a:lnTo>
                  <a:lnTo>
                    <a:pt x="0" y="823"/>
                  </a:lnTo>
                  <a:lnTo>
                    <a:pt x="1" y="854"/>
                  </a:lnTo>
                  <a:lnTo>
                    <a:pt x="3" y="869"/>
                  </a:lnTo>
                  <a:lnTo>
                    <a:pt x="6" y="884"/>
                  </a:lnTo>
                  <a:lnTo>
                    <a:pt x="9" y="899"/>
                  </a:lnTo>
                  <a:lnTo>
                    <a:pt x="13" y="913"/>
                  </a:lnTo>
                  <a:lnTo>
                    <a:pt x="18" y="927"/>
                  </a:lnTo>
                  <a:lnTo>
                    <a:pt x="24" y="940"/>
                  </a:lnTo>
                  <a:lnTo>
                    <a:pt x="31" y="953"/>
                  </a:lnTo>
                  <a:lnTo>
                    <a:pt x="39" y="964"/>
                  </a:lnTo>
                  <a:lnTo>
                    <a:pt x="48" y="975"/>
                  </a:lnTo>
                  <a:lnTo>
                    <a:pt x="58" y="985"/>
                  </a:lnTo>
                  <a:lnTo>
                    <a:pt x="69" y="995"/>
                  </a:lnTo>
                  <a:lnTo>
                    <a:pt x="82" y="1003"/>
                  </a:lnTo>
                  <a:lnTo>
                    <a:pt x="95" y="1010"/>
                  </a:lnTo>
                  <a:lnTo>
                    <a:pt x="110" y="1015"/>
                  </a:lnTo>
                  <a:lnTo>
                    <a:pt x="115" y="1018"/>
                  </a:lnTo>
                  <a:lnTo>
                    <a:pt x="121" y="1019"/>
                  </a:lnTo>
                  <a:lnTo>
                    <a:pt x="132" y="1022"/>
                  </a:lnTo>
                  <a:lnTo>
                    <a:pt x="143" y="1022"/>
                  </a:lnTo>
                  <a:lnTo>
                    <a:pt x="155" y="1022"/>
                  </a:lnTo>
                  <a:lnTo>
                    <a:pt x="167" y="1019"/>
                  </a:lnTo>
                  <a:lnTo>
                    <a:pt x="179" y="1016"/>
                  </a:lnTo>
                  <a:lnTo>
                    <a:pt x="191" y="1011"/>
                  </a:lnTo>
                  <a:lnTo>
                    <a:pt x="203" y="1005"/>
                  </a:lnTo>
                  <a:lnTo>
                    <a:pt x="214" y="998"/>
                  </a:lnTo>
                  <a:lnTo>
                    <a:pt x="225" y="990"/>
                  </a:lnTo>
                  <a:lnTo>
                    <a:pt x="235" y="982"/>
                  </a:lnTo>
                  <a:lnTo>
                    <a:pt x="245" y="973"/>
                  </a:lnTo>
                  <a:lnTo>
                    <a:pt x="254" y="963"/>
                  </a:lnTo>
                  <a:lnTo>
                    <a:pt x="262" y="953"/>
                  </a:lnTo>
                  <a:lnTo>
                    <a:pt x="269" y="943"/>
                  </a:lnTo>
                  <a:lnTo>
                    <a:pt x="275" y="932"/>
                  </a:lnTo>
                  <a:lnTo>
                    <a:pt x="279" y="922"/>
                  </a:lnTo>
                  <a:lnTo>
                    <a:pt x="283" y="911"/>
                  </a:lnTo>
                  <a:lnTo>
                    <a:pt x="285" y="899"/>
                  </a:lnTo>
                  <a:lnTo>
                    <a:pt x="286" y="888"/>
                  </a:lnTo>
                  <a:lnTo>
                    <a:pt x="286" y="876"/>
                  </a:lnTo>
                  <a:lnTo>
                    <a:pt x="285" y="864"/>
                  </a:lnTo>
                  <a:lnTo>
                    <a:pt x="284" y="852"/>
                  </a:lnTo>
                  <a:lnTo>
                    <a:pt x="282" y="840"/>
                  </a:lnTo>
                  <a:lnTo>
                    <a:pt x="279" y="829"/>
                  </a:lnTo>
                  <a:lnTo>
                    <a:pt x="275" y="818"/>
                  </a:lnTo>
                  <a:lnTo>
                    <a:pt x="271" y="807"/>
                  </a:lnTo>
                  <a:lnTo>
                    <a:pt x="267" y="798"/>
                  </a:lnTo>
                  <a:lnTo>
                    <a:pt x="262" y="789"/>
                  </a:lnTo>
                  <a:lnTo>
                    <a:pt x="257" y="781"/>
                  </a:lnTo>
                  <a:lnTo>
                    <a:pt x="252" y="774"/>
                  </a:lnTo>
                  <a:lnTo>
                    <a:pt x="247" y="76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E7B14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6" name="Freeform 23"/>
            <p:cNvSpPr>
              <a:spLocks noChangeArrowheads="1"/>
            </p:cNvSpPr>
            <p:nvPr/>
          </p:nvSpPr>
          <p:spPr bwMode="auto">
            <a:xfrm>
              <a:off x="7446963" y="3235325"/>
              <a:ext cx="331787" cy="222250"/>
            </a:xfrm>
            <a:custGeom>
              <a:avLst/>
              <a:gdLst>
                <a:gd name="T0" fmla="*/ 236 w 922"/>
                <a:gd name="T1" fmla="*/ 231 h 616"/>
                <a:gd name="T2" fmla="*/ 565 w 922"/>
                <a:gd name="T3" fmla="*/ 505 h 616"/>
                <a:gd name="T4" fmla="*/ 916 w 922"/>
                <a:gd name="T5" fmla="*/ 613 h 616"/>
                <a:gd name="T6" fmla="*/ 921 w 922"/>
                <a:gd name="T7" fmla="*/ 615 h 616"/>
                <a:gd name="T8" fmla="*/ 921 w 922"/>
                <a:gd name="T9" fmla="*/ 615 h 616"/>
                <a:gd name="T10" fmla="*/ 921 w 922"/>
                <a:gd name="T11" fmla="*/ 615 h 616"/>
                <a:gd name="T12" fmla="*/ 921 w 922"/>
                <a:gd name="T13" fmla="*/ 615 h 616"/>
                <a:gd name="T14" fmla="*/ 648 w 922"/>
                <a:gd name="T15" fmla="*/ 396 h 616"/>
                <a:gd name="T16" fmla="*/ 269 w 922"/>
                <a:gd name="T17" fmla="*/ 179 h 616"/>
                <a:gd name="T18" fmla="*/ 263 w 922"/>
                <a:gd name="T19" fmla="*/ 176 h 616"/>
                <a:gd name="T20" fmla="*/ 263 w 922"/>
                <a:gd name="T21" fmla="*/ 176 h 616"/>
                <a:gd name="T22" fmla="*/ 263 w 922"/>
                <a:gd name="T23" fmla="*/ 176 h 616"/>
                <a:gd name="T24" fmla="*/ 263 w 922"/>
                <a:gd name="T25" fmla="*/ 176 h 616"/>
                <a:gd name="T26" fmla="*/ 271 w 922"/>
                <a:gd name="T27" fmla="*/ 154 h 616"/>
                <a:gd name="T28" fmla="*/ 274 w 922"/>
                <a:gd name="T29" fmla="*/ 131 h 616"/>
                <a:gd name="T30" fmla="*/ 273 w 922"/>
                <a:gd name="T31" fmla="*/ 107 h 616"/>
                <a:gd name="T32" fmla="*/ 267 w 922"/>
                <a:gd name="T33" fmla="*/ 83 h 616"/>
                <a:gd name="T34" fmla="*/ 257 w 922"/>
                <a:gd name="T35" fmla="*/ 61 h 616"/>
                <a:gd name="T36" fmla="*/ 244 w 922"/>
                <a:gd name="T37" fmla="*/ 41 h 616"/>
                <a:gd name="T38" fmla="*/ 228 w 922"/>
                <a:gd name="T39" fmla="*/ 24 h 616"/>
                <a:gd name="T40" fmla="*/ 209 w 922"/>
                <a:gd name="T41" fmla="*/ 11 h 616"/>
                <a:gd name="T42" fmla="*/ 186 w 922"/>
                <a:gd name="T43" fmla="*/ 3 h 616"/>
                <a:gd name="T44" fmla="*/ 159 w 922"/>
                <a:gd name="T45" fmla="*/ 0 h 616"/>
                <a:gd name="T46" fmla="*/ 131 w 922"/>
                <a:gd name="T47" fmla="*/ 2 h 616"/>
                <a:gd name="T48" fmla="*/ 102 w 922"/>
                <a:gd name="T49" fmla="*/ 8 h 616"/>
                <a:gd name="T50" fmla="*/ 75 w 922"/>
                <a:gd name="T51" fmla="*/ 17 h 616"/>
                <a:gd name="T52" fmla="*/ 51 w 922"/>
                <a:gd name="T53" fmla="*/ 31 h 616"/>
                <a:gd name="T54" fmla="*/ 31 w 922"/>
                <a:gd name="T55" fmla="*/ 47 h 616"/>
                <a:gd name="T56" fmla="*/ 20 w 922"/>
                <a:gd name="T57" fmla="*/ 62 h 616"/>
                <a:gd name="T58" fmla="*/ 12 w 922"/>
                <a:gd name="T59" fmla="*/ 77 h 616"/>
                <a:gd name="T60" fmla="*/ 5 w 922"/>
                <a:gd name="T61" fmla="*/ 100 h 616"/>
                <a:gd name="T62" fmla="*/ 1 w 922"/>
                <a:gd name="T63" fmla="*/ 124 h 616"/>
                <a:gd name="T64" fmla="*/ 1 w 922"/>
                <a:gd name="T65" fmla="*/ 149 h 616"/>
                <a:gd name="T66" fmla="*/ 6 w 922"/>
                <a:gd name="T67" fmla="*/ 175 h 616"/>
                <a:gd name="T68" fmla="*/ 17 w 922"/>
                <a:gd name="T69" fmla="*/ 201 h 616"/>
                <a:gd name="T70" fmla="*/ 34 w 922"/>
                <a:gd name="T71" fmla="*/ 225 h 616"/>
                <a:gd name="T72" fmla="*/ 57 w 922"/>
                <a:gd name="T73" fmla="*/ 248 h 616"/>
                <a:gd name="T74" fmla="*/ 82 w 922"/>
                <a:gd name="T75" fmla="*/ 263 h 616"/>
                <a:gd name="T76" fmla="*/ 103 w 922"/>
                <a:gd name="T77" fmla="*/ 271 h 616"/>
                <a:gd name="T78" fmla="*/ 123 w 922"/>
                <a:gd name="T79" fmla="*/ 275 h 616"/>
                <a:gd name="T80" fmla="*/ 144 w 922"/>
                <a:gd name="T81" fmla="*/ 276 h 616"/>
                <a:gd name="T82" fmla="*/ 164 w 922"/>
                <a:gd name="T83" fmla="*/ 274 h 616"/>
                <a:gd name="T84" fmla="*/ 185 w 922"/>
                <a:gd name="T85" fmla="*/ 267 h 616"/>
                <a:gd name="T86" fmla="*/ 206 w 922"/>
                <a:gd name="T87" fmla="*/ 256 h 616"/>
                <a:gd name="T88" fmla="*/ 226 w 922"/>
                <a:gd name="T89" fmla="*/ 240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22" h="616">
                  <a:moveTo>
                    <a:pt x="236" y="231"/>
                  </a:moveTo>
                  <a:lnTo>
                    <a:pt x="236" y="231"/>
                  </a:lnTo>
                  <a:lnTo>
                    <a:pt x="592" y="450"/>
                  </a:lnTo>
                  <a:lnTo>
                    <a:pt x="565" y="505"/>
                  </a:lnTo>
                  <a:lnTo>
                    <a:pt x="877" y="601"/>
                  </a:lnTo>
                  <a:lnTo>
                    <a:pt x="916" y="613"/>
                  </a:lnTo>
                  <a:lnTo>
                    <a:pt x="920" y="614"/>
                  </a:lnTo>
                  <a:lnTo>
                    <a:pt x="921" y="615"/>
                  </a:lnTo>
                  <a:lnTo>
                    <a:pt x="921" y="615"/>
                  </a:lnTo>
                  <a:lnTo>
                    <a:pt x="921" y="615"/>
                  </a:lnTo>
                  <a:lnTo>
                    <a:pt x="921" y="615"/>
                  </a:lnTo>
                  <a:lnTo>
                    <a:pt x="921" y="615"/>
                  </a:lnTo>
                  <a:lnTo>
                    <a:pt x="921" y="615"/>
                  </a:lnTo>
                  <a:lnTo>
                    <a:pt x="921" y="615"/>
                  </a:lnTo>
                  <a:lnTo>
                    <a:pt x="675" y="341"/>
                  </a:lnTo>
                  <a:lnTo>
                    <a:pt x="648" y="396"/>
                  </a:lnTo>
                  <a:lnTo>
                    <a:pt x="311" y="203"/>
                  </a:lnTo>
                  <a:lnTo>
                    <a:pt x="269" y="179"/>
                  </a:lnTo>
                  <a:lnTo>
                    <a:pt x="264" y="176"/>
                  </a:lnTo>
                  <a:lnTo>
                    <a:pt x="263" y="176"/>
                  </a:lnTo>
                  <a:lnTo>
                    <a:pt x="263" y="176"/>
                  </a:lnTo>
                  <a:lnTo>
                    <a:pt x="263" y="176"/>
                  </a:lnTo>
                  <a:lnTo>
                    <a:pt x="263" y="176"/>
                  </a:lnTo>
                  <a:lnTo>
                    <a:pt x="263" y="176"/>
                  </a:lnTo>
                  <a:lnTo>
                    <a:pt x="263" y="176"/>
                  </a:lnTo>
                  <a:lnTo>
                    <a:pt x="263" y="176"/>
                  </a:lnTo>
                  <a:lnTo>
                    <a:pt x="268" y="165"/>
                  </a:lnTo>
                  <a:lnTo>
                    <a:pt x="271" y="154"/>
                  </a:lnTo>
                  <a:lnTo>
                    <a:pt x="273" y="143"/>
                  </a:lnTo>
                  <a:lnTo>
                    <a:pt x="274" y="131"/>
                  </a:lnTo>
                  <a:lnTo>
                    <a:pt x="274" y="119"/>
                  </a:lnTo>
                  <a:lnTo>
                    <a:pt x="273" y="107"/>
                  </a:lnTo>
                  <a:lnTo>
                    <a:pt x="270" y="95"/>
                  </a:lnTo>
                  <a:lnTo>
                    <a:pt x="267" y="83"/>
                  </a:lnTo>
                  <a:lnTo>
                    <a:pt x="263" y="72"/>
                  </a:lnTo>
                  <a:lnTo>
                    <a:pt x="257" y="61"/>
                  </a:lnTo>
                  <a:lnTo>
                    <a:pt x="251" y="51"/>
                  </a:lnTo>
                  <a:lnTo>
                    <a:pt x="244" y="41"/>
                  </a:lnTo>
                  <a:lnTo>
                    <a:pt x="237" y="32"/>
                  </a:lnTo>
                  <a:lnTo>
                    <a:pt x="228" y="24"/>
                  </a:lnTo>
                  <a:lnTo>
                    <a:pt x="219" y="17"/>
                  </a:lnTo>
                  <a:lnTo>
                    <a:pt x="209" y="11"/>
                  </a:lnTo>
                  <a:lnTo>
                    <a:pt x="198" y="6"/>
                  </a:lnTo>
                  <a:lnTo>
                    <a:pt x="186" y="3"/>
                  </a:lnTo>
                  <a:lnTo>
                    <a:pt x="173" y="1"/>
                  </a:lnTo>
                  <a:lnTo>
                    <a:pt x="159" y="0"/>
                  </a:lnTo>
                  <a:lnTo>
                    <a:pt x="145" y="0"/>
                  </a:lnTo>
                  <a:lnTo>
                    <a:pt x="131" y="2"/>
                  </a:lnTo>
                  <a:lnTo>
                    <a:pt x="116" y="4"/>
                  </a:lnTo>
                  <a:lnTo>
                    <a:pt x="102" y="8"/>
                  </a:lnTo>
                  <a:lnTo>
                    <a:pt x="88" y="12"/>
                  </a:lnTo>
                  <a:lnTo>
                    <a:pt x="75" y="17"/>
                  </a:lnTo>
                  <a:lnTo>
                    <a:pt x="62" y="23"/>
                  </a:lnTo>
                  <a:lnTo>
                    <a:pt x="51" y="31"/>
                  </a:lnTo>
                  <a:lnTo>
                    <a:pt x="40" y="38"/>
                  </a:lnTo>
                  <a:lnTo>
                    <a:pt x="31" y="47"/>
                  </a:lnTo>
                  <a:lnTo>
                    <a:pt x="23" y="57"/>
                  </a:lnTo>
                  <a:lnTo>
                    <a:pt x="20" y="62"/>
                  </a:lnTo>
                  <a:lnTo>
                    <a:pt x="17" y="67"/>
                  </a:lnTo>
                  <a:lnTo>
                    <a:pt x="12" y="77"/>
                  </a:lnTo>
                  <a:lnTo>
                    <a:pt x="8" y="88"/>
                  </a:lnTo>
                  <a:lnTo>
                    <a:pt x="5" y="100"/>
                  </a:lnTo>
                  <a:lnTo>
                    <a:pt x="2" y="112"/>
                  </a:lnTo>
                  <a:lnTo>
                    <a:pt x="1" y="124"/>
                  </a:lnTo>
                  <a:lnTo>
                    <a:pt x="0" y="137"/>
                  </a:lnTo>
                  <a:lnTo>
                    <a:pt x="1" y="149"/>
                  </a:lnTo>
                  <a:lnTo>
                    <a:pt x="3" y="162"/>
                  </a:lnTo>
                  <a:lnTo>
                    <a:pt x="6" y="175"/>
                  </a:lnTo>
                  <a:lnTo>
                    <a:pt x="11" y="188"/>
                  </a:lnTo>
                  <a:lnTo>
                    <a:pt x="17" y="201"/>
                  </a:lnTo>
                  <a:lnTo>
                    <a:pt x="25" y="213"/>
                  </a:lnTo>
                  <a:lnTo>
                    <a:pt x="34" y="225"/>
                  </a:lnTo>
                  <a:lnTo>
                    <a:pt x="45" y="237"/>
                  </a:lnTo>
                  <a:lnTo>
                    <a:pt x="57" y="248"/>
                  </a:lnTo>
                  <a:lnTo>
                    <a:pt x="72" y="259"/>
                  </a:lnTo>
                  <a:lnTo>
                    <a:pt x="82" y="263"/>
                  </a:lnTo>
                  <a:lnTo>
                    <a:pt x="92" y="267"/>
                  </a:lnTo>
                  <a:lnTo>
                    <a:pt x="103" y="271"/>
                  </a:lnTo>
                  <a:lnTo>
                    <a:pt x="113" y="273"/>
                  </a:lnTo>
                  <a:lnTo>
                    <a:pt x="123" y="275"/>
                  </a:lnTo>
                  <a:lnTo>
                    <a:pt x="133" y="276"/>
                  </a:lnTo>
                  <a:lnTo>
                    <a:pt x="144" y="276"/>
                  </a:lnTo>
                  <a:lnTo>
                    <a:pt x="154" y="275"/>
                  </a:lnTo>
                  <a:lnTo>
                    <a:pt x="164" y="274"/>
                  </a:lnTo>
                  <a:lnTo>
                    <a:pt x="175" y="271"/>
                  </a:lnTo>
                  <a:lnTo>
                    <a:pt x="185" y="267"/>
                  </a:lnTo>
                  <a:lnTo>
                    <a:pt x="195" y="262"/>
                  </a:lnTo>
                  <a:lnTo>
                    <a:pt x="206" y="256"/>
                  </a:lnTo>
                  <a:lnTo>
                    <a:pt x="216" y="249"/>
                  </a:lnTo>
                  <a:lnTo>
                    <a:pt x="226" y="240"/>
                  </a:lnTo>
                  <a:lnTo>
                    <a:pt x="236" y="23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E7B14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7" name="Freeform 24"/>
            <p:cNvSpPr>
              <a:spLocks noChangeArrowheads="1"/>
            </p:cNvSpPr>
            <p:nvPr/>
          </p:nvSpPr>
          <p:spPr bwMode="auto">
            <a:xfrm>
              <a:off x="7896225" y="3194050"/>
              <a:ext cx="322263" cy="242888"/>
            </a:xfrm>
            <a:custGeom>
              <a:avLst/>
              <a:gdLst>
                <a:gd name="T0" fmla="*/ 631 w 896"/>
                <a:gd name="T1" fmla="*/ 181 h 675"/>
                <a:gd name="T2" fmla="*/ 281 w 896"/>
                <a:gd name="T3" fmla="*/ 423 h 675"/>
                <a:gd name="T4" fmla="*/ 275 w 896"/>
                <a:gd name="T5" fmla="*/ 427 h 675"/>
                <a:gd name="T6" fmla="*/ 275 w 896"/>
                <a:gd name="T7" fmla="*/ 427 h 675"/>
                <a:gd name="T8" fmla="*/ 275 w 896"/>
                <a:gd name="T9" fmla="*/ 427 h 675"/>
                <a:gd name="T10" fmla="*/ 275 w 896"/>
                <a:gd name="T11" fmla="*/ 427 h 675"/>
                <a:gd name="T12" fmla="*/ 0 w 896"/>
                <a:gd name="T13" fmla="*/ 674 h 675"/>
                <a:gd name="T14" fmla="*/ 329 w 896"/>
                <a:gd name="T15" fmla="*/ 483 h 675"/>
                <a:gd name="T16" fmla="*/ 669 w 896"/>
                <a:gd name="T17" fmla="*/ 267 h 675"/>
                <a:gd name="T18" fmla="*/ 690 w 896"/>
                <a:gd name="T19" fmla="*/ 275 h 675"/>
                <a:gd name="T20" fmla="*/ 710 w 896"/>
                <a:gd name="T21" fmla="*/ 280 h 675"/>
                <a:gd name="T22" fmla="*/ 731 w 896"/>
                <a:gd name="T23" fmla="*/ 283 h 675"/>
                <a:gd name="T24" fmla="*/ 751 w 896"/>
                <a:gd name="T25" fmla="*/ 283 h 675"/>
                <a:gd name="T26" fmla="*/ 772 w 896"/>
                <a:gd name="T27" fmla="*/ 280 h 675"/>
                <a:gd name="T28" fmla="*/ 792 w 896"/>
                <a:gd name="T29" fmla="*/ 275 h 675"/>
                <a:gd name="T30" fmla="*/ 813 w 896"/>
                <a:gd name="T31" fmla="*/ 267 h 675"/>
                <a:gd name="T32" fmla="*/ 838 w 896"/>
                <a:gd name="T33" fmla="*/ 252 h 675"/>
                <a:gd name="T34" fmla="*/ 861 w 896"/>
                <a:gd name="T35" fmla="*/ 229 h 675"/>
                <a:gd name="T36" fmla="*/ 878 w 896"/>
                <a:gd name="T37" fmla="*/ 205 h 675"/>
                <a:gd name="T38" fmla="*/ 889 w 896"/>
                <a:gd name="T39" fmla="*/ 179 h 675"/>
                <a:gd name="T40" fmla="*/ 894 w 896"/>
                <a:gd name="T41" fmla="*/ 153 h 675"/>
                <a:gd name="T42" fmla="*/ 894 w 896"/>
                <a:gd name="T43" fmla="*/ 128 h 675"/>
                <a:gd name="T44" fmla="*/ 890 w 896"/>
                <a:gd name="T45" fmla="*/ 104 h 675"/>
                <a:gd name="T46" fmla="*/ 883 w 896"/>
                <a:gd name="T47" fmla="*/ 81 h 675"/>
                <a:gd name="T48" fmla="*/ 867 w 896"/>
                <a:gd name="T49" fmla="*/ 56 h 675"/>
                <a:gd name="T50" fmla="*/ 845 w 896"/>
                <a:gd name="T51" fmla="*/ 33 h 675"/>
                <a:gd name="T52" fmla="*/ 820 w 896"/>
                <a:gd name="T53" fmla="*/ 16 h 675"/>
                <a:gd name="T54" fmla="*/ 795 w 896"/>
                <a:gd name="T55" fmla="*/ 6 h 675"/>
                <a:gd name="T56" fmla="*/ 769 w 896"/>
                <a:gd name="T57" fmla="*/ 0 h 675"/>
                <a:gd name="T58" fmla="*/ 744 w 896"/>
                <a:gd name="T59" fmla="*/ 0 h 675"/>
                <a:gd name="T60" fmla="*/ 720 w 896"/>
                <a:gd name="T61" fmla="*/ 4 h 675"/>
                <a:gd name="T62" fmla="*/ 697 w 896"/>
                <a:gd name="T63" fmla="*/ 11 h 675"/>
                <a:gd name="T64" fmla="*/ 667 w 896"/>
                <a:gd name="T65" fmla="*/ 36 h 675"/>
                <a:gd name="T66" fmla="*/ 644 w 896"/>
                <a:gd name="T67" fmla="*/ 67 h 675"/>
                <a:gd name="T68" fmla="*/ 632 w 896"/>
                <a:gd name="T69" fmla="*/ 88 h 675"/>
                <a:gd name="T70" fmla="*/ 625 w 896"/>
                <a:gd name="T71" fmla="*/ 108 h 675"/>
                <a:gd name="T72" fmla="*/ 621 w 896"/>
                <a:gd name="T73" fmla="*/ 129 h 675"/>
                <a:gd name="T74" fmla="*/ 621 w 896"/>
                <a:gd name="T75" fmla="*/ 149 h 675"/>
                <a:gd name="T76" fmla="*/ 627 w 896"/>
                <a:gd name="T77" fmla="*/ 170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96" h="675">
                  <a:moveTo>
                    <a:pt x="631" y="181"/>
                  </a:moveTo>
                  <a:lnTo>
                    <a:pt x="631" y="181"/>
                  </a:lnTo>
                  <a:lnTo>
                    <a:pt x="320" y="396"/>
                  </a:lnTo>
                  <a:lnTo>
                    <a:pt x="281" y="423"/>
                  </a:lnTo>
                  <a:lnTo>
                    <a:pt x="276" y="426"/>
                  </a:lnTo>
                  <a:lnTo>
                    <a:pt x="275" y="427"/>
                  </a:lnTo>
                  <a:lnTo>
                    <a:pt x="275" y="427"/>
                  </a:lnTo>
                  <a:lnTo>
                    <a:pt x="275" y="427"/>
                  </a:lnTo>
                  <a:lnTo>
                    <a:pt x="275" y="427"/>
                  </a:lnTo>
                  <a:lnTo>
                    <a:pt x="275" y="427"/>
                  </a:lnTo>
                  <a:lnTo>
                    <a:pt x="275" y="427"/>
                  </a:lnTo>
                  <a:lnTo>
                    <a:pt x="275" y="427"/>
                  </a:lnTo>
                  <a:lnTo>
                    <a:pt x="248" y="373"/>
                  </a:lnTo>
                  <a:lnTo>
                    <a:pt x="0" y="674"/>
                  </a:lnTo>
                  <a:lnTo>
                    <a:pt x="358" y="537"/>
                  </a:lnTo>
                  <a:lnTo>
                    <a:pt x="329" y="483"/>
                  </a:lnTo>
                  <a:lnTo>
                    <a:pt x="659" y="263"/>
                  </a:lnTo>
                  <a:lnTo>
                    <a:pt x="669" y="267"/>
                  </a:lnTo>
                  <a:lnTo>
                    <a:pt x="680" y="272"/>
                  </a:lnTo>
                  <a:lnTo>
                    <a:pt x="690" y="275"/>
                  </a:lnTo>
                  <a:lnTo>
                    <a:pt x="700" y="278"/>
                  </a:lnTo>
                  <a:lnTo>
                    <a:pt x="710" y="280"/>
                  </a:lnTo>
                  <a:lnTo>
                    <a:pt x="721" y="282"/>
                  </a:lnTo>
                  <a:lnTo>
                    <a:pt x="731" y="283"/>
                  </a:lnTo>
                  <a:lnTo>
                    <a:pt x="741" y="283"/>
                  </a:lnTo>
                  <a:lnTo>
                    <a:pt x="751" y="283"/>
                  </a:lnTo>
                  <a:lnTo>
                    <a:pt x="761" y="282"/>
                  </a:lnTo>
                  <a:lnTo>
                    <a:pt x="772" y="280"/>
                  </a:lnTo>
                  <a:lnTo>
                    <a:pt x="782" y="278"/>
                  </a:lnTo>
                  <a:lnTo>
                    <a:pt x="792" y="275"/>
                  </a:lnTo>
                  <a:lnTo>
                    <a:pt x="802" y="272"/>
                  </a:lnTo>
                  <a:lnTo>
                    <a:pt x="813" y="267"/>
                  </a:lnTo>
                  <a:lnTo>
                    <a:pt x="823" y="263"/>
                  </a:lnTo>
                  <a:lnTo>
                    <a:pt x="838" y="252"/>
                  </a:lnTo>
                  <a:lnTo>
                    <a:pt x="850" y="241"/>
                  </a:lnTo>
                  <a:lnTo>
                    <a:pt x="861" y="229"/>
                  </a:lnTo>
                  <a:lnTo>
                    <a:pt x="871" y="217"/>
                  </a:lnTo>
                  <a:lnTo>
                    <a:pt x="878" y="205"/>
                  </a:lnTo>
                  <a:lnTo>
                    <a:pt x="884" y="192"/>
                  </a:lnTo>
                  <a:lnTo>
                    <a:pt x="889" y="179"/>
                  </a:lnTo>
                  <a:lnTo>
                    <a:pt x="892" y="166"/>
                  </a:lnTo>
                  <a:lnTo>
                    <a:pt x="894" y="153"/>
                  </a:lnTo>
                  <a:lnTo>
                    <a:pt x="895" y="141"/>
                  </a:lnTo>
                  <a:lnTo>
                    <a:pt x="894" y="128"/>
                  </a:lnTo>
                  <a:lnTo>
                    <a:pt x="893" y="116"/>
                  </a:lnTo>
                  <a:lnTo>
                    <a:pt x="890" y="104"/>
                  </a:lnTo>
                  <a:lnTo>
                    <a:pt x="887" y="92"/>
                  </a:lnTo>
                  <a:lnTo>
                    <a:pt x="883" y="81"/>
                  </a:lnTo>
                  <a:lnTo>
                    <a:pt x="878" y="71"/>
                  </a:lnTo>
                  <a:lnTo>
                    <a:pt x="867" y="56"/>
                  </a:lnTo>
                  <a:lnTo>
                    <a:pt x="856" y="44"/>
                  </a:lnTo>
                  <a:lnTo>
                    <a:pt x="845" y="33"/>
                  </a:lnTo>
                  <a:lnTo>
                    <a:pt x="833" y="24"/>
                  </a:lnTo>
                  <a:lnTo>
                    <a:pt x="820" y="16"/>
                  </a:lnTo>
                  <a:lnTo>
                    <a:pt x="808" y="10"/>
                  </a:lnTo>
                  <a:lnTo>
                    <a:pt x="795" y="6"/>
                  </a:lnTo>
                  <a:lnTo>
                    <a:pt x="782" y="2"/>
                  </a:lnTo>
                  <a:lnTo>
                    <a:pt x="769" y="0"/>
                  </a:lnTo>
                  <a:lnTo>
                    <a:pt x="757" y="0"/>
                  </a:lnTo>
                  <a:lnTo>
                    <a:pt x="744" y="0"/>
                  </a:lnTo>
                  <a:lnTo>
                    <a:pt x="732" y="1"/>
                  </a:lnTo>
                  <a:lnTo>
                    <a:pt x="720" y="4"/>
                  </a:lnTo>
                  <a:lnTo>
                    <a:pt x="708" y="7"/>
                  </a:lnTo>
                  <a:lnTo>
                    <a:pt x="697" y="11"/>
                  </a:lnTo>
                  <a:lnTo>
                    <a:pt x="687" y="16"/>
                  </a:lnTo>
                  <a:lnTo>
                    <a:pt x="667" y="36"/>
                  </a:lnTo>
                  <a:lnTo>
                    <a:pt x="651" y="57"/>
                  </a:lnTo>
                  <a:lnTo>
                    <a:pt x="644" y="67"/>
                  </a:lnTo>
                  <a:lnTo>
                    <a:pt x="638" y="77"/>
                  </a:lnTo>
                  <a:lnTo>
                    <a:pt x="632" y="88"/>
                  </a:lnTo>
                  <a:lnTo>
                    <a:pt x="628" y="98"/>
                  </a:lnTo>
                  <a:lnTo>
                    <a:pt x="625" y="108"/>
                  </a:lnTo>
                  <a:lnTo>
                    <a:pt x="622" y="118"/>
                  </a:lnTo>
                  <a:lnTo>
                    <a:pt x="621" y="129"/>
                  </a:lnTo>
                  <a:lnTo>
                    <a:pt x="621" y="139"/>
                  </a:lnTo>
                  <a:lnTo>
                    <a:pt x="621" y="149"/>
                  </a:lnTo>
                  <a:lnTo>
                    <a:pt x="623" y="160"/>
                  </a:lnTo>
                  <a:lnTo>
                    <a:pt x="627" y="170"/>
                  </a:lnTo>
                  <a:lnTo>
                    <a:pt x="631" y="18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E7B14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8" name="Freeform 25"/>
            <p:cNvSpPr>
              <a:spLocks noChangeArrowheads="1"/>
            </p:cNvSpPr>
            <p:nvPr/>
          </p:nvSpPr>
          <p:spPr bwMode="auto">
            <a:xfrm>
              <a:off x="7686675" y="3427413"/>
              <a:ext cx="190500" cy="358775"/>
            </a:xfrm>
            <a:custGeom>
              <a:avLst/>
              <a:gdLst>
                <a:gd name="T0" fmla="*/ 253 w 529"/>
                <a:gd name="T1" fmla="*/ 768 h 998"/>
                <a:gd name="T2" fmla="*/ 473 w 529"/>
                <a:gd name="T3" fmla="*/ 384 h 998"/>
                <a:gd name="T4" fmla="*/ 281 w 529"/>
                <a:gd name="T5" fmla="*/ 302 h 998"/>
                <a:gd name="T6" fmla="*/ 172 w 529"/>
                <a:gd name="T7" fmla="*/ 713 h 998"/>
                <a:gd name="T8" fmla="*/ 150 w 529"/>
                <a:gd name="T9" fmla="*/ 714 h 998"/>
                <a:gd name="T10" fmla="*/ 102 w 529"/>
                <a:gd name="T11" fmla="*/ 724 h 998"/>
                <a:gd name="T12" fmla="*/ 79 w 529"/>
                <a:gd name="T13" fmla="*/ 733 h 998"/>
                <a:gd name="T14" fmla="*/ 56 w 529"/>
                <a:gd name="T15" fmla="*/ 744 h 998"/>
                <a:gd name="T16" fmla="*/ 36 w 529"/>
                <a:gd name="T17" fmla="*/ 759 h 998"/>
                <a:gd name="T18" fmla="*/ 20 w 529"/>
                <a:gd name="T19" fmla="*/ 775 h 998"/>
                <a:gd name="T20" fmla="*/ 7 w 529"/>
                <a:gd name="T21" fmla="*/ 795 h 998"/>
                <a:gd name="T22" fmla="*/ 1 w 529"/>
                <a:gd name="T23" fmla="*/ 825 h 998"/>
                <a:gd name="T24" fmla="*/ 1 w 529"/>
                <a:gd name="T25" fmla="*/ 855 h 998"/>
                <a:gd name="T26" fmla="*/ 7 w 529"/>
                <a:gd name="T27" fmla="*/ 884 h 998"/>
                <a:gd name="T28" fmla="*/ 17 w 529"/>
                <a:gd name="T29" fmla="*/ 911 h 998"/>
                <a:gd name="T30" fmla="*/ 32 w 529"/>
                <a:gd name="T31" fmla="*/ 936 h 998"/>
                <a:gd name="T32" fmla="*/ 49 w 529"/>
                <a:gd name="T33" fmla="*/ 957 h 998"/>
                <a:gd name="T34" fmla="*/ 69 w 529"/>
                <a:gd name="T35" fmla="*/ 974 h 998"/>
                <a:gd name="T36" fmla="*/ 89 w 529"/>
                <a:gd name="T37" fmla="*/ 987 h 998"/>
                <a:gd name="T38" fmla="*/ 120 w 529"/>
                <a:gd name="T39" fmla="*/ 994 h 998"/>
                <a:gd name="T40" fmla="*/ 150 w 529"/>
                <a:gd name="T41" fmla="*/ 997 h 998"/>
                <a:gd name="T42" fmla="*/ 179 w 529"/>
                <a:gd name="T43" fmla="*/ 994 h 998"/>
                <a:gd name="T44" fmla="*/ 206 w 529"/>
                <a:gd name="T45" fmla="*/ 986 h 998"/>
                <a:gd name="T46" fmla="*/ 230 w 529"/>
                <a:gd name="T47" fmla="*/ 973 h 998"/>
                <a:gd name="T48" fmla="*/ 251 w 529"/>
                <a:gd name="T49" fmla="*/ 955 h 998"/>
                <a:gd name="T50" fmla="*/ 268 w 529"/>
                <a:gd name="T51" fmla="*/ 932 h 998"/>
                <a:gd name="T52" fmla="*/ 281 w 529"/>
                <a:gd name="T53" fmla="*/ 904 h 998"/>
                <a:gd name="T54" fmla="*/ 289 w 529"/>
                <a:gd name="T55" fmla="*/ 883 h 998"/>
                <a:gd name="T56" fmla="*/ 292 w 529"/>
                <a:gd name="T57" fmla="*/ 863 h 998"/>
                <a:gd name="T58" fmla="*/ 292 w 529"/>
                <a:gd name="T59" fmla="*/ 844 h 998"/>
                <a:gd name="T60" fmla="*/ 288 w 529"/>
                <a:gd name="T61" fmla="*/ 825 h 998"/>
                <a:gd name="T62" fmla="*/ 282 w 529"/>
                <a:gd name="T63" fmla="*/ 808 h 998"/>
                <a:gd name="T64" fmla="*/ 273 w 529"/>
                <a:gd name="T65" fmla="*/ 793 h 998"/>
                <a:gd name="T66" fmla="*/ 263 w 529"/>
                <a:gd name="T67" fmla="*/ 779 h 998"/>
                <a:gd name="T68" fmla="*/ 253 w 529"/>
                <a:gd name="T69" fmla="*/ 768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29" h="998">
                  <a:moveTo>
                    <a:pt x="253" y="768"/>
                  </a:moveTo>
                  <a:lnTo>
                    <a:pt x="253" y="768"/>
                  </a:lnTo>
                  <a:lnTo>
                    <a:pt x="418" y="356"/>
                  </a:lnTo>
                  <a:lnTo>
                    <a:pt x="473" y="384"/>
                  </a:lnTo>
                  <a:lnTo>
                    <a:pt x="528" y="0"/>
                  </a:lnTo>
                  <a:lnTo>
                    <a:pt x="281" y="302"/>
                  </a:lnTo>
                  <a:lnTo>
                    <a:pt x="336" y="329"/>
                  </a:lnTo>
                  <a:lnTo>
                    <a:pt x="172" y="713"/>
                  </a:lnTo>
                  <a:lnTo>
                    <a:pt x="161" y="713"/>
                  </a:lnTo>
                  <a:lnTo>
                    <a:pt x="150" y="714"/>
                  </a:lnTo>
                  <a:lnTo>
                    <a:pt x="126" y="718"/>
                  </a:lnTo>
                  <a:lnTo>
                    <a:pt x="102" y="724"/>
                  </a:lnTo>
                  <a:lnTo>
                    <a:pt x="90" y="728"/>
                  </a:lnTo>
                  <a:lnTo>
                    <a:pt x="79" y="733"/>
                  </a:lnTo>
                  <a:lnTo>
                    <a:pt x="67" y="738"/>
                  </a:lnTo>
                  <a:lnTo>
                    <a:pt x="56" y="744"/>
                  </a:lnTo>
                  <a:lnTo>
                    <a:pt x="46" y="751"/>
                  </a:lnTo>
                  <a:lnTo>
                    <a:pt x="36" y="759"/>
                  </a:lnTo>
                  <a:lnTo>
                    <a:pt x="28" y="767"/>
                  </a:lnTo>
                  <a:lnTo>
                    <a:pt x="20" y="775"/>
                  </a:lnTo>
                  <a:lnTo>
                    <a:pt x="13" y="785"/>
                  </a:lnTo>
                  <a:lnTo>
                    <a:pt x="7" y="795"/>
                  </a:lnTo>
                  <a:lnTo>
                    <a:pt x="3" y="810"/>
                  </a:lnTo>
                  <a:lnTo>
                    <a:pt x="1" y="825"/>
                  </a:lnTo>
                  <a:lnTo>
                    <a:pt x="0" y="840"/>
                  </a:lnTo>
                  <a:lnTo>
                    <a:pt x="1" y="855"/>
                  </a:lnTo>
                  <a:lnTo>
                    <a:pt x="3" y="870"/>
                  </a:lnTo>
                  <a:lnTo>
                    <a:pt x="7" y="884"/>
                  </a:lnTo>
                  <a:lnTo>
                    <a:pt x="11" y="898"/>
                  </a:lnTo>
                  <a:lnTo>
                    <a:pt x="17" y="911"/>
                  </a:lnTo>
                  <a:lnTo>
                    <a:pt x="24" y="924"/>
                  </a:lnTo>
                  <a:lnTo>
                    <a:pt x="32" y="936"/>
                  </a:lnTo>
                  <a:lnTo>
                    <a:pt x="40" y="947"/>
                  </a:lnTo>
                  <a:lnTo>
                    <a:pt x="49" y="957"/>
                  </a:lnTo>
                  <a:lnTo>
                    <a:pt x="59" y="966"/>
                  </a:lnTo>
                  <a:lnTo>
                    <a:pt x="69" y="974"/>
                  </a:lnTo>
                  <a:lnTo>
                    <a:pt x="79" y="981"/>
                  </a:lnTo>
                  <a:lnTo>
                    <a:pt x="89" y="987"/>
                  </a:lnTo>
                  <a:lnTo>
                    <a:pt x="105" y="991"/>
                  </a:lnTo>
                  <a:lnTo>
                    <a:pt x="120" y="994"/>
                  </a:lnTo>
                  <a:lnTo>
                    <a:pt x="135" y="996"/>
                  </a:lnTo>
                  <a:lnTo>
                    <a:pt x="150" y="997"/>
                  </a:lnTo>
                  <a:lnTo>
                    <a:pt x="165" y="996"/>
                  </a:lnTo>
                  <a:lnTo>
                    <a:pt x="179" y="994"/>
                  </a:lnTo>
                  <a:lnTo>
                    <a:pt x="193" y="991"/>
                  </a:lnTo>
                  <a:lnTo>
                    <a:pt x="206" y="986"/>
                  </a:lnTo>
                  <a:lnTo>
                    <a:pt x="218" y="980"/>
                  </a:lnTo>
                  <a:lnTo>
                    <a:pt x="230" y="973"/>
                  </a:lnTo>
                  <a:lnTo>
                    <a:pt x="241" y="965"/>
                  </a:lnTo>
                  <a:lnTo>
                    <a:pt x="251" y="955"/>
                  </a:lnTo>
                  <a:lnTo>
                    <a:pt x="260" y="944"/>
                  </a:lnTo>
                  <a:lnTo>
                    <a:pt x="268" y="932"/>
                  </a:lnTo>
                  <a:lnTo>
                    <a:pt x="275" y="918"/>
                  </a:lnTo>
                  <a:lnTo>
                    <a:pt x="281" y="904"/>
                  </a:lnTo>
                  <a:lnTo>
                    <a:pt x="286" y="893"/>
                  </a:lnTo>
                  <a:lnTo>
                    <a:pt x="289" y="883"/>
                  </a:lnTo>
                  <a:lnTo>
                    <a:pt x="291" y="873"/>
                  </a:lnTo>
                  <a:lnTo>
                    <a:pt x="292" y="863"/>
                  </a:lnTo>
                  <a:lnTo>
                    <a:pt x="293" y="854"/>
                  </a:lnTo>
                  <a:lnTo>
                    <a:pt x="292" y="844"/>
                  </a:lnTo>
                  <a:lnTo>
                    <a:pt x="290" y="835"/>
                  </a:lnTo>
                  <a:lnTo>
                    <a:pt x="288" y="825"/>
                  </a:lnTo>
                  <a:lnTo>
                    <a:pt x="285" y="817"/>
                  </a:lnTo>
                  <a:lnTo>
                    <a:pt x="282" y="808"/>
                  </a:lnTo>
                  <a:lnTo>
                    <a:pt x="278" y="800"/>
                  </a:lnTo>
                  <a:lnTo>
                    <a:pt x="273" y="793"/>
                  </a:lnTo>
                  <a:lnTo>
                    <a:pt x="268" y="785"/>
                  </a:lnTo>
                  <a:lnTo>
                    <a:pt x="263" y="779"/>
                  </a:lnTo>
                  <a:lnTo>
                    <a:pt x="258" y="773"/>
                  </a:lnTo>
                  <a:lnTo>
                    <a:pt x="253" y="76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E7B14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9" name="Freeform 26"/>
            <p:cNvSpPr>
              <a:spLocks noChangeArrowheads="1"/>
            </p:cNvSpPr>
            <p:nvPr/>
          </p:nvSpPr>
          <p:spPr bwMode="auto">
            <a:xfrm>
              <a:off x="7843838" y="3155950"/>
              <a:ext cx="339725" cy="201613"/>
            </a:xfrm>
            <a:custGeom>
              <a:avLst/>
              <a:gdLst>
                <a:gd name="T0" fmla="*/ 230 w 944"/>
                <a:gd name="T1" fmla="*/ 259 h 561"/>
                <a:gd name="T2" fmla="*/ 586 w 944"/>
                <a:gd name="T3" fmla="*/ 478 h 561"/>
                <a:gd name="T4" fmla="*/ 669 w 944"/>
                <a:gd name="T5" fmla="*/ 313 h 561"/>
                <a:gd name="T6" fmla="*/ 285 w 944"/>
                <a:gd name="T7" fmla="*/ 176 h 561"/>
                <a:gd name="T8" fmla="*/ 284 w 944"/>
                <a:gd name="T9" fmla="*/ 154 h 561"/>
                <a:gd name="T10" fmla="*/ 280 w 944"/>
                <a:gd name="T11" fmla="*/ 131 h 561"/>
                <a:gd name="T12" fmla="*/ 269 w 944"/>
                <a:gd name="T13" fmla="*/ 95 h 561"/>
                <a:gd name="T14" fmla="*/ 259 w 944"/>
                <a:gd name="T15" fmla="*/ 72 h 561"/>
                <a:gd name="T16" fmla="*/ 246 w 944"/>
                <a:gd name="T17" fmla="*/ 50 h 561"/>
                <a:gd name="T18" fmla="*/ 231 w 944"/>
                <a:gd name="T19" fmla="*/ 32 h 561"/>
                <a:gd name="T20" fmla="*/ 213 w 944"/>
                <a:gd name="T21" fmla="*/ 17 h 561"/>
                <a:gd name="T22" fmla="*/ 192 w 944"/>
                <a:gd name="T23" fmla="*/ 6 h 561"/>
                <a:gd name="T24" fmla="*/ 167 w 944"/>
                <a:gd name="T25" fmla="*/ 1 h 561"/>
                <a:gd name="T26" fmla="*/ 139 w 944"/>
                <a:gd name="T27" fmla="*/ 0 h 561"/>
                <a:gd name="T28" fmla="*/ 110 w 944"/>
                <a:gd name="T29" fmla="*/ 4 h 561"/>
                <a:gd name="T30" fmla="*/ 82 w 944"/>
                <a:gd name="T31" fmla="*/ 12 h 561"/>
                <a:gd name="T32" fmla="*/ 56 w 944"/>
                <a:gd name="T33" fmla="*/ 23 h 561"/>
                <a:gd name="T34" fmla="*/ 33 w 944"/>
                <a:gd name="T35" fmla="*/ 38 h 561"/>
                <a:gd name="T36" fmla="*/ 16 w 944"/>
                <a:gd name="T37" fmla="*/ 56 h 561"/>
                <a:gd name="T38" fmla="*/ 6 w 944"/>
                <a:gd name="T39" fmla="*/ 81 h 561"/>
                <a:gd name="T40" fmla="*/ 0 w 944"/>
                <a:gd name="T41" fmla="*/ 112 h 561"/>
                <a:gd name="T42" fmla="*/ 0 w 944"/>
                <a:gd name="T43" fmla="*/ 141 h 561"/>
                <a:gd name="T44" fmla="*/ 4 w 944"/>
                <a:gd name="T45" fmla="*/ 169 h 561"/>
                <a:gd name="T46" fmla="*/ 11 w 944"/>
                <a:gd name="T47" fmla="*/ 195 h 561"/>
                <a:gd name="T48" fmla="*/ 23 w 944"/>
                <a:gd name="T49" fmla="*/ 218 h 561"/>
                <a:gd name="T50" fmla="*/ 38 w 944"/>
                <a:gd name="T51" fmla="*/ 237 h 561"/>
                <a:gd name="T52" fmla="*/ 56 w 944"/>
                <a:gd name="T53" fmla="*/ 253 h 561"/>
                <a:gd name="T54" fmla="*/ 77 w 944"/>
                <a:gd name="T55" fmla="*/ 263 h 561"/>
                <a:gd name="T56" fmla="*/ 99 w 944"/>
                <a:gd name="T57" fmla="*/ 271 h 561"/>
                <a:gd name="T58" fmla="*/ 123 w 944"/>
                <a:gd name="T59" fmla="*/ 276 h 561"/>
                <a:gd name="T60" fmla="*/ 146 w 944"/>
                <a:gd name="T61" fmla="*/ 279 h 561"/>
                <a:gd name="T62" fmla="*/ 170 w 944"/>
                <a:gd name="T63" fmla="*/ 279 h 561"/>
                <a:gd name="T64" fmla="*/ 191 w 944"/>
                <a:gd name="T65" fmla="*/ 276 h 561"/>
                <a:gd name="T66" fmla="*/ 210 w 944"/>
                <a:gd name="T67" fmla="*/ 271 h 561"/>
                <a:gd name="T68" fmla="*/ 224 w 944"/>
                <a:gd name="T69" fmla="*/ 263 h 561"/>
                <a:gd name="T70" fmla="*/ 230 w 944"/>
                <a:gd name="T71" fmla="*/ 259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44" h="561">
                  <a:moveTo>
                    <a:pt x="230" y="259"/>
                  </a:moveTo>
                  <a:lnTo>
                    <a:pt x="230" y="259"/>
                  </a:lnTo>
                  <a:lnTo>
                    <a:pt x="614" y="450"/>
                  </a:lnTo>
                  <a:lnTo>
                    <a:pt x="586" y="478"/>
                  </a:lnTo>
                  <a:lnTo>
                    <a:pt x="943" y="560"/>
                  </a:lnTo>
                  <a:lnTo>
                    <a:pt x="669" y="313"/>
                  </a:lnTo>
                  <a:lnTo>
                    <a:pt x="641" y="368"/>
                  </a:lnTo>
                  <a:lnTo>
                    <a:pt x="285" y="176"/>
                  </a:lnTo>
                  <a:lnTo>
                    <a:pt x="285" y="165"/>
                  </a:lnTo>
                  <a:lnTo>
                    <a:pt x="284" y="154"/>
                  </a:lnTo>
                  <a:lnTo>
                    <a:pt x="282" y="142"/>
                  </a:lnTo>
                  <a:lnTo>
                    <a:pt x="280" y="131"/>
                  </a:lnTo>
                  <a:lnTo>
                    <a:pt x="273" y="107"/>
                  </a:lnTo>
                  <a:lnTo>
                    <a:pt x="269" y="95"/>
                  </a:lnTo>
                  <a:lnTo>
                    <a:pt x="264" y="83"/>
                  </a:lnTo>
                  <a:lnTo>
                    <a:pt x="259" y="72"/>
                  </a:lnTo>
                  <a:lnTo>
                    <a:pt x="253" y="61"/>
                  </a:lnTo>
                  <a:lnTo>
                    <a:pt x="246" y="50"/>
                  </a:lnTo>
                  <a:lnTo>
                    <a:pt x="239" y="41"/>
                  </a:lnTo>
                  <a:lnTo>
                    <a:pt x="231" y="32"/>
                  </a:lnTo>
                  <a:lnTo>
                    <a:pt x="222" y="24"/>
                  </a:lnTo>
                  <a:lnTo>
                    <a:pt x="213" y="17"/>
                  </a:lnTo>
                  <a:lnTo>
                    <a:pt x="203" y="11"/>
                  </a:lnTo>
                  <a:lnTo>
                    <a:pt x="192" y="6"/>
                  </a:lnTo>
                  <a:lnTo>
                    <a:pt x="180" y="3"/>
                  </a:lnTo>
                  <a:lnTo>
                    <a:pt x="167" y="1"/>
                  </a:lnTo>
                  <a:lnTo>
                    <a:pt x="153" y="0"/>
                  </a:lnTo>
                  <a:lnTo>
                    <a:pt x="139" y="0"/>
                  </a:lnTo>
                  <a:lnTo>
                    <a:pt x="125" y="2"/>
                  </a:lnTo>
                  <a:lnTo>
                    <a:pt x="110" y="4"/>
                  </a:lnTo>
                  <a:lnTo>
                    <a:pt x="96" y="7"/>
                  </a:lnTo>
                  <a:lnTo>
                    <a:pt x="82" y="12"/>
                  </a:lnTo>
                  <a:lnTo>
                    <a:pt x="69" y="17"/>
                  </a:lnTo>
                  <a:lnTo>
                    <a:pt x="56" y="23"/>
                  </a:lnTo>
                  <a:lnTo>
                    <a:pt x="44" y="30"/>
                  </a:lnTo>
                  <a:lnTo>
                    <a:pt x="33" y="38"/>
                  </a:lnTo>
                  <a:lnTo>
                    <a:pt x="24" y="46"/>
                  </a:lnTo>
                  <a:lnTo>
                    <a:pt x="16" y="56"/>
                  </a:lnTo>
                  <a:lnTo>
                    <a:pt x="10" y="66"/>
                  </a:lnTo>
                  <a:lnTo>
                    <a:pt x="6" y="81"/>
                  </a:lnTo>
                  <a:lnTo>
                    <a:pt x="2" y="97"/>
                  </a:lnTo>
                  <a:lnTo>
                    <a:pt x="0" y="112"/>
                  </a:lnTo>
                  <a:lnTo>
                    <a:pt x="0" y="127"/>
                  </a:lnTo>
                  <a:lnTo>
                    <a:pt x="0" y="141"/>
                  </a:lnTo>
                  <a:lnTo>
                    <a:pt x="1" y="156"/>
                  </a:lnTo>
                  <a:lnTo>
                    <a:pt x="4" y="169"/>
                  </a:lnTo>
                  <a:lnTo>
                    <a:pt x="7" y="182"/>
                  </a:lnTo>
                  <a:lnTo>
                    <a:pt x="11" y="195"/>
                  </a:lnTo>
                  <a:lnTo>
                    <a:pt x="17" y="207"/>
                  </a:lnTo>
                  <a:lnTo>
                    <a:pt x="23" y="218"/>
                  </a:lnTo>
                  <a:lnTo>
                    <a:pt x="30" y="228"/>
                  </a:lnTo>
                  <a:lnTo>
                    <a:pt x="38" y="237"/>
                  </a:lnTo>
                  <a:lnTo>
                    <a:pt x="46" y="245"/>
                  </a:lnTo>
                  <a:lnTo>
                    <a:pt x="56" y="253"/>
                  </a:lnTo>
                  <a:lnTo>
                    <a:pt x="66" y="259"/>
                  </a:lnTo>
                  <a:lnTo>
                    <a:pt x="77" y="263"/>
                  </a:lnTo>
                  <a:lnTo>
                    <a:pt x="88" y="268"/>
                  </a:lnTo>
                  <a:lnTo>
                    <a:pt x="99" y="271"/>
                  </a:lnTo>
                  <a:lnTo>
                    <a:pt x="111" y="274"/>
                  </a:lnTo>
                  <a:lnTo>
                    <a:pt x="123" y="276"/>
                  </a:lnTo>
                  <a:lnTo>
                    <a:pt x="135" y="278"/>
                  </a:lnTo>
                  <a:lnTo>
                    <a:pt x="146" y="279"/>
                  </a:lnTo>
                  <a:lnTo>
                    <a:pt x="158" y="279"/>
                  </a:lnTo>
                  <a:lnTo>
                    <a:pt x="170" y="279"/>
                  </a:lnTo>
                  <a:lnTo>
                    <a:pt x="181" y="278"/>
                  </a:lnTo>
                  <a:lnTo>
                    <a:pt x="191" y="276"/>
                  </a:lnTo>
                  <a:lnTo>
                    <a:pt x="201" y="274"/>
                  </a:lnTo>
                  <a:lnTo>
                    <a:pt x="210" y="271"/>
                  </a:lnTo>
                  <a:lnTo>
                    <a:pt x="217" y="268"/>
                  </a:lnTo>
                  <a:lnTo>
                    <a:pt x="224" y="263"/>
                  </a:lnTo>
                  <a:lnTo>
                    <a:pt x="227" y="261"/>
                  </a:lnTo>
                  <a:lnTo>
                    <a:pt x="230" y="25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E7B14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0" name="Freeform 27"/>
            <p:cNvSpPr>
              <a:spLocks noChangeArrowheads="1"/>
            </p:cNvSpPr>
            <p:nvPr/>
          </p:nvSpPr>
          <p:spPr bwMode="auto">
            <a:xfrm>
              <a:off x="7877175" y="3486150"/>
              <a:ext cx="346075" cy="211138"/>
            </a:xfrm>
            <a:custGeom>
              <a:avLst/>
              <a:gdLst>
                <a:gd name="T0" fmla="*/ 275 w 962"/>
                <a:gd name="T1" fmla="*/ 410 h 587"/>
                <a:gd name="T2" fmla="*/ 653 w 962"/>
                <a:gd name="T3" fmla="*/ 222 h 587"/>
                <a:gd name="T4" fmla="*/ 659 w 962"/>
                <a:gd name="T5" fmla="*/ 219 h 587"/>
                <a:gd name="T6" fmla="*/ 659 w 962"/>
                <a:gd name="T7" fmla="*/ 219 h 587"/>
                <a:gd name="T8" fmla="*/ 659 w 962"/>
                <a:gd name="T9" fmla="*/ 219 h 587"/>
                <a:gd name="T10" fmla="*/ 659 w 962"/>
                <a:gd name="T11" fmla="*/ 219 h 587"/>
                <a:gd name="T12" fmla="*/ 961 w 962"/>
                <a:gd name="T13" fmla="*/ 0 h 587"/>
                <a:gd name="T14" fmla="*/ 604 w 962"/>
                <a:gd name="T15" fmla="*/ 137 h 587"/>
                <a:gd name="T16" fmla="*/ 238 w 962"/>
                <a:gd name="T17" fmla="*/ 346 h 587"/>
                <a:gd name="T18" fmla="*/ 217 w 962"/>
                <a:gd name="T19" fmla="*/ 330 h 587"/>
                <a:gd name="T20" fmla="*/ 196 w 962"/>
                <a:gd name="T21" fmla="*/ 319 h 587"/>
                <a:gd name="T22" fmla="*/ 176 w 962"/>
                <a:gd name="T23" fmla="*/ 313 h 587"/>
                <a:gd name="T24" fmla="*/ 155 w 962"/>
                <a:gd name="T25" fmla="*/ 310 h 587"/>
                <a:gd name="T26" fmla="*/ 135 w 962"/>
                <a:gd name="T27" fmla="*/ 311 h 587"/>
                <a:gd name="T28" fmla="*/ 114 w 962"/>
                <a:gd name="T29" fmla="*/ 316 h 587"/>
                <a:gd name="T30" fmla="*/ 93 w 962"/>
                <a:gd name="T31" fmla="*/ 324 h 587"/>
                <a:gd name="T32" fmla="*/ 68 w 962"/>
                <a:gd name="T33" fmla="*/ 334 h 587"/>
                <a:gd name="T34" fmla="*/ 43 w 962"/>
                <a:gd name="T35" fmla="*/ 349 h 587"/>
                <a:gd name="T36" fmla="*/ 23 w 962"/>
                <a:gd name="T37" fmla="*/ 368 h 587"/>
                <a:gd name="T38" fmla="*/ 9 w 962"/>
                <a:gd name="T39" fmla="*/ 391 h 587"/>
                <a:gd name="T40" fmla="*/ 2 w 962"/>
                <a:gd name="T41" fmla="*/ 417 h 587"/>
                <a:gd name="T42" fmla="*/ 0 w 962"/>
                <a:gd name="T43" fmla="*/ 444 h 587"/>
                <a:gd name="T44" fmla="*/ 6 w 962"/>
                <a:gd name="T45" fmla="*/ 474 h 587"/>
                <a:gd name="T46" fmla="*/ 19 w 962"/>
                <a:gd name="T47" fmla="*/ 504 h 587"/>
                <a:gd name="T48" fmla="*/ 34 w 962"/>
                <a:gd name="T49" fmla="*/ 530 h 587"/>
                <a:gd name="T50" fmla="*/ 49 w 962"/>
                <a:gd name="T51" fmla="*/ 547 h 587"/>
                <a:gd name="T52" fmla="*/ 68 w 962"/>
                <a:gd name="T53" fmla="*/ 562 h 587"/>
                <a:gd name="T54" fmla="*/ 91 w 962"/>
                <a:gd name="T55" fmla="*/ 574 h 587"/>
                <a:gd name="T56" fmla="*/ 117 w 962"/>
                <a:gd name="T57" fmla="*/ 582 h 587"/>
                <a:gd name="T58" fmla="*/ 145 w 962"/>
                <a:gd name="T59" fmla="*/ 585 h 587"/>
                <a:gd name="T60" fmla="*/ 174 w 962"/>
                <a:gd name="T61" fmla="*/ 585 h 587"/>
                <a:gd name="T62" fmla="*/ 205 w 962"/>
                <a:gd name="T63" fmla="*/ 579 h 587"/>
                <a:gd name="T64" fmla="*/ 230 w 962"/>
                <a:gd name="T65" fmla="*/ 569 h 587"/>
                <a:gd name="T66" fmla="*/ 246 w 962"/>
                <a:gd name="T67" fmla="*/ 554 h 587"/>
                <a:gd name="T68" fmla="*/ 257 w 962"/>
                <a:gd name="T69" fmla="*/ 536 h 587"/>
                <a:gd name="T70" fmla="*/ 265 w 962"/>
                <a:gd name="T71" fmla="*/ 514 h 587"/>
                <a:gd name="T72" fmla="*/ 272 w 962"/>
                <a:gd name="T73" fmla="*/ 479 h 587"/>
                <a:gd name="T74" fmla="*/ 275 w 962"/>
                <a:gd name="T75" fmla="*/ 41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62" h="587">
                  <a:moveTo>
                    <a:pt x="275" y="410"/>
                  </a:moveTo>
                  <a:lnTo>
                    <a:pt x="275" y="410"/>
                  </a:lnTo>
                  <a:lnTo>
                    <a:pt x="611" y="242"/>
                  </a:lnTo>
                  <a:lnTo>
                    <a:pt x="653" y="222"/>
                  </a:lnTo>
                  <a:lnTo>
                    <a:pt x="658" y="219"/>
                  </a:lnTo>
                  <a:lnTo>
                    <a:pt x="659" y="219"/>
                  </a:lnTo>
                  <a:lnTo>
                    <a:pt x="659" y="219"/>
                  </a:lnTo>
                  <a:lnTo>
                    <a:pt x="659" y="219"/>
                  </a:lnTo>
                  <a:lnTo>
                    <a:pt x="659" y="219"/>
                  </a:lnTo>
                  <a:lnTo>
                    <a:pt x="659" y="219"/>
                  </a:lnTo>
                  <a:lnTo>
                    <a:pt x="659" y="219"/>
                  </a:lnTo>
                  <a:lnTo>
                    <a:pt x="659" y="219"/>
                  </a:lnTo>
                  <a:lnTo>
                    <a:pt x="686" y="273"/>
                  </a:lnTo>
                  <a:lnTo>
                    <a:pt x="961" y="0"/>
                  </a:lnTo>
                  <a:lnTo>
                    <a:pt x="577" y="81"/>
                  </a:lnTo>
                  <a:lnTo>
                    <a:pt x="604" y="137"/>
                  </a:lnTo>
                  <a:lnTo>
                    <a:pt x="248" y="356"/>
                  </a:lnTo>
                  <a:lnTo>
                    <a:pt x="238" y="346"/>
                  </a:lnTo>
                  <a:lnTo>
                    <a:pt x="227" y="337"/>
                  </a:lnTo>
                  <a:lnTo>
                    <a:pt x="217" y="330"/>
                  </a:lnTo>
                  <a:lnTo>
                    <a:pt x="207" y="324"/>
                  </a:lnTo>
                  <a:lnTo>
                    <a:pt x="196" y="319"/>
                  </a:lnTo>
                  <a:lnTo>
                    <a:pt x="186" y="315"/>
                  </a:lnTo>
                  <a:lnTo>
                    <a:pt x="176" y="313"/>
                  </a:lnTo>
                  <a:lnTo>
                    <a:pt x="166" y="311"/>
                  </a:lnTo>
                  <a:lnTo>
                    <a:pt x="155" y="310"/>
                  </a:lnTo>
                  <a:lnTo>
                    <a:pt x="145" y="310"/>
                  </a:lnTo>
                  <a:lnTo>
                    <a:pt x="135" y="311"/>
                  </a:lnTo>
                  <a:lnTo>
                    <a:pt x="124" y="313"/>
                  </a:lnTo>
                  <a:lnTo>
                    <a:pt x="114" y="316"/>
                  </a:lnTo>
                  <a:lnTo>
                    <a:pt x="104" y="319"/>
                  </a:lnTo>
                  <a:lnTo>
                    <a:pt x="93" y="324"/>
                  </a:lnTo>
                  <a:lnTo>
                    <a:pt x="83" y="329"/>
                  </a:lnTo>
                  <a:lnTo>
                    <a:pt x="68" y="334"/>
                  </a:lnTo>
                  <a:lnTo>
                    <a:pt x="55" y="341"/>
                  </a:lnTo>
                  <a:lnTo>
                    <a:pt x="43" y="349"/>
                  </a:lnTo>
                  <a:lnTo>
                    <a:pt x="32" y="358"/>
                  </a:lnTo>
                  <a:lnTo>
                    <a:pt x="23" y="368"/>
                  </a:lnTo>
                  <a:lnTo>
                    <a:pt x="15" y="379"/>
                  </a:lnTo>
                  <a:lnTo>
                    <a:pt x="9" y="391"/>
                  </a:lnTo>
                  <a:lnTo>
                    <a:pt x="5" y="403"/>
                  </a:lnTo>
                  <a:lnTo>
                    <a:pt x="2" y="417"/>
                  </a:lnTo>
                  <a:lnTo>
                    <a:pt x="0" y="430"/>
                  </a:lnTo>
                  <a:lnTo>
                    <a:pt x="0" y="444"/>
                  </a:lnTo>
                  <a:lnTo>
                    <a:pt x="2" y="459"/>
                  </a:lnTo>
                  <a:lnTo>
                    <a:pt x="6" y="474"/>
                  </a:lnTo>
                  <a:lnTo>
                    <a:pt x="12" y="489"/>
                  </a:lnTo>
                  <a:lnTo>
                    <a:pt x="19" y="504"/>
                  </a:lnTo>
                  <a:lnTo>
                    <a:pt x="28" y="520"/>
                  </a:lnTo>
                  <a:lnTo>
                    <a:pt x="34" y="530"/>
                  </a:lnTo>
                  <a:lnTo>
                    <a:pt x="41" y="539"/>
                  </a:lnTo>
                  <a:lnTo>
                    <a:pt x="49" y="547"/>
                  </a:lnTo>
                  <a:lnTo>
                    <a:pt x="58" y="555"/>
                  </a:lnTo>
                  <a:lnTo>
                    <a:pt x="68" y="562"/>
                  </a:lnTo>
                  <a:lnTo>
                    <a:pt x="79" y="569"/>
                  </a:lnTo>
                  <a:lnTo>
                    <a:pt x="91" y="574"/>
                  </a:lnTo>
                  <a:lnTo>
                    <a:pt x="103" y="578"/>
                  </a:lnTo>
                  <a:lnTo>
                    <a:pt x="117" y="582"/>
                  </a:lnTo>
                  <a:lnTo>
                    <a:pt x="130" y="584"/>
                  </a:lnTo>
                  <a:lnTo>
                    <a:pt x="145" y="585"/>
                  </a:lnTo>
                  <a:lnTo>
                    <a:pt x="159" y="586"/>
                  </a:lnTo>
                  <a:lnTo>
                    <a:pt x="174" y="585"/>
                  </a:lnTo>
                  <a:lnTo>
                    <a:pt x="189" y="582"/>
                  </a:lnTo>
                  <a:lnTo>
                    <a:pt x="205" y="579"/>
                  </a:lnTo>
                  <a:lnTo>
                    <a:pt x="220" y="575"/>
                  </a:lnTo>
                  <a:lnTo>
                    <a:pt x="230" y="569"/>
                  </a:lnTo>
                  <a:lnTo>
                    <a:pt x="238" y="562"/>
                  </a:lnTo>
                  <a:lnTo>
                    <a:pt x="246" y="554"/>
                  </a:lnTo>
                  <a:lnTo>
                    <a:pt x="252" y="545"/>
                  </a:lnTo>
                  <a:lnTo>
                    <a:pt x="257" y="536"/>
                  </a:lnTo>
                  <a:lnTo>
                    <a:pt x="262" y="525"/>
                  </a:lnTo>
                  <a:lnTo>
                    <a:pt x="265" y="514"/>
                  </a:lnTo>
                  <a:lnTo>
                    <a:pt x="268" y="503"/>
                  </a:lnTo>
                  <a:lnTo>
                    <a:pt x="272" y="479"/>
                  </a:lnTo>
                  <a:lnTo>
                    <a:pt x="274" y="455"/>
                  </a:lnTo>
                  <a:lnTo>
                    <a:pt x="275" y="41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E7B14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1" name="Freeform 28"/>
            <p:cNvSpPr>
              <a:spLocks noChangeArrowheads="1"/>
            </p:cNvSpPr>
            <p:nvPr/>
          </p:nvSpPr>
          <p:spPr bwMode="auto">
            <a:xfrm>
              <a:off x="7186613" y="3605213"/>
              <a:ext cx="385762" cy="98425"/>
            </a:xfrm>
            <a:custGeom>
              <a:avLst/>
              <a:gdLst>
                <a:gd name="T0" fmla="*/ 275 w 1071"/>
                <a:gd name="T1" fmla="*/ 191 h 275"/>
                <a:gd name="T2" fmla="*/ 713 w 1071"/>
                <a:gd name="T3" fmla="*/ 246 h 275"/>
                <a:gd name="T4" fmla="*/ 713 w 1071"/>
                <a:gd name="T5" fmla="*/ 54 h 275"/>
                <a:gd name="T6" fmla="*/ 275 w 1071"/>
                <a:gd name="T7" fmla="*/ 109 h 275"/>
                <a:gd name="T8" fmla="*/ 273 w 1071"/>
                <a:gd name="T9" fmla="*/ 88 h 275"/>
                <a:gd name="T10" fmla="*/ 266 w 1071"/>
                <a:gd name="T11" fmla="*/ 68 h 275"/>
                <a:gd name="T12" fmla="*/ 255 w 1071"/>
                <a:gd name="T13" fmla="*/ 50 h 275"/>
                <a:gd name="T14" fmla="*/ 240 w 1071"/>
                <a:gd name="T15" fmla="*/ 33 h 275"/>
                <a:gd name="T16" fmla="*/ 224 w 1071"/>
                <a:gd name="T17" fmla="*/ 20 h 275"/>
                <a:gd name="T18" fmla="*/ 205 w 1071"/>
                <a:gd name="T19" fmla="*/ 9 h 275"/>
                <a:gd name="T20" fmla="*/ 185 w 1071"/>
                <a:gd name="T21" fmla="*/ 2 h 275"/>
                <a:gd name="T22" fmla="*/ 165 w 1071"/>
                <a:gd name="T23" fmla="*/ 0 h 275"/>
                <a:gd name="T24" fmla="*/ 134 w 1071"/>
                <a:gd name="T25" fmla="*/ 2 h 275"/>
                <a:gd name="T26" fmla="*/ 104 w 1071"/>
                <a:gd name="T27" fmla="*/ 9 h 275"/>
                <a:gd name="T28" fmla="*/ 76 w 1071"/>
                <a:gd name="T29" fmla="*/ 21 h 275"/>
                <a:gd name="T30" fmla="*/ 51 w 1071"/>
                <a:gd name="T31" fmla="*/ 37 h 275"/>
                <a:gd name="T32" fmla="*/ 30 w 1071"/>
                <a:gd name="T33" fmla="*/ 57 h 275"/>
                <a:gd name="T34" fmla="*/ 14 w 1071"/>
                <a:gd name="T35" fmla="*/ 80 h 275"/>
                <a:gd name="T36" fmla="*/ 4 w 1071"/>
                <a:gd name="T37" fmla="*/ 107 h 275"/>
                <a:gd name="T38" fmla="*/ 0 w 1071"/>
                <a:gd name="T39" fmla="*/ 137 h 275"/>
                <a:gd name="T40" fmla="*/ 3 w 1071"/>
                <a:gd name="T41" fmla="*/ 166 h 275"/>
                <a:gd name="T42" fmla="*/ 10 w 1071"/>
                <a:gd name="T43" fmla="*/ 193 h 275"/>
                <a:gd name="T44" fmla="*/ 22 w 1071"/>
                <a:gd name="T45" fmla="*/ 216 h 275"/>
                <a:gd name="T46" fmla="*/ 38 w 1071"/>
                <a:gd name="T47" fmla="*/ 236 h 275"/>
                <a:gd name="T48" fmla="*/ 58 w 1071"/>
                <a:gd name="T49" fmla="*/ 252 h 275"/>
                <a:gd name="T50" fmla="*/ 82 w 1071"/>
                <a:gd name="T51" fmla="*/ 264 h 275"/>
                <a:gd name="T52" fmla="*/ 108 w 1071"/>
                <a:gd name="T53" fmla="*/ 271 h 275"/>
                <a:gd name="T54" fmla="*/ 138 w 1071"/>
                <a:gd name="T55" fmla="*/ 274 h 275"/>
                <a:gd name="T56" fmla="*/ 158 w 1071"/>
                <a:gd name="T57" fmla="*/ 272 h 275"/>
                <a:gd name="T58" fmla="*/ 178 w 1071"/>
                <a:gd name="T59" fmla="*/ 268 h 275"/>
                <a:gd name="T60" fmla="*/ 198 w 1071"/>
                <a:gd name="T61" fmla="*/ 262 h 275"/>
                <a:gd name="T62" fmla="*/ 216 w 1071"/>
                <a:gd name="T63" fmla="*/ 253 h 275"/>
                <a:gd name="T64" fmla="*/ 234 w 1071"/>
                <a:gd name="T65" fmla="*/ 241 h 275"/>
                <a:gd name="T66" fmla="*/ 249 w 1071"/>
                <a:gd name="T67" fmla="*/ 227 h 275"/>
                <a:gd name="T68" fmla="*/ 263 w 1071"/>
                <a:gd name="T69" fmla="*/ 210 h 275"/>
                <a:gd name="T70" fmla="*/ 275 w 1071"/>
                <a:gd name="T71" fmla="*/ 19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71" h="275">
                  <a:moveTo>
                    <a:pt x="275" y="191"/>
                  </a:moveTo>
                  <a:lnTo>
                    <a:pt x="275" y="191"/>
                  </a:lnTo>
                  <a:lnTo>
                    <a:pt x="713" y="219"/>
                  </a:lnTo>
                  <a:lnTo>
                    <a:pt x="713" y="246"/>
                  </a:lnTo>
                  <a:lnTo>
                    <a:pt x="1070" y="164"/>
                  </a:lnTo>
                  <a:lnTo>
                    <a:pt x="713" y="54"/>
                  </a:lnTo>
                  <a:lnTo>
                    <a:pt x="713" y="109"/>
                  </a:lnTo>
                  <a:lnTo>
                    <a:pt x="275" y="109"/>
                  </a:lnTo>
                  <a:lnTo>
                    <a:pt x="274" y="98"/>
                  </a:lnTo>
                  <a:lnTo>
                    <a:pt x="273" y="88"/>
                  </a:lnTo>
                  <a:lnTo>
                    <a:pt x="270" y="78"/>
                  </a:lnTo>
                  <a:lnTo>
                    <a:pt x="266" y="68"/>
                  </a:lnTo>
                  <a:lnTo>
                    <a:pt x="260" y="59"/>
                  </a:lnTo>
                  <a:lnTo>
                    <a:pt x="255" y="50"/>
                  </a:lnTo>
                  <a:lnTo>
                    <a:pt x="248" y="41"/>
                  </a:lnTo>
                  <a:lnTo>
                    <a:pt x="240" y="33"/>
                  </a:lnTo>
                  <a:lnTo>
                    <a:pt x="232" y="26"/>
                  </a:lnTo>
                  <a:lnTo>
                    <a:pt x="224" y="20"/>
                  </a:lnTo>
                  <a:lnTo>
                    <a:pt x="215" y="14"/>
                  </a:lnTo>
                  <a:lnTo>
                    <a:pt x="205" y="9"/>
                  </a:lnTo>
                  <a:lnTo>
                    <a:pt x="195" y="5"/>
                  </a:lnTo>
                  <a:lnTo>
                    <a:pt x="185" y="2"/>
                  </a:lnTo>
                  <a:lnTo>
                    <a:pt x="175" y="0"/>
                  </a:lnTo>
                  <a:lnTo>
                    <a:pt x="165" y="0"/>
                  </a:lnTo>
                  <a:lnTo>
                    <a:pt x="150" y="0"/>
                  </a:lnTo>
                  <a:lnTo>
                    <a:pt x="134" y="2"/>
                  </a:lnTo>
                  <a:lnTo>
                    <a:pt x="119" y="5"/>
                  </a:lnTo>
                  <a:lnTo>
                    <a:pt x="104" y="9"/>
                  </a:lnTo>
                  <a:lnTo>
                    <a:pt x="90" y="15"/>
                  </a:lnTo>
                  <a:lnTo>
                    <a:pt x="76" y="21"/>
                  </a:lnTo>
                  <a:lnTo>
                    <a:pt x="64" y="28"/>
                  </a:lnTo>
                  <a:lnTo>
                    <a:pt x="51" y="37"/>
                  </a:lnTo>
                  <a:lnTo>
                    <a:pt x="40" y="46"/>
                  </a:lnTo>
                  <a:lnTo>
                    <a:pt x="30" y="57"/>
                  </a:lnTo>
                  <a:lnTo>
                    <a:pt x="22" y="68"/>
                  </a:lnTo>
                  <a:lnTo>
                    <a:pt x="14" y="80"/>
                  </a:lnTo>
                  <a:lnTo>
                    <a:pt x="8" y="93"/>
                  </a:lnTo>
                  <a:lnTo>
                    <a:pt x="4" y="107"/>
                  </a:lnTo>
                  <a:lnTo>
                    <a:pt x="1" y="121"/>
                  </a:lnTo>
                  <a:lnTo>
                    <a:pt x="0" y="137"/>
                  </a:lnTo>
                  <a:lnTo>
                    <a:pt x="1" y="152"/>
                  </a:lnTo>
                  <a:lnTo>
                    <a:pt x="3" y="166"/>
                  </a:lnTo>
                  <a:lnTo>
                    <a:pt x="6" y="180"/>
                  </a:lnTo>
                  <a:lnTo>
                    <a:pt x="10" y="193"/>
                  </a:lnTo>
                  <a:lnTo>
                    <a:pt x="15" y="205"/>
                  </a:lnTo>
                  <a:lnTo>
                    <a:pt x="22" y="216"/>
                  </a:lnTo>
                  <a:lnTo>
                    <a:pt x="29" y="226"/>
                  </a:lnTo>
                  <a:lnTo>
                    <a:pt x="38" y="236"/>
                  </a:lnTo>
                  <a:lnTo>
                    <a:pt x="48" y="244"/>
                  </a:lnTo>
                  <a:lnTo>
                    <a:pt x="58" y="252"/>
                  </a:lnTo>
                  <a:lnTo>
                    <a:pt x="69" y="258"/>
                  </a:lnTo>
                  <a:lnTo>
                    <a:pt x="82" y="264"/>
                  </a:lnTo>
                  <a:lnTo>
                    <a:pt x="95" y="268"/>
                  </a:lnTo>
                  <a:lnTo>
                    <a:pt x="108" y="271"/>
                  </a:lnTo>
                  <a:lnTo>
                    <a:pt x="123" y="273"/>
                  </a:lnTo>
                  <a:lnTo>
                    <a:pt x="138" y="274"/>
                  </a:lnTo>
                  <a:lnTo>
                    <a:pt x="148" y="273"/>
                  </a:lnTo>
                  <a:lnTo>
                    <a:pt x="158" y="272"/>
                  </a:lnTo>
                  <a:lnTo>
                    <a:pt x="168" y="271"/>
                  </a:lnTo>
                  <a:lnTo>
                    <a:pt x="178" y="268"/>
                  </a:lnTo>
                  <a:lnTo>
                    <a:pt x="188" y="265"/>
                  </a:lnTo>
                  <a:lnTo>
                    <a:pt x="198" y="262"/>
                  </a:lnTo>
                  <a:lnTo>
                    <a:pt x="207" y="258"/>
                  </a:lnTo>
                  <a:lnTo>
                    <a:pt x="216" y="253"/>
                  </a:lnTo>
                  <a:lnTo>
                    <a:pt x="225" y="247"/>
                  </a:lnTo>
                  <a:lnTo>
                    <a:pt x="234" y="241"/>
                  </a:lnTo>
                  <a:lnTo>
                    <a:pt x="242" y="234"/>
                  </a:lnTo>
                  <a:lnTo>
                    <a:pt x="249" y="227"/>
                  </a:lnTo>
                  <a:lnTo>
                    <a:pt x="257" y="219"/>
                  </a:lnTo>
                  <a:lnTo>
                    <a:pt x="263" y="210"/>
                  </a:lnTo>
                  <a:lnTo>
                    <a:pt x="270" y="201"/>
                  </a:lnTo>
                  <a:lnTo>
                    <a:pt x="275" y="19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E7B14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2" name="Freeform 29"/>
            <p:cNvSpPr>
              <a:spLocks noChangeArrowheads="1"/>
            </p:cNvSpPr>
            <p:nvPr/>
          </p:nvSpPr>
          <p:spPr bwMode="auto">
            <a:xfrm>
              <a:off x="7512050" y="3357563"/>
              <a:ext cx="120650" cy="376237"/>
            </a:xfrm>
            <a:custGeom>
              <a:avLst/>
              <a:gdLst>
                <a:gd name="T0" fmla="*/ 219 w 337"/>
                <a:gd name="T1" fmla="*/ 767 h 1043"/>
                <a:gd name="T2" fmla="*/ 191 w 337"/>
                <a:gd name="T3" fmla="*/ 329 h 1043"/>
                <a:gd name="T4" fmla="*/ 3 w 337"/>
                <a:gd name="T5" fmla="*/ 312 h 1043"/>
                <a:gd name="T6" fmla="*/ 0 w 337"/>
                <a:gd name="T7" fmla="*/ 356 h 1043"/>
                <a:gd name="T8" fmla="*/ 0 w 337"/>
                <a:gd name="T9" fmla="*/ 357 h 1043"/>
                <a:gd name="T10" fmla="*/ 0 w 337"/>
                <a:gd name="T11" fmla="*/ 357 h 1043"/>
                <a:gd name="T12" fmla="*/ 0 w 337"/>
                <a:gd name="T13" fmla="*/ 357 h 1043"/>
                <a:gd name="T14" fmla="*/ 54 w 337"/>
                <a:gd name="T15" fmla="*/ 357 h 1043"/>
                <a:gd name="T16" fmla="*/ 126 w 337"/>
                <a:gd name="T17" fmla="*/ 772 h 1043"/>
                <a:gd name="T18" fmla="*/ 108 w 337"/>
                <a:gd name="T19" fmla="*/ 785 h 1043"/>
                <a:gd name="T20" fmla="*/ 93 w 337"/>
                <a:gd name="T21" fmla="*/ 801 h 1043"/>
                <a:gd name="T22" fmla="*/ 80 w 337"/>
                <a:gd name="T23" fmla="*/ 819 h 1043"/>
                <a:gd name="T24" fmla="*/ 70 w 337"/>
                <a:gd name="T25" fmla="*/ 839 h 1043"/>
                <a:gd name="T26" fmla="*/ 62 w 337"/>
                <a:gd name="T27" fmla="*/ 863 h 1043"/>
                <a:gd name="T28" fmla="*/ 57 w 337"/>
                <a:gd name="T29" fmla="*/ 888 h 1043"/>
                <a:gd name="T30" fmla="*/ 54 w 337"/>
                <a:gd name="T31" fmla="*/ 932 h 1043"/>
                <a:gd name="T32" fmla="*/ 67 w 337"/>
                <a:gd name="T33" fmla="*/ 952 h 1043"/>
                <a:gd name="T34" fmla="*/ 84 w 337"/>
                <a:gd name="T35" fmla="*/ 972 h 1043"/>
                <a:gd name="T36" fmla="*/ 104 w 337"/>
                <a:gd name="T37" fmla="*/ 991 h 1043"/>
                <a:gd name="T38" fmla="*/ 126 w 337"/>
                <a:gd name="T39" fmla="*/ 1007 h 1043"/>
                <a:gd name="T40" fmla="*/ 150 w 337"/>
                <a:gd name="T41" fmla="*/ 1021 h 1043"/>
                <a:gd name="T42" fmla="*/ 174 w 337"/>
                <a:gd name="T43" fmla="*/ 1032 h 1043"/>
                <a:gd name="T44" fmla="*/ 197 w 337"/>
                <a:gd name="T45" fmla="*/ 1039 h 1043"/>
                <a:gd name="T46" fmla="*/ 219 w 337"/>
                <a:gd name="T47" fmla="*/ 1042 h 1043"/>
                <a:gd name="T48" fmla="*/ 248 w 337"/>
                <a:gd name="T49" fmla="*/ 1029 h 1043"/>
                <a:gd name="T50" fmla="*/ 275 w 337"/>
                <a:gd name="T51" fmla="*/ 1012 h 1043"/>
                <a:gd name="T52" fmla="*/ 297 w 337"/>
                <a:gd name="T53" fmla="*/ 992 h 1043"/>
                <a:gd name="T54" fmla="*/ 315 w 337"/>
                <a:gd name="T55" fmla="*/ 970 h 1043"/>
                <a:gd name="T56" fmla="*/ 328 w 337"/>
                <a:gd name="T57" fmla="*/ 946 h 1043"/>
                <a:gd name="T58" fmla="*/ 335 w 337"/>
                <a:gd name="T59" fmla="*/ 922 h 1043"/>
                <a:gd name="T60" fmla="*/ 335 w 337"/>
                <a:gd name="T61" fmla="*/ 898 h 1043"/>
                <a:gd name="T62" fmla="*/ 333 w 337"/>
                <a:gd name="T63" fmla="*/ 887 h 1043"/>
                <a:gd name="T64" fmla="*/ 329 w 337"/>
                <a:gd name="T65" fmla="*/ 877 h 1043"/>
                <a:gd name="T66" fmla="*/ 327 w 337"/>
                <a:gd name="T67" fmla="*/ 856 h 1043"/>
                <a:gd name="T68" fmla="*/ 319 w 337"/>
                <a:gd name="T69" fmla="*/ 837 h 1043"/>
                <a:gd name="T70" fmla="*/ 309 w 337"/>
                <a:gd name="T71" fmla="*/ 818 h 1043"/>
                <a:gd name="T72" fmla="*/ 294 w 337"/>
                <a:gd name="T73" fmla="*/ 801 h 1043"/>
                <a:gd name="T74" fmla="*/ 278 w 337"/>
                <a:gd name="T75" fmla="*/ 787 h 1043"/>
                <a:gd name="T76" fmla="*/ 259 w 337"/>
                <a:gd name="T77" fmla="*/ 776 h 1043"/>
                <a:gd name="T78" fmla="*/ 239 w 337"/>
                <a:gd name="T79" fmla="*/ 769 h 1043"/>
                <a:gd name="T80" fmla="*/ 219 w 337"/>
                <a:gd name="T81" fmla="*/ 767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7" h="1043">
                  <a:moveTo>
                    <a:pt x="219" y="767"/>
                  </a:moveTo>
                  <a:lnTo>
                    <a:pt x="219" y="767"/>
                  </a:lnTo>
                  <a:lnTo>
                    <a:pt x="136" y="329"/>
                  </a:lnTo>
                  <a:lnTo>
                    <a:pt x="191" y="329"/>
                  </a:lnTo>
                  <a:lnTo>
                    <a:pt x="27" y="0"/>
                  </a:lnTo>
                  <a:lnTo>
                    <a:pt x="3" y="312"/>
                  </a:lnTo>
                  <a:lnTo>
                    <a:pt x="1" y="351"/>
                  </a:lnTo>
                  <a:lnTo>
                    <a:pt x="0" y="356"/>
                  </a:lnTo>
                  <a:lnTo>
                    <a:pt x="0" y="357"/>
                  </a:lnTo>
                  <a:lnTo>
                    <a:pt x="0" y="357"/>
                  </a:lnTo>
                  <a:lnTo>
                    <a:pt x="0" y="357"/>
                  </a:lnTo>
                  <a:lnTo>
                    <a:pt x="0" y="357"/>
                  </a:lnTo>
                  <a:lnTo>
                    <a:pt x="0" y="357"/>
                  </a:lnTo>
                  <a:lnTo>
                    <a:pt x="0" y="357"/>
                  </a:lnTo>
                  <a:lnTo>
                    <a:pt x="0" y="357"/>
                  </a:lnTo>
                  <a:lnTo>
                    <a:pt x="54" y="357"/>
                  </a:lnTo>
                  <a:lnTo>
                    <a:pt x="136" y="767"/>
                  </a:lnTo>
                  <a:lnTo>
                    <a:pt x="126" y="772"/>
                  </a:lnTo>
                  <a:lnTo>
                    <a:pt x="117" y="778"/>
                  </a:lnTo>
                  <a:lnTo>
                    <a:pt x="108" y="785"/>
                  </a:lnTo>
                  <a:lnTo>
                    <a:pt x="100" y="793"/>
                  </a:lnTo>
                  <a:lnTo>
                    <a:pt x="93" y="801"/>
                  </a:lnTo>
                  <a:lnTo>
                    <a:pt x="86" y="809"/>
                  </a:lnTo>
                  <a:lnTo>
                    <a:pt x="80" y="819"/>
                  </a:lnTo>
                  <a:lnTo>
                    <a:pt x="74" y="829"/>
                  </a:lnTo>
                  <a:lnTo>
                    <a:pt x="70" y="839"/>
                  </a:lnTo>
                  <a:lnTo>
                    <a:pt x="66" y="851"/>
                  </a:lnTo>
                  <a:lnTo>
                    <a:pt x="62" y="863"/>
                  </a:lnTo>
                  <a:lnTo>
                    <a:pt x="59" y="875"/>
                  </a:lnTo>
                  <a:lnTo>
                    <a:pt x="57" y="888"/>
                  </a:lnTo>
                  <a:lnTo>
                    <a:pt x="55" y="902"/>
                  </a:lnTo>
                  <a:lnTo>
                    <a:pt x="54" y="932"/>
                  </a:lnTo>
                  <a:lnTo>
                    <a:pt x="60" y="942"/>
                  </a:lnTo>
                  <a:lnTo>
                    <a:pt x="67" y="952"/>
                  </a:lnTo>
                  <a:lnTo>
                    <a:pt x="75" y="962"/>
                  </a:lnTo>
                  <a:lnTo>
                    <a:pt x="84" y="972"/>
                  </a:lnTo>
                  <a:lnTo>
                    <a:pt x="93" y="981"/>
                  </a:lnTo>
                  <a:lnTo>
                    <a:pt x="104" y="991"/>
                  </a:lnTo>
                  <a:lnTo>
                    <a:pt x="115" y="999"/>
                  </a:lnTo>
                  <a:lnTo>
                    <a:pt x="126" y="1007"/>
                  </a:lnTo>
                  <a:lnTo>
                    <a:pt x="138" y="1015"/>
                  </a:lnTo>
                  <a:lnTo>
                    <a:pt x="150" y="1021"/>
                  </a:lnTo>
                  <a:lnTo>
                    <a:pt x="162" y="1027"/>
                  </a:lnTo>
                  <a:lnTo>
                    <a:pt x="174" y="1032"/>
                  </a:lnTo>
                  <a:lnTo>
                    <a:pt x="186" y="1036"/>
                  </a:lnTo>
                  <a:lnTo>
                    <a:pt x="197" y="1039"/>
                  </a:lnTo>
                  <a:lnTo>
                    <a:pt x="208" y="1041"/>
                  </a:lnTo>
                  <a:lnTo>
                    <a:pt x="219" y="1042"/>
                  </a:lnTo>
                  <a:lnTo>
                    <a:pt x="234" y="1036"/>
                  </a:lnTo>
                  <a:lnTo>
                    <a:pt x="248" y="1029"/>
                  </a:lnTo>
                  <a:lnTo>
                    <a:pt x="262" y="1021"/>
                  </a:lnTo>
                  <a:lnTo>
                    <a:pt x="275" y="1012"/>
                  </a:lnTo>
                  <a:lnTo>
                    <a:pt x="286" y="1002"/>
                  </a:lnTo>
                  <a:lnTo>
                    <a:pt x="297" y="992"/>
                  </a:lnTo>
                  <a:lnTo>
                    <a:pt x="307" y="981"/>
                  </a:lnTo>
                  <a:lnTo>
                    <a:pt x="315" y="970"/>
                  </a:lnTo>
                  <a:lnTo>
                    <a:pt x="322" y="958"/>
                  </a:lnTo>
                  <a:lnTo>
                    <a:pt x="328" y="946"/>
                  </a:lnTo>
                  <a:lnTo>
                    <a:pt x="332" y="934"/>
                  </a:lnTo>
                  <a:lnTo>
                    <a:pt x="335" y="922"/>
                  </a:lnTo>
                  <a:lnTo>
                    <a:pt x="336" y="910"/>
                  </a:lnTo>
                  <a:lnTo>
                    <a:pt x="335" y="898"/>
                  </a:lnTo>
                  <a:lnTo>
                    <a:pt x="335" y="893"/>
                  </a:lnTo>
                  <a:lnTo>
                    <a:pt x="333" y="887"/>
                  </a:lnTo>
                  <a:lnTo>
                    <a:pt x="331" y="882"/>
                  </a:lnTo>
                  <a:lnTo>
                    <a:pt x="329" y="877"/>
                  </a:lnTo>
                  <a:lnTo>
                    <a:pt x="328" y="866"/>
                  </a:lnTo>
                  <a:lnTo>
                    <a:pt x="327" y="856"/>
                  </a:lnTo>
                  <a:lnTo>
                    <a:pt x="324" y="846"/>
                  </a:lnTo>
                  <a:lnTo>
                    <a:pt x="319" y="837"/>
                  </a:lnTo>
                  <a:lnTo>
                    <a:pt x="314" y="827"/>
                  </a:lnTo>
                  <a:lnTo>
                    <a:pt x="309" y="818"/>
                  </a:lnTo>
                  <a:lnTo>
                    <a:pt x="302" y="809"/>
                  </a:lnTo>
                  <a:lnTo>
                    <a:pt x="294" y="801"/>
                  </a:lnTo>
                  <a:lnTo>
                    <a:pt x="286" y="794"/>
                  </a:lnTo>
                  <a:lnTo>
                    <a:pt x="278" y="787"/>
                  </a:lnTo>
                  <a:lnTo>
                    <a:pt x="269" y="781"/>
                  </a:lnTo>
                  <a:lnTo>
                    <a:pt x="259" y="776"/>
                  </a:lnTo>
                  <a:lnTo>
                    <a:pt x="249" y="772"/>
                  </a:lnTo>
                  <a:lnTo>
                    <a:pt x="239" y="769"/>
                  </a:lnTo>
                  <a:lnTo>
                    <a:pt x="229" y="767"/>
                  </a:lnTo>
                  <a:lnTo>
                    <a:pt x="219" y="76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E7B14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Freeform 30"/>
            <p:cNvSpPr>
              <a:spLocks noChangeArrowheads="1"/>
            </p:cNvSpPr>
            <p:nvPr/>
          </p:nvSpPr>
          <p:spPr bwMode="auto">
            <a:xfrm>
              <a:off x="7312025" y="3762375"/>
              <a:ext cx="358775" cy="161925"/>
            </a:xfrm>
            <a:custGeom>
              <a:avLst/>
              <a:gdLst>
                <a:gd name="T0" fmla="*/ 229 w 998"/>
                <a:gd name="T1" fmla="*/ 220 h 450"/>
                <a:gd name="T2" fmla="*/ 613 w 998"/>
                <a:gd name="T3" fmla="*/ 28 h 450"/>
                <a:gd name="T4" fmla="*/ 695 w 998"/>
                <a:gd name="T5" fmla="*/ 220 h 450"/>
                <a:gd name="T6" fmla="*/ 284 w 998"/>
                <a:gd name="T7" fmla="*/ 300 h 450"/>
                <a:gd name="T8" fmla="*/ 283 w 998"/>
                <a:gd name="T9" fmla="*/ 321 h 450"/>
                <a:gd name="T10" fmla="*/ 279 w 998"/>
                <a:gd name="T11" fmla="*/ 342 h 450"/>
                <a:gd name="T12" fmla="*/ 271 w 998"/>
                <a:gd name="T13" fmla="*/ 361 h 450"/>
                <a:gd name="T14" fmla="*/ 260 w 998"/>
                <a:gd name="T15" fmla="*/ 380 h 450"/>
                <a:gd name="T16" fmla="*/ 245 w 998"/>
                <a:gd name="T17" fmla="*/ 397 h 450"/>
                <a:gd name="T18" fmla="*/ 226 w 998"/>
                <a:gd name="T19" fmla="*/ 413 h 450"/>
                <a:gd name="T20" fmla="*/ 203 w 998"/>
                <a:gd name="T21" fmla="*/ 427 h 450"/>
                <a:gd name="T22" fmla="*/ 174 w 998"/>
                <a:gd name="T23" fmla="*/ 438 h 450"/>
                <a:gd name="T24" fmla="*/ 153 w 998"/>
                <a:gd name="T25" fmla="*/ 446 h 450"/>
                <a:gd name="T26" fmla="*/ 130 w 998"/>
                <a:gd name="T27" fmla="*/ 449 h 450"/>
                <a:gd name="T28" fmla="*/ 106 w 998"/>
                <a:gd name="T29" fmla="*/ 446 h 450"/>
                <a:gd name="T30" fmla="*/ 82 w 998"/>
                <a:gd name="T31" fmla="*/ 438 h 450"/>
                <a:gd name="T32" fmla="*/ 60 w 998"/>
                <a:gd name="T33" fmla="*/ 426 h 450"/>
                <a:gd name="T34" fmla="*/ 40 w 998"/>
                <a:gd name="T35" fmla="*/ 408 h 450"/>
                <a:gd name="T36" fmla="*/ 23 w 998"/>
                <a:gd name="T37" fmla="*/ 385 h 450"/>
                <a:gd name="T38" fmla="*/ 10 w 998"/>
                <a:gd name="T39" fmla="*/ 356 h 450"/>
                <a:gd name="T40" fmla="*/ 2 w 998"/>
                <a:gd name="T41" fmla="*/ 334 h 450"/>
                <a:gd name="T42" fmla="*/ 0 w 998"/>
                <a:gd name="T43" fmla="*/ 311 h 450"/>
                <a:gd name="T44" fmla="*/ 2 w 998"/>
                <a:gd name="T45" fmla="*/ 287 h 450"/>
                <a:gd name="T46" fmla="*/ 10 w 998"/>
                <a:gd name="T47" fmla="*/ 263 h 450"/>
                <a:gd name="T48" fmla="*/ 23 w 998"/>
                <a:gd name="T49" fmla="*/ 241 h 450"/>
                <a:gd name="T50" fmla="*/ 41 w 998"/>
                <a:gd name="T51" fmla="*/ 221 h 450"/>
                <a:gd name="T52" fmla="*/ 64 w 998"/>
                <a:gd name="T53" fmla="*/ 204 h 450"/>
                <a:gd name="T54" fmla="*/ 92 w 998"/>
                <a:gd name="T55" fmla="*/ 192 h 450"/>
                <a:gd name="T56" fmla="*/ 113 w 998"/>
                <a:gd name="T57" fmla="*/ 184 h 450"/>
                <a:gd name="T58" fmla="*/ 133 w 998"/>
                <a:gd name="T59" fmla="*/ 181 h 450"/>
                <a:gd name="T60" fmla="*/ 152 w 998"/>
                <a:gd name="T61" fmla="*/ 181 h 450"/>
                <a:gd name="T62" fmla="*/ 171 w 998"/>
                <a:gd name="T63" fmla="*/ 185 h 450"/>
                <a:gd name="T64" fmla="*/ 188 w 998"/>
                <a:gd name="T65" fmla="*/ 191 h 450"/>
                <a:gd name="T66" fmla="*/ 204 w 998"/>
                <a:gd name="T67" fmla="*/ 200 h 450"/>
                <a:gd name="T68" fmla="*/ 217 w 998"/>
                <a:gd name="T69" fmla="*/ 209 h 450"/>
                <a:gd name="T70" fmla="*/ 229 w 998"/>
                <a:gd name="T71" fmla="*/ 22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8" h="450">
                  <a:moveTo>
                    <a:pt x="229" y="220"/>
                  </a:moveTo>
                  <a:lnTo>
                    <a:pt x="229" y="220"/>
                  </a:lnTo>
                  <a:lnTo>
                    <a:pt x="640" y="82"/>
                  </a:lnTo>
                  <a:lnTo>
                    <a:pt x="613" y="28"/>
                  </a:lnTo>
                  <a:lnTo>
                    <a:pt x="997" y="0"/>
                  </a:lnTo>
                  <a:lnTo>
                    <a:pt x="695" y="220"/>
                  </a:lnTo>
                  <a:lnTo>
                    <a:pt x="668" y="165"/>
                  </a:lnTo>
                  <a:lnTo>
                    <a:pt x="284" y="300"/>
                  </a:lnTo>
                  <a:lnTo>
                    <a:pt x="284" y="311"/>
                  </a:lnTo>
                  <a:lnTo>
                    <a:pt x="283" y="321"/>
                  </a:lnTo>
                  <a:lnTo>
                    <a:pt x="281" y="332"/>
                  </a:lnTo>
                  <a:lnTo>
                    <a:pt x="279" y="342"/>
                  </a:lnTo>
                  <a:lnTo>
                    <a:pt x="275" y="352"/>
                  </a:lnTo>
                  <a:lnTo>
                    <a:pt x="271" y="361"/>
                  </a:lnTo>
                  <a:lnTo>
                    <a:pt x="266" y="371"/>
                  </a:lnTo>
                  <a:lnTo>
                    <a:pt x="260" y="380"/>
                  </a:lnTo>
                  <a:lnTo>
                    <a:pt x="253" y="389"/>
                  </a:lnTo>
                  <a:lnTo>
                    <a:pt x="245" y="397"/>
                  </a:lnTo>
                  <a:lnTo>
                    <a:pt x="236" y="405"/>
                  </a:lnTo>
                  <a:lnTo>
                    <a:pt x="226" y="413"/>
                  </a:lnTo>
                  <a:lnTo>
                    <a:pt x="215" y="420"/>
                  </a:lnTo>
                  <a:lnTo>
                    <a:pt x="203" y="427"/>
                  </a:lnTo>
                  <a:lnTo>
                    <a:pt x="189" y="433"/>
                  </a:lnTo>
                  <a:lnTo>
                    <a:pt x="174" y="438"/>
                  </a:lnTo>
                  <a:lnTo>
                    <a:pt x="164" y="443"/>
                  </a:lnTo>
                  <a:lnTo>
                    <a:pt x="153" y="446"/>
                  </a:lnTo>
                  <a:lnTo>
                    <a:pt x="141" y="448"/>
                  </a:lnTo>
                  <a:lnTo>
                    <a:pt x="130" y="449"/>
                  </a:lnTo>
                  <a:lnTo>
                    <a:pt x="118" y="448"/>
                  </a:lnTo>
                  <a:lnTo>
                    <a:pt x="106" y="446"/>
                  </a:lnTo>
                  <a:lnTo>
                    <a:pt x="94" y="443"/>
                  </a:lnTo>
                  <a:lnTo>
                    <a:pt x="82" y="438"/>
                  </a:lnTo>
                  <a:lnTo>
                    <a:pt x="71" y="433"/>
                  </a:lnTo>
                  <a:lnTo>
                    <a:pt x="60" y="426"/>
                  </a:lnTo>
                  <a:lnTo>
                    <a:pt x="49" y="417"/>
                  </a:lnTo>
                  <a:lnTo>
                    <a:pt x="40" y="408"/>
                  </a:lnTo>
                  <a:lnTo>
                    <a:pt x="31" y="397"/>
                  </a:lnTo>
                  <a:lnTo>
                    <a:pt x="23" y="385"/>
                  </a:lnTo>
                  <a:lnTo>
                    <a:pt x="16" y="371"/>
                  </a:lnTo>
                  <a:lnTo>
                    <a:pt x="10" y="356"/>
                  </a:lnTo>
                  <a:lnTo>
                    <a:pt x="6" y="346"/>
                  </a:lnTo>
                  <a:lnTo>
                    <a:pt x="2" y="334"/>
                  </a:lnTo>
                  <a:lnTo>
                    <a:pt x="0" y="323"/>
                  </a:lnTo>
                  <a:lnTo>
                    <a:pt x="0" y="311"/>
                  </a:lnTo>
                  <a:lnTo>
                    <a:pt x="0" y="299"/>
                  </a:lnTo>
                  <a:lnTo>
                    <a:pt x="2" y="287"/>
                  </a:lnTo>
                  <a:lnTo>
                    <a:pt x="5" y="275"/>
                  </a:lnTo>
                  <a:lnTo>
                    <a:pt x="10" y="263"/>
                  </a:lnTo>
                  <a:lnTo>
                    <a:pt x="16" y="252"/>
                  </a:lnTo>
                  <a:lnTo>
                    <a:pt x="23" y="241"/>
                  </a:lnTo>
                  <a:lnTo>
                    <a:pt x="31" y="231"/>
                  </a:lnTo>
                  <a:lnTo>
                    <a:pt x="41" y="221"/>
                  </a:lnTo>
                  <a:lnTo>
                    <a:pt x="52" y="212"/>
                  </a:lnTo>
                  <a:lnTo>
                    <a:pt x="64" y="204"/>
                  </a:lnTo>
                  <a:lnTo>
                    <a:pt x="77" y="197"/>
                  </a:lnTo>
                  <a:lnTo>
                    <a:pt x="92" y="192"/>
                  </a:lnTo>
                  <a:lnTo>
                    <a:pt x="102" y="187"/>
                  </a:lnTo>
                  <a:lnTo>
                    <a:pt x="113" y="184"/>
                  </a:lnTo>
                  <a:lnTo>
                    <a:pt x="123" y="182"/>
                  </a:lnTo>
                  <a:lnTo>
                    <a:pt x="133" y="181"/>
                  </a:lnTo>
                  <a:lnTo>
                    <a:pt x="143" y="180"/>
                  </a:lnTo>
                  <a:lnTo>
                    <a:pt x="152" y="181"/>
                  </a:lnTo>
                  <a:lnTo>
                    <a:pt x="162" y="183"/>
                  </a:lnTo>
                  <a:lnTo>
                    <a:pt x="171" y="185"/>
                  </a:lnTo>
                  <a:lnTo>
                    <a:pt x="180" y="188"/>
                  </a:lnTo>
                  <a:lnTo>
                    <a:pt x="188" y="191"/>
                  </a:lnTo>
                  <a:lnTo>
                    <a:pt x="196" y="195"/>
                  </a:lnTo>
                  <a:lnTo>
                    <a:pt x="204" y="200"/>
                  </a:lnTo>
                  <a:lnTo>
                    <a:pt x="211" y="204"/>
                  </a:lnTo>
                  <a:lnTo>
                    <a:pt x="217" y="209"/>
                  </a:lnTo>
                  <a:lnTo>
                    <a:pt x="224" y="214"/>
                  </a:lnTo>
                  <a:lnTo>
                    <a:pt x="229" y="22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E7B14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Freeform 31"/>
            <p:cNvSpPr>
              <a:spLocks noChangeArrowheads="1"/>
            </p:cNvSpPr>
            <p:nvPr/>
          </p:nvSpPr>
          <p:spPr bwMode="auto">
            <a:xfrm>
              <a:off x="7407275" y="3706813"/>
              <a:ext cx="341313" cy="212725"/>
            </a:xfrm>
            <a:custGeom>
              <a:avLst/>
              <a:gdLst>
                <a:gd name="T0" fmla="*/ 235 w 950"/>
                <a:gd name="T1" fmla="*/ 236 h 593"/>
                <a:gd name="T2" fmla="*/ 568 w 950"/>
                <a:gd name="T3" fmla="*/ 503 h 593"/>
                <a:gd name="T4" fmla="*/ 564 w 950"/>
                <a:gd name="T5" fmla="*/ 510 h 593"/>
                <a:gd name="T6" fmla="*/ 564 w 950"/>
                <a:gd name="T7" fmla="*/ 510 h 593"/>
                <a:gd name="T8" fmla="*/ 564 w 950"/>
                <a:gd name="T9" fmla="*/ 510 h 593"/>
                <a:gd name="T10" fmla="*/ 564 w 950"/>
                <a:gd name="T11" fmla="*/ 510 h 593"/>
                <a:gd name="T12" fmla="*/ 949 w 950"/>
                <a:gd name="T13" fmla="*/ 592 h 593"/>
                <a:gd name="T14" fmla="*/ 647 w 950"/>
                <a:gd name="T15" fmla="*/ 374 h 593"/>
                <a:gd name="T16" fmla="*/ 267 w 950"/>
                <a:gd name="T17" fmla="*/ 166 h 593"/>
                <a:gd name="T18" fmla="*/ 273 w 950"/>
                <a:gd name="T19" fmla="*/ 138 h 593"/>
                <a:gd name="T20" fmla="*/ 273 w 950"/>
                <a:gd name="T21" fmla="*/ 112 h 593"/>
                <a:gd name="T22" fmla="*/ 270 w 950"/>
                <a:gd name="T23" fmla="*/ 89 h 593"/>
                <a:gd name="T24" fmla="*/ 262 w 950"/>
                <a:gd name="T25" fmla="*/ 68 h 593"/>
                <a:gd name="T26" fmla="*/ 250 w 950"/>
                <a:gd name="T27" fmla="*/ 50 h 593"/>
                <a:gd name="T28" fmla="*/ 236 w 950"/>
                <a:gd name="T29" fmla="*/ 35 h 593"/>
                <a:gd name="T30" fmla="*/ 218 w 950"/>
                <a:gd name="T31" fmla="*/ 22 h 593"/>
                <a:gd name="T32" fmla="*/ 197 w 950"/>
                <a:gd name="T33" fmla="*/ 12 h 593"/>
                <a:gd name="T34" fmla="*/ 175 w 950"/>
                <a:gd name="T35" fmla="*/ 5 h 593"/>
                <a:gd name="T36" fmla="*/ 150 w 950"/>
                <a:gd name="T37" fmla="*/ 1 h 593"/>
                <a:gd name="T38" fmla="*/ 125 w 950"/>
                <a:gd name="T39" fmla="*/ 1 h 593"/>
                <a:gd name="T40" fmla="*/ 99 w 950"/>
                <a:gd name="T41" fmla="*/ 6 h 593"/>
                <a:gd name="T42" fmla="*/ 74 w 950"/>
                <a:gd name="T43" fmla="*/ 17 h 593"/>
                <a:gd name="T44" fmla="*/ 50 w 950"/>
                <a:gd name="T45" fmla="*/ 34 h 593"/>
                <a:gd name="T46" fmla="*/ 27 w 950"/>
                <a:gd name="T47" fmla="*/ 57 h 593"/>
                <a:gd name="T48" fmla="*/ 11 w 950"/>
                <a:gd name="T49" fmla="*/ 82 h 593"/>
                <a:gd name="T50" fmla="*/ 4 w 950"/>
                <a:gd name="T51" fmla="*/ 105 h 593"/>
                <a:gd name="T52" fmla="*/ 0 w 950"/>
                <a:gd name="T53" fmla="*/ 129 h 593"/>
                <a:gd name="T54" fmla="*/ 1 w 950"/>
                <a:gd name="T55" fmla="*/ 154 h 593"/>
                <a:gd name="T56" fmla="*/ 6 w 950"/>
                <a:gd name="T57" fmla="*/ 180 h 593"/>
                <a:gd name="T58" fmla="*/ 17 w 950"/>
                <a:gd name="T59" fmla="*/ 205 h 593"/>
                <a:gd name="T60" fmla="*/ 33 w 950"/>
                <a:gd name="T61" fmla="*/ 230 h 593"/>
                <a:gd name="T62" fmla="*/ 57 w 950"/>
                <a:gd name="T63" fmla="*/ 253 h 593"/>
                <a:gd name="T64" fmla="*/ 81 w 950"/>
                <a:gd name="T65" fmla="*/ 268 h 593"/>
                <a:gd name="T66" fmla="*/ 102 w 950"/>
                <a:gd name="T67" fmla="*/ 276 h 593"/>
                <a:gd name="T68" fmla="*/ 123 w 950"/>
                <a:gd name="T69" fmla="*/ 280 h 593"/>
                <a:gd name="T70" fmla="*/ 143 w 950"/>
                <a:gd name="T71" fmla="*/ 281 h 593"/>
                <a:gd name="T72" fmla="*/ 164 w 950"/>
                <a:gd name="T73" fmla="*/ 278 h 593"/>
                <a:gd name="T74" fmla="*/ 184 w 950"/>
                <a:gd name="T75" fmla="*/ 272 h 593"/>
                <a:gd name="T76" fmla="*/ 205 w 950"/>
                <a:gd name="T77" fmla="*/ 261 h 593"/>
                <a:gd name="T78" fmla="*/ 225 w 950"/>
                <a:gd name="T79" fmla="*/ 245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50" h="593">
                  <a:moveTo>
                    <a:pt x="235" y="236"/>
                  </a:moveTo>
                  <a:lnTo>
                    <a:pt x="235" y="236"/>
                  </a:lnTo>
                  <a:lnTo>
                    <a:pt x="592" y="454"/>
                  </a:lnTo>
                  <a:lnTo>
                    <a:pt x="568" y="503"/>
                  </a:lnTo>
                  <a:lnTo>
                    <a:pt x="565" y="510"/>
                  </a:lnTo>
                  <a:lnTo>
                    <a:pt x="564" y="510"/>
                  </a:lnTo>
                  <a:lnTo>
                    <a:pt x="564" y="510"/>
                  </a:lnTo>
                  <a:lnTo>
                    <a:pt x="564" y="510"/>
                  </a:lnTo>
                  <a:lnTo>
                    <a:pt x="564" y="510"/>
                  </a:lnTo>
                  <a:lnTo>
                    <a:pt x="564" y="510"/>
                  </a:lnTo>
                  <a:lnTo>
                    <a:pt x="564" y="510"/>
                  </a:lnTo>
                  <a:lnTo>
                    <a:pt x="564" y="510"/>
                  </a:lnTo>
                  <a:lnTo>
                    <a:pt x="564" y="510"/>
                  </a:lnTo>
                  <a:lnTo>
                    <a:pt x="949" y="592"/>
                  </a:lnTo>
                  <a:lnTo>
                    <a:pt x="674" y="319"/>
                  </a:lnTo>
                  <a:lnTo>
                    <a:pt x="647" y="374"/>
                  </a:lnTo>
                  <a:lnTo>
                    <a:pt x="262" y="182"/>
                  </a:lnTo>
                  <a:lnTo>
                    <a:pt x="267" y="166"/>
                  </a:lnTo>
                  <a:lnTo>
                    <a:pt x="270" y="152"/>
                  </a:lnTo>
                  <a:lnTo>
                    <a:pt x="273" y="138"/>
                  </a:lnTo>
                  <a:lnTo>
                    <a:pt x="273" y="125"/>
                  </a:lnTo>
                  <a:lnTo>
                    <a:pt x="273" y="112"/>
                  </a:lnTo>
                  <a:lnTo>
                    <a:pt x="272" y="100"/>
                  </a:lnTo>
                  <a:lnTo>
                    <a:pt x="270" y="89"/>
                  </a:lnTo>
                  <a:lnTo>
                    <a:pt x="266" y="78"/>
                  </a:lnTo>
                  <a:lnTo>
                    <a:pt x="262" y="68"/>
                  </a:lnTo>
                  <a:lnTo>
                    <a:pt x="257" y="59"/>
                  </a:lnTo>
                  <a:lnTo>
                    <a:pt x="250" y="50"/>
                  </a:lnTo>
                  <a:lnTo>
                    <a:pt x="243" y="42"/>
                  </a:lnTo>
                  <a:lnTo>
                    <a:pt x="236" y="35"/>
                  </a:lnTo>
                  <a:lnTo>
                    <a:pt x="227" y="28"/>
                  </a:lnTo>
                  <a:lnTo>
                    <a:pt x="218" y="22"/>
                  </a:lnTo>
                  <a:lnTo>
                    <a:pt x="208" y="17"/>
                  </a:lnTo>
                  <a:lnTo>
                    <a:pt x="197" y="12"/>
                  </a:lnTo>
                  <a:lnTo>
                    <a:pt x="186" y="8"/>
                  </a:lnTo>
                  <a:lnTo>
                    <a:pt x="175" y="5"/>
                  </a:lnTo>
                  <a:lnTo>
                    <a:pt x="163" y="2"/>
                  </a:lnTo>
                  <a:lnTo>
                    <a:pt x="150" y="1"/>
                  </a:lnTo>
                  <a:lnTo>
                    <a:pt x="138" y="0"/>
                  </a:lnTo>
                  <a:lnTo>
                    <a:pt x="125" y="1"/>
                  </a:lnTo>
                  <a:lnTo>
                    <a:pt x="112" y="3"/>
                  </a:lnTo>
                  <a:lnTo>
                    <a:pt x="99" y="6"/>
                  </a:lnTo>
                  <a:lnTo>
                    <a:pt x="87" y="11"/>
                  </a:lnTo>
                  <a:lnTo>
                    <a:pt x="74" y="17"/>
                  </a:lnTo>
                  <a:lnTo>
                    <a:pt x="62" y="25"/>
                  </a:lnTo>
                  <a:lnTo>
                    <a:pt x="50" y="34"/>
                  </a:lnTo>
                  <a:lnTo>
                    <a:pt x="38" y="45"/>
                  </a:lnTo>
                  <a:lnTo>
                    <a:pt x="27" y="57"/>
                  </a:lnTo>
                  <a:lnTo>
                    <a:pt x="16" y="72"/>
                  </a:lnTo>
                  <a:lnTo>
                    <a:pt x="11" y="82"/>
                  </a:lnTo>
                  <a:lnTo>
                    <a:pt x="7" y="93"/>
                  </a:lnTo>
                  <a:lnTo>
                    <a:pt x="4" y="105"/>
                  </a:lnTo>
                  <a:lnTo>
                    <a:pt x="2" y="117"/>
                  </a:lnTo>
                  <a:lnTo>
                    <a:pt x="0" y="129"/>
                  </a:lnTo>
                  <a:lnTo>
                    <a:pt x="0" y="142"/>
                  </a:lnTo>
                  <a:lnTo>
                    <a:pt x="1" y="154"/>
                  </a:lnTo>
                  <a:lnTo>
                    <a:pt x="3" y="167"/>
                  </a:lnTo>
                  <a:lnTo>
                    <a:pt x="6" y="180"/>
                  </a:lnTo>
                  <a:lnTo>
                    <a:pt x="11" y="193"/>
                  </a:lnTo>
                  <a:lnTo>
                    <a:pt x="17" y="205"/>
                  </a:lnTo>
                  <a:lnTo>
                    <a:pt x="24" y="218"/>
                  </a:lnTo>
                  <a:lnTo>
                    <a:pt x="33" y="230"/>
                  </a:lnTo>
                  <a:lnTo>
                    <a:pt x="44" y="242"/>
                  </a:lnTo>
                  <a:lnTo>
                    <a:pt x="57" y="253"/>
                  </a:lnTo>
                  <a:lnTo>
                    <a:pt x="71" y="264"/>
                  </a:lnTo>
                  <a:lnTo>
                    <a:pt x="81" y="268"/>
                  </a:lnTo>
                  <a:lnTo>
                    <a:pt x="92" y="272"/>
                  </a:lnTo>
                  <a:lnTo>
                    <a:pt x="102" y="276"/>
                  </a:lnTo>
                  <a:lnTo>
                    <a:pt x="112" y="278"/>
                  </a:lnTo>
                  <a:lnTo>
                    <a:pt x="123" y="280"/>
                  </a:lnTo>
                  <a:lnTo>
                    <a:pt x="133" y="281"/>
                  </a:lnTo>
                  <a:lnTo>
                    <a:pt x="143" y="281"/>
                  </a:lnTo>
                  <a:lnTo>
                    <a:pt x="153" y="280"/>
                  </a:lnTo>
                  <a:lnTo>
                    <a:pt x="164" y="278"/>
                  </a:lnTo>
                  <a:lnTo>
                    <a:pt x="174" y="276"/>
                  </a:lnTo>
                  <a:lnTo>
                    <a:pt x="184" y="272"/>
                  </a:lnTo>
                  <a:lnTo>
                    <a:pt x="194" y="267"/>
                  </a:lnTo>
                  <a:lnTo>
                    <a:pt x="205" y="261"/>
                  </a:lnTo>
                  <a:lnTo>
                    <a:pt x="215" y="254"/>
                  </a:lnTo>
                  <a:lnTo>
                    <a:pt x="225" y="245"/>
                  </a:lnTo>
                  <a:lnTo>
                    <a:pt x="235" y="23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E7B14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cxnSp>
        <p:nvCxnSpPr>
          <p:cNvPr id="27" name="Gerade Verbindung mit Pfeil 26"/>
          <p:cNvCxnSpPr/>
          <p:nvPr/>
        </p:nvCxnSpPr>
        <p:spPr>
          <a:xfrm flipH="1">
            <a:off x="6428811" y="4888693"/>
            <a:ext cx="556199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mit Pfeil 65"/>
          <p:cNvCxnSpPr/>
          <p:nvPr/>
        </p:nvCxnSpPr>
        <p:spPr>
          <a:xfrm flipH="1">
            <a:off x="6437972" y="5146926"/>
            <a:ext cx="556199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hteck 49"/>
          <p:cNvSpPr/>
          <p:nvPr/>
        </p:nvSpPr>
        <p:spPr>
          <a:xfrm>
            <a:off x="-1" y="900000"/>
            <a:ext cx="3600000" cy="5580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41459" y="1000800"/>
            <a:ext cx="2788934" cy="5193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2800">
                <a:solidFill>
                  <a:schemeClr val="tx1">
                    <a:lumMod val="65000"/>
                    <a:lumOff val="35000"/>
                  </a:schemeClr>
                </a:solidFill>
              </a:rPr>
              <a:t>MAGNETIC CONFINEMENT FUSION</a:t>
            </a:r>
            <a:br>
              <a:rPr lang="de-DE" sz="280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de-DE" sz="28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de-DE" sz="2000">
                <a:solidFill>
                  <a:schemeClr val="tx1">
                    <a:lumMod val="65000"/>
                    <a:lumOff val="35000"/>
                  </a:schemeClr>
                </a:solidFill>
              </a:rPr>
              <a:t>The plasma is squeezed and its particles spiral along </a:t>
            </a:r>
            <a:r>
              <a:rPr lang="de-DE" sz="2000" b="1">
                <a:solidFill>
                  <a:schemeClr val="tx1">
                    <a:lumMod val="65000"/>
                    <a:lumOff val="35000"/>
                  </a:schemeClr>
                </a:solidFill>
              </a:rPr>
              <a:t>magnetic field </a:t>
            </a:r>
            <a:r>
              <a:rPr lang="de-DE" sz="2000">
                <a:solidFill>
                  <a:schemeClr val="tx1">
                    <a:lumMod val="65000"/>
                    <a:lumOff val="35000"/>
                  </a:schemeClr>
                </a:solidFill>
              </a:rPr>
              <a:t>lines, while </a:t>
            </a:r>
            <a:r>
              <a:rPr lang="de-DE" sz="2000" b="1">
                <a:solidFill>
                  <a:schemeClr val="tx1">
                    <a:lumMod val="65000"/>
                    <a:lumOff val="35000"/>
                  </a:schemeClr>
                </a:solidFill>
              </a:rPr>
              <a:t>electric fields </a:t>
            </a:r>
            <a:r>
              <a:rPr lang="de-DE" sz="2000">
                <a:solidFill>
                  <a:schemeClr val="tx1">
                    <a:lumMod val="65000"/>
                    <a:lumOff val="35000"/>
                  </a:schemeClr>
                </a:solidFill>
              </a:rPr>
              <a:t>heat it</a:t>
            </a:r>
          </a:p>
          <a:p>
            <a:r>
              <a:rPr lang="de-DE" sz="20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endParaRPr lang="de-DE" sz="20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de-DE" sz="2000" b="1">
                <a:solidFill>
                  <a:schemeClr val="tx1">
                    <a:lumMod val="65000"/>
                    <a:lumOff val="35000"/>
                  </a:schemeClr>
                </a:solidFill>
              </a:rPr>
              <a:t>Density </a:t>
            </a:r>
            <a:r>
              <a:rPr lang="de-DE" sz="2000">
                <a:solidFill>
                  <a:schemeClr val="tx1">
                    <a:lumMod val="65000"/>
                    <a:lumOff val="35000"/>
                  </a:schemeClr>
                </a:solidFill>
              </a:rPr>
              <a:t>is very low: </a:t>
            </a:r>
            <a:br>
              <a:rPr lang="de-DE" sz="200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 sz="2000">
                <a:solidFill>
                  <a:schemeClr val="tx1">
                    <a:lumMod val="65000"/>
                    <a:lumOff val="35000"/>
                  </a:schemeClr>
                </a:solidFill>
              </a:rPr>
              <a:t>250 thousand times </a:t>
            </a:r>
            <a:br>
              <a:rPr lang="de-DE" sz="200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 sz="2000">
                <a:solidFill>
                  <a:schemeClr val="tx1">
                    <a:lumMod val="65000"/>
                    <a:lumOff val="35000"/>
                  </a:schemeClr>
                </a:solidFill>
              </a:rPr>
              <a:t>less than the Earth’s atmosphere</a:t>
            </a:r>
          </a:p>
          <a:p>
            <a:endParaRPr lang="de-DE" sz="20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de-DE" sz="20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de-DE" sz="2000" b="1">
                <a:solidFill>
                  <a:schemeClr val="tx1">
                    <a:lumMod val="65000"/>
                    <a:lumOff val="35000"/>
                  </a:schemeClr>
                </a:solidFill>
              </a:rPr>
              <a:t>Confinement time </a:t>
            </a:r>
            <a:r>
              <a:rPr lang="de-DE" sz="2000">
                <a:solidFill>
                  <a:schemeClr val="tx1">
                    <a:lumMod val="65000"/>
                    <a:lumOff val="35000"/>
                  </a:schemeClr>
                </a:solidFill>
              </a:rPr>
              <a:t>is </a:t>
            </a:r>
            <a:br>
              <a:rPr lang="de-DE" sz="200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 sz="2000">
                <a:solidFill>
                  <a:schemeClr val="tx1">
                    <a:lumMod val="65000"/>
                    <a:lumOff val="35000"/>
                  </a:schemeClr>
                </a:solidFill>
              </a:rPr>
              <a:t>long: &gt;seconds </a:t>
            </a:r>
          </a:p>
        </p:txBody>
      </p:sp>
      <p:sp>
        <p:nvSpPr>
          <p:cNvPr id="9" name="Rechteck 8"/>
          <p:cNvSpPr/>
          <p:nvPr/>
        </p:nvSpPr>
        <p:spPr>
          <a:xfrm>
            <a:off x="6428810" y="3329002"/>
            <a:ext cx="39584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500" b="1">
                <a:solidFill>
                  <a:schemeClr val="bg1"/>
                </a:solidFill>
              </a:rPr>
              <a:t>N</a:t>
            </a:r>
            <a:endParaRPr lang="de-DE" sz="2500">
              <a:solidFill>
                <a:schemeClr val="bg1"/>
              </a:solidFill>
            </a:endParaRPr>
          </a:p>
        </p:txBody>
      </p:sp>
      <p:sp>
        <p:nvSpPr>
          <p:cNvPr id="67" name="Rechteck 66"/>
          <p:cNvSpPr/>
          <p:nvPr/>
        </p:nvSpPr>
        <p:spPr>
          <a:xfrm>
            <a:off x="6483990" y="5428737"/>
            <a:ext cx="33620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500" b="1">
                <a:solidFill>
                  <a:schemeClr val="bg1"/>
                </a:solidFill>
              </a:rPr>
              <a:t>S</a:t>
            </a:r>
            <a:endParaRPr lang="de-DE" sz="2500">
              <a:solidFill>
                <a:schemeClr val="bg1"/>
              </a:solidFill>
            </a:endParaRPr>
          </a:p>
        </p:txBody>
      </p:sp>
      <p:grpSp>
        <p:nvGrpSpPr>
          <p:cNvPr id="68" name="Gruppierung 67"/>
          <p:cNvGrpSpPr/>
          <p:nvPr/>
        </p:nvGrpSpPr>
        <p:grpSpPr>
          <a:xfrm>
            <a:off x="8252944" y="0"/>
            <a:ext cx="900000" cy="899999"/>
            <a:chOff x="8252944" y="0"/>
            <a:chExt cx="900000" cy="899999"/>
          </a:xfrm>
          <a:solidFill>
            <a:srgbClr val="253F61"/>
          </a:solidFill>
        </p:grpSpPr>
        <p:sp>
          <p:nvSpPr>
            <p:cNvPr id="69" name="Rechteck 68"/>
            <p:cNvSpPr/>
            <p:nvPr/>
          </p:nvSpPr>
          <p:spPr>
            <a:xfrm>
              <a:off x="8252944" y="0"/>
              <a:ext cx="900000" cy="8999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/>
                <a:t>   </a:t>
              </a:r>
            </a:p>
          </p:txBody>
        </p:sp>
        <p:sp>
          <p:nvSpPr>
            <p:cNvPr id="70" name="Textfeld 69"/>
            <p:cNvSpPr txBox="1"/>
            <p:nvPr/>
          </p:nvSpPr>
          <p:spPr>
            <a:xfrm>
              <a:off x="8252944" y="169668"/>
              <a:ext cx="891056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>
                  <a:solidFill>
                    <a:schemeClr val="bg1"/>
                  </a:solidFill>
                </a:rPr>
                <a:t>m2</a:t>
              </a:r>
            </a:p>
          </p:txBody>
        </p:sp>
      </p:grpSp>
      <p:sp>
        <p:nvSpPr>
          <p:cNvPr id="71" name="Rechteck 70"/>
          <p:cNvSpPr/>
          <p:nvPr/>
        </p:nvSpPr>
        <p:spPr>
          <a:xfrm>
            <a:off x="2159000" y="6494502"/>
            <a:ext cx="699755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900">
                <a:solidFill>
                  <a:srgbClr val="595959"/>
                </a:solidFill>
              </a:rPr>
              <a:t>Graphic: EUROfusion, Reinald Fenke, CC BY 4.0, www.euro-fusion.org</a:t>
            </a:r>
          </a:p>
        </p:txBody>
      </p:sp>
    </p:spTree>
    <p:extLst>
      <p:ext uri="{BB962C8B-B14F-4D97-AF65-F5344CB8AC3E}">
        <p14:creationId xmlns:p14="http://schemas.microsoft.com/office/powerpoint/2010/main" val="131268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403</Words>
  <Application>Microsoft Office PowerPoint</Application>
  <PresentationFormat>On-screen Show (4:3)</PresentationFormat>
  <Paragraphs>119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Kidambi Misha</dc:creator>
  <cp:lastModifiedBy>Kidambi Misha</cp:lastModifiedBy>
  <cp:revision>8</cp:revision>
  <dcterms:created xsi:type="dcterms:W3CDTF">2006-08-16T00:00:00Z</dcterms:created>
  <dcterms:modified xsi:type="dcterms:W3CDTF">2016-09-30T13:34:27Z</dcterms:modified>
</cp:coreProperties>
</file>