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FDC35-0CA7-4712-82D0-68478E19CC49}" type="datetimeFigureOut">
              <a:rPr lang="en-GB" smtClean="0"/>
              <a:t>28.10.16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C0731-3D9F-4FE0-A729-BACF3539F7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238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1590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B1026A-FA02-CF41-8F84-B0E5E2A4502C}" type="slidenum">
              <a:rPr lang="de-DE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541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m3</a:t>
            </a:r>
          </a:p>
        </p:txBody>
      </p:sp>
      <p:sp>
        <p:nvSpPr>
          <p:cNvPr id="10" name="Rechteck 9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16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2628247" y="1905531"/>
            <a:ext cx="3690623" cy="3440640"/>
            <a:chOff x="2281238" y="1219200"/>
            <a:chExt cx="5648325" cy="5265738"/>
          </a:xfrm>
          <a:solidFill>
            <a:srgbClr val="DD5920"/>
          </a:solidFill>
        </p:grpSpPr>
        <p:sp>
          <p:nvSpPr>
            <p:cNvPr id="13" name="Freeform 1"/>
            <p:cNvSpPr>
              <a:spLocks noChangeArrowheads="1"/>
            </p:cNvSpPr>
            <p:nvPr/>
          </p:nvSpPr>
          <p:spPr bwMode="auto">
            <a:xfrm>
              <a:off x="2281238" y="1219200"/>
              <a:ext cx="5648325" cy="5265738"/>
            </a:xfrm>
            <a:custGeom>
              <a:avLst/>
              <a:gdLst>
                <a:gd name="T0" fmla="*/ 8375 w 15688"/>
                <a:gd name="T1" fmla="*/ 0 h 14625"/>
                <a:gd name="T2" fmla="*/ 6904 w 15688"/>
                <a:gd name="T3" fmla="*/ 149 h 14625"/>
                <a:gd name="T4" fmla="*/ 5532 w 15688"/>
                <a:gd name="T5" fmla="*/ 576 h 14625"/>
                <a:gd name="T6" fmla="*/ 4290 w 15688"/>
                <a:gd name="T7" fmla="*/ 1251 h 14625"/>
                <a:gd name="T8" fmla="*/ 3207 w 15688"/>
                <a:gd name="T9" fmla="*/ 2144 h 14625"/>
                <a:gd name="T10" fmla="*/ 2314 w 15688"/>
                <a:gd name="T11" fmla="*/ 3227 h 14625"/>
                <a:gd name="T12" fmla="*/ 1639 w 15688"/>
                <a:gd name="T13" fmla="*/ 4469 h 14625"/>
                <a:gd name="T14" fmla="*/ 1212 w 15688"/>
                <a:gd name="T15" fmla="*/ 5841 h 14625"/>
                <a:gd name="T16" fmla="*/ 1063 w 15688"/>
                <a:gd name="T17" fmla="*/ 7313 h 14625"/>
                <a:gd name="T18" fmla="*/ 1086 w 15688"/>
                <a:gd name="T19" fmla="*/ 7949 h 14625"/>
                <a:gd name="T20" fmla="*/ 1157 w 15688"/>
                <a:gd name="T21" fmla="*/ 8562 h 14625"/>
                <a:gd name="T22" fmla="*/ 2532 w 15688"/>
                <a:gd name="T23" fmla="*/ 11061 h 14625"/>
                <a:gd name="T24" fmla="*/ 1938 w 15688"/>
                <a:gd name="T25" fmla="*/ 8280 h 14625"/>
                <a:gd name="T26" fmla="*/ 1902 w 15688"/>
                <a:gd name="T27" fmla="*/ 8041 h 14625"/>
                <a:gd name="T28" fmla="*/ 1877 w 15688"/>
                <a:gd name="T29" fmla="*/ 7551 h 14625"/>
                <a:gd name="T30" fmla="*/ 1909 w 15688"/>
                <a:gd name="T31" fmla="*/ 6647 h 14625"/>
                <a:gd name="T32" fmla="*/ 2168 w 15688"/>
                <a:gd name="T33" fmla="*/ 5378 h 14625"/>
                <a:gd name="T34" fmla="*/ 2660 w 15688"/>
                <a:gd name="T35" fmla="*/ 4213 h 14625"/>
                <a:gd name="T36" fmla="*/ 3359 w 15688"/>
                <a:gd name="T37" fmla="*/ 3176 h 14625"/>
                <a:gd name="T38" fmla="*/ 4239 w 15688"/>
                <a:gd name="T39" fmla="*/ 2296 h 14625"/>
                <a:gd name="T40" fmla="*/ 5276 w 15688"/>
                <a:gd name="T41" fmla="*/ 1597 h 14625"/>
                <a:gd name="T42" fmla="*/ 6441 w 15688"/>
                <a:gd name="T43" fmla="*/ 1105 h 14625"/>
                <a:gd name="T44" fmla="*/ 7710 w 15688"/>
                <a:gd name="T45" fmla="*/ 846 h 14625"/>
                <a:gd name="T46" fmla="*/ 9035 w 15688"/>
                <a:gd name="T47" fmla="*/ 846 h 14625"/>
                <a:gd name="T48" fmla="*/ 10298 w 15688"/>
                <a:gd name="T49" fmla="*/ 1105 h 14625"/>
                <a:gd name="T50" fmla="*/ 11461 w 15688"/>
                <a:gd name="T51" fmla="*/ 1597 h 14625"/>
                <a:gd name="T52" fmla="*/ 12498 w 15688"/>
                <a:gd name="T53" fmla="*/ 2296 h 14625"/>
                <a:gd name="T54" fmla="*/ 13382 w 15688"/>
                <a:gd name="T55" fmla="*/ 3176 h 14625"/>
                <a:gd name="T56" fmla="*/ 14085 w 15688"/>
                <a:gd name="T57" fmla="*/ 4213 h 14625"/>
                <a:gd name="T58" fmla="*/ 14580 w 15688"/>
                <a:gd name="T59" fmla="*/ 5378 h 14625"/>
                <a:gd name="T60" fmla="*/ 14841 w 15688"/>
                <a:gd name="T61" fmla="*/ 6647 h 14625"/>
                <a:gd name="T62" fmla="*/ 14841 w 15688"/>
                <a:gd name="T63" fmla="*/ 7978 h 14625"/>
                <a:gd name="T64" fmla="*/ 14580 w 15688"/>
                <a:gd name="T65" fmla="*/ 9246 h 14625"/>
                <a:gd name="T66" fmla="*/ 14085 w 15688"/>
                <a:gd name="T67" fmla="*/ 10412 h 14625"/>
                <a:gd name="T68" fmla="*/ 13382 w 15688"/>
                <a:gd name="T69" fmla="*/ 11448 h 14625"/>
                <a:gd name="T70" fmla="*/ 12498 w 15688"/>
                <a:gd name="T71" fmla="*/ 12329 h 14625"/>
                <a:gd name="T72" fmla="*/ 11461 w 15688"/>
                <a:gd name="T73" fmla="*/ 13028 h 14625"/>
                <a:gd name="T74" fmla="*/ 10298 w 15688"/>
                <a:gd name="T75" fmla="*/ 13520 h 14625"/>
                <a:gd name="T76" fmla="*/ 9035 w 15688"/>
                <a:gd name="T77" fmla="*/ 13779 h 14625"/>
                <a:gd name="T78" fmla="*/ 8375 w 15688"/>
                <a:gd name="T79" fmla="*/ 14624 h 14625"/>
                <a:gd name="T80" fmla="*/ 9847 w 15688"/>
                <a:gd name="T81" fmla="*/ 14475 h 14625"/>
                <a:gd name="T82" fmla="*/ 11218 w 15688"/>
                <a:gd name="T83" fmla="*/ 14048 h 14625"/>
                <a:gd name="T84" fmla="*/ 12460 w 15688"/>
                <a:gd name="T85" fmla="*/ 13373 h 14625"/>
                <a:gd name="T86" fmla="*/ 13543 w 15688"/>
                <a:gd name="T87" fmla="*/ 12480 h 14625"/>
                <a:gd name="T88" fmla="*/ 14436 w 15688"/>
                <a:gd name="T89" fmla="*/ 11397 h 14625"/>
                <a:gd name="T90" fmla="*/ 15111 w 15688"/>
                <a:gd name="T91" fmla="*/ 10155 h 14625"/>
                <a:gd name="T92" fmla="*/ 15538 w 15688"/>
                <a:gd name="T93" fmla="*/ 8784 h 14625"/>
                <a:gd name="T94" fmla="*/ 15687 w 15688"/>
                <a:gd name="T95" fmla="*/ 7313 h 14625"/>
                <a:gd name="T96" fmla="*/ 15538 w 15688"/>
                <a:gd name="T97" fmla="*/ 5841 h 14625"/>
                <a:gd name="T98" fmla="*/ 15111 w 15688"/>
                <a:gd name="T99" fmla="*/ 4469 h 14625"/>
                <a:gd name="T100" fmla="*/ 14436 w 15688"/>
                <a:gd name="T101" fmla="*/ 3227 h 14625"/>
                <a:gd name="T102" fmla="*/ 13543 w 15688"/>
                <a:gd name="T103" fmla="*/ 2144 h 14625"/>
                <a:gd name="T104" fmla="*/ 12460 w 15688"/>
                <a:gd name="T105" fmla="*/ 1251 h 14625"/>
                <a:gd name="T106" fmla="*/ 11218 w 15688"/>
                <a:gd name="T107" fmla="*/ 576 h 14625"/>
                <a:gd name="T108" fmla="*/ 9847 w 15688"/>
                <a:gd name="T109" fmla="*/ 149 h 14625"/>
                <a:gd name="T110" fmla="*/ 8375 w 15688"/>
                <a:gd name="T111" fmla="*/ 0 h 1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688" h="14625">
                  <a:moveTo>
                    <a:pt x="8375" y="0"/>
                  </a:moveTo>
                  <a:lnTo>
                    <a:pt x="8375" y="0"/>
                  </a:lnTo>
                  <a:lnTo>
                    <a:pt x="7629" y="38"/>
                  </a:lnTo>
                  <a:lnTo>
                    <a:pt x="6904" y="149"/>
                  </a:lnTo>
                  <a:lnTo>
                    <a:pt x="6203" y="329"/>
                  </a:lnTo>
                  <a:lnTo>
                    <a:pt x="5532" y="576"/>
                  </a:lnTo>
                  <a:lnTo>
                    <a:pt x="4893" y="884"/>
                  </a:lnTo>
                  <a:lnTo>
                    <a:pt x="4290" y="1251"/>
                  </a:lnTo>
                  <a:lnTo>
                    <a:pt x="3727" y="1672"/>
                  </a:lnTo>
                  <a:lnTo>
                    <a:pt x="3207" y="2144"/>
                  </a:lnTo>
                  <a:lnTo>
                    <a:pt x="2735" y="2664"/>
                  </a:lnTo>
                  <a:lnTo>
                    <a:pt x="2314" y="3227"/>
                  </a:lnTo>
                  <a:lnTo>
                    <a:pt x="1947" y="3830"/>
                  </a:lnTo>
                  <a:lnTo>
                    <a:pt x="1639" y="4469"/>
                  </a:lnTo>
                  <a:lnTo>
                    <a:pt x="1392" y="5141"/>
                  </a:lnTo>
                  <a:lnTo>
                    <a:pt x="1212" y="5841"/>
                  </a:lnTo>
                  <a:lnTo>
                    <a:pt x="1101" y="6566"/>
                  </a:lnTo>
                  <a:lnTo>
                    <a:pt x="1063" y="7313"/>
                  </a:lnTo>
                  <a:lnTo>
                    <a:pt x="1069" y="7635"/>
                  </a:lnTo>
                  <a:lnTo>
                    <a:pt x="1086" y="7949"/>
                  </a:lnTo>
                  <a:lnTo>
                    <a:pt x="1116" y="8257"/>
                  </a:lnTo>
                  <a:lnTo>
                    <a:pt x="1157" y="8562"/>
                  </a:lnTo>
                  <a:lnTo>
                    <a:pt x="0" y="9030"/>
                  </a:lnTo>
                  <a:lnTo>
                    <a:pt x="2532" y="11061"/>
                  </a:lnTo>
                  <a:lnTo>
                    <a:pt x="3032" y="7843"/>
                  </a:lnTo>
                  <a:lnTo>
                    <a:pt x="1938" y="8280"/>
                  </a:lnTo>
                  <a:lnTo>
                    <a:pt x="1917" y="8162"/>
                  </a:lnTo>
                  <a:lnTo>
                    <a:pt x="1902" y="8041"/>
                  </a:lnTo>
                  <a:lnTo>
                    <a:pt x="1884" y="7796"/>
                  </a:lnTo>
                  <a:lnTo>
                    <a:pt x="1877" y="7551"/>
                  </a:lnTo>
                  <a:lnTo>
                    <a:pt x="1876" y="7313"/>
                  </a:lnTo>
                  <a:lnTo>
                    <a:pt x="1909" y="6647"/>
                  </a:lnTo>
                  <a:lnTo>
                    <a:pt x="2008" y="6001"/>
                  </a:lnTo>
                  <a:lnTo>
                    <a:pt x="2168" y="5378"/>
                  </a:lnTo>
                  <a:lnTo>
                    <a:pt x="2386" y="4781"/>
                  </a:lnTo>
                  <a:lnTo>
                    <a:pt x="2660" y="4213"/>
                  </a:lnTo>
                  <a:lnTo>
                    <a:pt x="2985" y="3677"/>
                  </a:lnTo>
                  <a:lnTo>
                    <a:pt x="3359" y="3176"/>
                  </a:lnTo>
                  <a:lnTo>
                    <a:pt x="3778" y="2715"/>
                  </a:lnTo>
                  <a:lnTo>
                    <a:pt x="4239" y="2296"/>
                  </a:lnTo>
                  <a:lnTo>
                    <a:pt x="4740" y="1922"/>
                  </a:lnTo>
                  <a:lnTo>
                    <a:pt x="5276" y="1597"/>
                  </a:lnTo>
                  <a:lnTo>
                    <a:pt x="5844" y="1323"/>
                  </a:lnTo>
                  <a:lnTo>
                    <a:pt x="6441" y="1105"/>
                  </a:lnTo>
                  <a:lnTo>
                    <a:pt x="7064" y="945"/>
                  </a:lnTo>
                  <a:lnTo>
                    <a:pt x="7710" y="846"/>
                  </a:lnTo>
                  <a:lnTo>
                    <a:pt x="8375" y="813"/>
                  </a:lnTo>
                  <a:lnTo>
                    <a:pt x="9035" y="846"/>
                  </a:lnTo>
                  <a:lnTo>
                    <a:pt x="9677" y="945"/>
                  </a:lnTo>
                  <a:lnTo>
                    <a:pt x="10298" y="1105"/>
                  </a:lnTo>
                  <a:lnTo>
                    <a:pt x="10894" y="1323"/>
                  </a:lnTo>
                  <a:lnTo>
                    <a:pt x="11461" y="1597"/>
                  </a:lnTo>
                  <a:lnTo>
                    <a:pt x="11997" y="1922"/>
                  </a:lnTo>
                  <a:lnTo>
                    <a:pt x="12498" y="2296"/>
                  </a:lnTo>
                  <a:lnTo>
                    <a:pt x="12961" y="2715"/>
                  </a:lnTo>
                  <a:lnTo>
                    <a:pt x="13382" y="3176"/>
                  </a:lnTo>
                  <a:lnTo>
                    <a:pt x="13758" y="3677"/>
                  </a:lnTo>
                  <a:lnTo>
                    <a:pt x="14085" y="4213"/>
                  </a:lnTo>
                  <a:lnTo>
                    <a:pt x="14360" y="4781"/>
                  </a:lnTo>
                  <a:lnTo>
                    <a:pt x="14580" y="5378"/>
                  </a:lnTo>
                  <a:lnTo>
                    <a:pt x="14742" y="6001"/>
                  </a:lnTo>
                  <a:lnTo>
                    <a:pt x="14841" y="6647"/>
                  </a:lnTo>
                  <a:lnTo>
                    <a:pt x="14875" y="7313"/>
                  </a:lnTo>
                  <a:lnTo>
                    <a:pt x="14841" y="7978"/>
                  </a:lnTo>
                  <a:lnTo>
                    <a:pt x="14742" y="8623"/>
                  </a:lnTo>
                  <a:lnTo>
                    <a:pt x="14580" y="9246"/>
                  </a:lnTo>
                  <a:lnTo>
                    <a:pt x="14360" y="9844"/>
                  </a:lnTo>
                  <a:lnTo>
                    <a:pt x="14085" y="10412"/>
                  </a:lnTo>
                  <a:lnTo>
                    <a:pt x="13758" y="10948"/>
                  </a:lnTo>
                  <a:lnTo>
                    <a:pt x="13382" y="11448"/>
                  </a:lnTo>
                  <a:lnTo>
                    <a:pt x="12961" y="11910"/>
                  </a:lnTo>
                  <a:lnTo>
                    <a:pt x="12498" y="12329"/>
                  </a:lnTo>
                  <a:lnTo>
                    <a:pt x="11997" y="12703"/>
                  </a:lnTo>
                  <a:lnTo>
                    <a:pt x="11461" y="13028"/>
                  </a:lnTo>
                  <a:lnTo>
                    <a:pt x="10894" y="13302"/>
                  </a:lnTo>
                  <a:lnTo>
                    <a:pt x="10298" y="13520"/>
                  </a:lnTo>
                  <a:lnTo>
                    <a:pt x="9677" y="13680"/>
                  </a:lnTo>
                  <a:lnTo>
                    <a:pt x="9035" y="13779"/>
                  </a:lnTo>
                  <a:lnTo>
                    <a:pt x="8375" y="13812"/>
                  </a:lnTo>
                  <a:lnTo>
                    <a:pt x="8375" y="14624"/>
                  </a:lnTo>
                  <a:lnTo>
                    <a:pt x="9122" y="14586"/>
                  </a:lnTo>
                  <a:lnTo>
                    <a:pt x="9847" y="14475"/>
                  </a:lnTo>
                  <a:lnTo>
                    <a:pt x="10547" y="14295"/>
                  </a:lnTo>
                  <a:lnTo>
                    <a:pt x="11218" y="14048"/>
                  </a:lnTo>
                  <a:lnTo>
                    <a:pt x="11857" y="13740"/>
                  </a:lnTo>
                  <a:lnTo>
                    <a:pt x="12460" y="13373"/>
                  </a:lnTo>
                  <a:lnTo>
                    <a:pt x="13023" y="12952"/>
                  </a:lnTo>
                  <a:lnTo>
                    <a:pt x="13543" y="12480"/>
                  </a:lnTo>
                  <a:lnTo>
                    <a:pt x="14015" y="11960"/>
                  </a:lnTo>
                  <a:lnTo>
                    <a:pt x="14436" y="11397"/>
                  </a:lnTo>
                  <a:lnTo>
                    <a:pt x="14803" y="10794"/>
                  </a:lnTo>
                  <a:lnTo>
                    <a:pt x="15111" y="10155"/>
                  </a:lnTo>
                  <a:lnTo>
                    <a:pt x="15358" y="9484"/>
                  </a:lnTo>
                  <a:lnTo>
                    <a:pt x="15538" y="8784"/>
                  </a:lnTo>
                  <a:lnTo>
                    <a:pt x="15649" y="8059"/>
                  </a:lnTo>
                  <a:lnTo>
                    <a:pt x="15687" y="7313"/>
                  </a:lnTo>
                  <a:lnTo>
                    <a:pt x="15649" y="6566"/>
                  </a:lnTo>
                  <a:lnTo>
                    <a:pt x="15538" y="5841"/>
                  </a:lnTo>
                  <a:lnTo>
                    <a:pt x="15358" y="5141"/>
                  </a:lnTo>
                  <a:lnTo>
                    <a:pt x="15111" y="4469"/>
                  </a:lnTo>
                  <a:lnTo>
                    <a:pt x="14803" y="3830"/>
                  </a:lnTo>
                  <a:lnTo>
                    <a:pt x="14436" y="3227"/>
                  </a:lnTo>
                  <a:lnTo>
                    <a:pt x="14015" y="2664"/>
                  </a:lnTo>
                  <a:lnTo>
                    <a:pt x="13543" y="2144"/>
                  </a:lnTo>
                  <a:lnTo>
                    <a:pt x="13023" y="1672"/>
                  </a:lnTo>
                  <a:lnTo>
                    <a:pt x="12460" y="1251"/>
                  </a:lnTo>
                  <a:lnTo>
                    <a:pt x="11857" y="884"/>
                  </a:lnTo>
                  <a:lnTo>
                    <a:pt x="11218" y="576"/>
                  </a:lnTo>
                  <a:lnTo>
                    <a:pt x="10547" y="329"/>
                  </a:lnTo>
                  <a:lnTo>
                    <a:pt x="9847" y="149"/>
                  </a:lnTo>
                  <a:lnTo>
                    <a:pt x="9122" y="38"/>
                  </a:lnTo>
                  <a:lnTo>
                    <a:pt x="8375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Freeform 2"/>
            <p:cNvSpPr>
              <a:spLocks noChangeArrowheads="1"/>
            </p:cNvSpPr>
            <p:nvPr/>
          </p:nvSpPr>
          <p:spPr bwMode="auto">
            <a:xfrm>
              <a:off x="4405313" y="2759075"/>
              <a:ext cx="2568575" cy="3038475"/>
            </a:xfrm>
            <a:custGeom>
              <a:avLst/>
              <a:gdLst>
                <a:gd name="T0" fmla="*/ 5137 w 7134"/>
                <a:gd name="T1" fmla="*/ 8414 h 8440"/>
                <a:gd name="T2" fmla="*/ 5155 w 7134"/>
                <a:gd name="T3" fmla="*/ 8426 h 8440"/>
                <a:gd name="T4" fmla="*/ 5172 w 7134"/>
                <a:gd name="T5" fmla="*/ 8434 h 8440"/>
                <a:gd name="T6" fmla="*/ 5190 w 7134"/>
                <a:gd name="T7" fmla="*/ 8437 h 8440"/>
                <a:gd name="T8" fmla="*/ 5287 w 7134"/>
                <a:gd name="T9" fmla="*/ 8439 h 8440"/>
                <a:gd name="T10" fmla="*/ 5304 w 7134"/>
                <a:gd name="T11" fmla="*/ 8419 h 8440"/>
                <a:gd name="T12" fmla="*/ 5319 w 7134"/>
                <a:gd name="T13" fmla="*/ 8392 h 8440"/>
                <a:gd name="T14" fmla="*/ 5329 w 7134"/>
                <a:gd name="T15" fmla="*/ 8362 h 8440"/>
                <a:gd name="T16" fmla="*/ 5331 w 7134"/>
                <a:gd name="T17" fmla="*/ 8329 h 8440"/>
                <a:gd name="T18" fmla="*/ 5324 w 7134"/>
                <a:gd name="T19" fmla="*/ 8295 h 8440"/>
                <a:gd name="T20" fmla="*/ 2612 w 7134"/>
                <a:gd name="T21" fmla="*/ 3408 h 8440"/>
                <a:gd name="T22" fmla="*/ 2641 w 7134"/>
                <a:gd name="T23" fmla="*/ 3406 h 8440"/>
                <a:gd name="T24" fmla="*/ 2659 w 7134"/>
                <a:gd name="T25" fmla="*/ 3401 h 8440"/>
                <a:gd name="T26" fmla="*/ 2676 w 7134"/>
                <a:gd name="T27" fmla="*/ 3391 h 8440"/>
                <a:gd name="T28" fmla="*/ 2693 w 7134"/>
                <a:gd name="T29" fmla="*/ 3376 h 8440"/>
                <a:gd name="T30" fmla="*/ 7008 w 7134"/>
                <a:gd name="T31" fmla="*/ 731 h 8440"/>
                <a:gd name="T32" fmla="*/ 7081 w 7134"/>
                <a:gd name="T33" fmla="*/ 635 h 8440"/>
                <a:gd name="T34" fmla="*/ 7123 w 7134"/>
                <a:gd name="T35" fmla="*/ 522 h 8440"/>
                <a:gd name="T36" fmla="*/ 7132 w 7134"/>
                <a:gd name="T37" fmla="*/ 399 h 8440"/>
                <a:gd name="T38" fmla="*/ 7106 w 7134"/>
                <a:gd name="T39" fmla="*/ 273 h 8440"/>
                <a:gd name="T40" fmla="*/ 7043 w 7134"/>
                <a:gd name="T41" fmla="*/ 156 h 8440"/>
                <a:gd name="T42" fmla="*/ 6954 w 7134"/>
                <a:gd name="T43" fmla="*/ 73 h 8440"/>
                <a:gd name="T44" fmla="*/ 6848 w 7134"/>
                <a:gd name="T45" fmla="*/ 20 h 8440"/>
                <a:gd name="T46" fmla="*/ 6733 w 7134"/>
                <a:gd name="T47" fmla="*/ 0 h 8440"/>
                <a:gd name="T48" fmla="*/ 6617 w 7134"/>
                <a:gd name="T49" fmla="*/ 14 h 8440"/>
                <a:gd name="T50" fmla="*/ 6506 w 7134"/>
                <a:gd name="T51" fmla="*/ 65 h 8440"/>
                <a:gd name="T52" fmla="*/ 726 w 7134"/>
                <a:gd name="T53" fmla="*/ 218 h 8440"/>
                <a:gd name="T54" fmla="*/ 624 w 7134"/>
                <a:gd name="T55" fmla="*/ 141 h 8440"/>
                <a:gd name="T56" fmla="*/ 511 w 7134"/>
                <a:gd name="T57" fmla="*/ 98 h 8440"/>
                <a:gd name="T58" fmla="*/ 392 w 7134"/>
                <a:gd name="T59" fmla="*/ 91 h 8440"/>
                <a:gd name="T60" fmla="*/ 274 w 7134"/>
                <a:gd name="T61" fmla="*/ 121 h 8440"/>
                <a:gd name="T62" fmla="*/ 163 w 7134"/>
                <a:gd name="T63" fmla="*/ 190 h 8440"/>
                <a:gd name="T64" fmla="*/ 74 w 7134"/>
                <a:gd name="T65" fmla="*/ 286 h 8440"/>
                <a:gd name="T66" fmla="*/ 19 w 7134"/>
                <a:gd name="T67" fmla="*/ 397 h 8440"/>
                <a:gd name="T68" fmla="*/ 0 w 7134"/>
                <a:gd name="T69" fmla="*/ 514 h 8440"/>
                <a:gd name="T70" fmla="*/ 18 w 7134"/>
                <a:gd name="T71" fmla="*/ 633 h 8440"/>
                <a:gd name="T72" fmla="*/ 73 w 7134"/>
                <a:gd name="T73" fmla="*/ 748 h 8440"/>
                <a:gd name="T74" fmla="*/ 2156 w 7134"/>
                <a:gd name="T75" fmla="*/ 3317 h 8440"/>
                <a:gd name="T76" fmla="*/ 2213 w 7134"/>
                <a:gd name="T77" fmla="*/ 3374 h 8440"/>
                <a:gd name="T78" fmla="*/ 2261 w 7134"/>
                <a:gd name="T79" fmla="*/ 3406 h 8440"/>
                <a:gd name="T80" fmla="*/ 2311 w 7134"/>
                <a:gd name="T81" fmla="*/ 3428 h 8440"/>
                <a:gd name="T82" fmla="*/ 2364 w 7134"/>
                <a:gd name="T83" fmla="*/ 3439 h 8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4" h="8440">
                  <a:moveTo>
                    <a:pt x="5131" y="8408"/>
                  </a:moveTo>
                  <a:lnTo>
                    <a:pt x="5131" y="8408"/>
                  </a:lnTo>
                  <a:lnTo>
                    <a:pt x="5137" y="8414"/>
                  </a:lnTo>
                  <a:lnTo>
                    <a:pt x="5143" y="8418"/>
                  </a:lnTo>
                  <a:lnTo>
                    <a:pt x="5149" y="8423"/>
                  </a:lnTo>
                  <a:lnTo>
                    <a:pt x="5155" y="8426"/>
                  </a:lnTo>
                  <a:lnTo>
                    <a:pt x="5160" y="8429"/>
                  </a:lnTo>
                  <a:lnTo>
                    <a:pt x="5166" y="8432"/>
                  </a:lnTo>
                  <a:lnTo>
                    <a:pt x="5172" y="8434"/>
                  </a:lnTo>
                  <a:lnTo>
                    <a:pt x="5178" y="8435"/>
                  </a:lnTo>
                  <a:lnTo>
                    <a:pt x="5184" y="8437"/>
                  </a:lnTo>
                  <a:lnTo>
                    <a:pt x="5190" y="8437"/>
                  </a:lnTo>
                  <a:lnTo>
                    <a:pt x="5201" y="8439"/>
                  </a:lnTo>
                  <a:lnTo>
                    <a:pt x="5225" y="8439"/>
                  </a:lnTo>
                  <a:lnTo>
                    <a:pt x="5287" y="8439"/>
                  </a:lnTo>
                  <a:lnTo>
                    <a:pt x="5293" y="8433"/>
                  </a:lnTo>
                  <a:lnTo>
                    <a:pt x="5299" y="8426"/>
                  </a:lnTo>
                  <a:lnTo>
                    <a:pt x="5304" y="8419"/>
                  </a:lnTo>
                  <a:lnTo>
                    <a:pt x="5310" y="8410"/>
                  </a:lnTo>
                  <a:lnTo>
                    <a:pt x="5315" y="8402"/>
                  </a:lnTo>
                  <a:lnTo>
                    <a:pt x="5319" y="8392"/>
                  </a:lnTo>
                  <a:lnTo>
                    <a:pt x="5323" y="8383"/>
                  </a:lnTo>
                  <a:lnTo>
                    <a:pt x="5326" y="8373"/>
                  </a:lnTo>
                  <a:lnTo>
                    <a:pt x="5329" y="8362"/>
                  </a:lnTo>
                  <a:lnTo>
                    <a:pt x="5331" y="8352"/>
                  </a:lnTo>
                  <a:lnTo>
                    <a:pt x="5332" y="8341"/>
                  </a:lnTo>
                  <a:lnTo>
                    <a:pt x="5331" y="8329"/>
                  </a:lnTo>
                  <a:lnTo>
                    <a:pt x="5330" y="8318"/>
                  </a:lnTo>
                  <a:lnTo>
                    <a:pt x="5327" y="8306"/>
                  </a:lnTo>
                  <a:lnTo>
                    <a:pt x="5324" y="8295"/>
                  </a:lnTo>
                  <a:lnTo>
                    <a:pt x="5318" y="8283"/>
                  </a:lnTo>
                  <a:lnTo>
                    <a:pt x="2600" y="3408"/>
                  </a:lnTo>
                  <a:lnTo>
                    <a:pt x="2612" y="3408"/>
                  </a:lnTo>
                  <a:lnTo>
                    <a:pt x="2624" y="3408"/>
                  </a:lnTo>
                  <a:lnTo>
                    <a:pt x="2635" y="3407"/>
                  </a:lnTo>
                  <a:lnTo>
                    <a:pt x="2641" y="3406"/>
                  </a:lnTo>
                  <a:lnTo>
                    <a:pt x="2647" y="3404"/>
                  </a:lnTo>
                  <a:lnTo>
                    <a:pt x="2653" y="3403"/>
                  </a:lnTo>
                  <a:lnTo>
                    <a:pt x="2659" y="3401"/>
                  </a:lnTo>
                  <a:lnTo>
                    <a:pt x="2664" y="3398"/>
                  </a:lnTo>
                  <a:lnTo>
                    <a:pt x="2670" y="3395"/>
                  </a:lnTo>
                  <a:lnTo>
                    <a:pt x="2676" y="3391"/>
                  </a:lnTo>
                  <a:lnTo>
                    <a:pt x="2682" y="3387"/>
                  </a:lnTo>
                  <a:lnTo>
                    <a:pt x="2688" y="3382"/>
                  </a:lnTo>
                  <a:lnTo>
                    <a:pt x="2693" y="3376"/>
                  </a:lnTo>
                  <a:lnTo>
                    <a:pt x="6943" y="784"/>
                  </a:lnTo>
                  <a:lnTo>
                    <a:pt x="6977" y="759"/>
                  </a:lnTo>
                  <a:lnTo>
                    <a:pt x="7008" y="731"/>
                  </a:lnTo>
                  <a:lnTo>
                    <a:pt x="7035" y="701"/>
                  </a:lnTo>
                  <a:lnTo>
                    <a:pt x="7060" y="669"/>
                  </a:lnTo>
                  <a:lnTo>
                    <a:pt x="7081" y="635"/>
                  </a:lnTo>
                  <a:lnTo>
                    <a:pt x="7098" y="599"/>
                  </a:lnTo>
                  <a:lnTo>
                    <a:pt x="7112" y="561"/>
                  </a:lnTo>
                  <a:lnTo>
                    <a:pt x="7123" y="522"/>
                  </a:lnTo>
                  <a:lnTo>
                    <a:pt x="7130" y="482"/>
                  </a:lnTo>
                  <a:lnTo>
                    <a:pt x="7133" y="441"/>
                  </a:lnTo>
                  <a:lnTo>
                    <a:pt x="7132" y="399"/>
                  </a:lnTo>
                  <a:lnTo>
                    <a:pt x="7128" y="357"/>
                  </a:lnTo>
                  <a:lnTo>
                    <a:pt x="7119" y="315"/>
                  </a:lnTo>
                  <a:lnTo>
                    <a:pt x="7106" y="273"/>
                  </a:lnTo>
                  <a:lnTo>
                    <a:pt x="7089" y="231"/>
                  </a:lnTo>
                  <a:lnTo>
                    <a:pt x="7068" y="190"/>
                  </a:lnTo>
                  <a:lnTo>
                    <a:pt x="7043" y="156"/>
                  </a:lnTo>
                  <a:lnTo>
                    <a:pt x="7016" y="125"/>
                  </a:lnTo>
                  <a:lnTo>
                    <a:pt x="6986" y="98"/>
                  </a:lnTo>
                  <a:lnTo>
                    <a:pt x="6954" y="73"/>
                  </a:lnTo>
                  <a:lnTo>
                    <a:pt x="6920" y="52"/>
                  </a:lnTo>
                  <a:lnTo>
                    <a:pt x="6885" y="35"/>
                  </a:lnTo>
                  <a:lnTo>
                    <a:pt x="6848" y="20"/>
                  </a:lnTo>
                  <a:lnTo>
                    <a:pt x="6810" y="10"/>
                  </a:lnTo>
                  <a:lnTo>
                    <a:pt x="6772" y="3"/>
                  </a:lnTo>
                  <a:lnTo>
                    <a:pt x="6733" y="0"/>
                  </a:lnTo>
                  <a:lnTo>
                    <a:pt x="6694" y="0"/>
                  </a:lnTo>
                  <a:lnTo>
                    <a:pt x="6655" y="5"/>
                  </a:lnTo>
                  <a:lnTo>
                    <a:pt x="6617" y="14"/>
                  </a:lnTo>
                  <a:lnTo>
                    <a:pt x="6579" y="26"/>
                  </a:lnTo>
                  <a:lnTo>
                    <a:pt x="6542" y="43"/>
                  </a:lnTo>
                  <a:lnTo>
                    <a:pt x="6506" y="65"/>
                  </a:lnTo>
                  <a:lnTo>
                    <a:pt x="2568" y="2502"/>
                  </a:lnTo>
                  <a:lnTo>
                    <a:pt x="757" y="252"/>
                  </a:lnTo>
                  <a:lnTo>
                    <a:pt x="726" y="218"/>
                  </a:lnTo>
                  <a:lnTo>
                    <a:pt x="694" y="189"/>
                  </a:lnTo>
                  <a:lnTo>
                    <a:pt x="660" y="163"/>
                  </a:lnTo>
                  <a:lnTo>
                    <a:pt x="624" y="141"/>
                  </a:lnTo>
                  <a:lnTo>
                    <a:pt x="588" y="123"/>
                  </a:lnTo>
                  <a:lnTo>
                    <a:pt x="550" y="109"/>
                  </a:lnTo>
                  <a:lnTo>
                    <a:pt x="511" y="98"/>
                  </a:lnTo>
                  <a:lnTo>
                    <a:pt x="472" y="92"/>
                  </a:lnTo>
                  <a:lnTo>
                    <a:pt x="432" y="90"/>
                  </a:lnTo>
                  <a:lnTo>
                    <a:pt x="392" y="91"/>
                  </a:lnTo>
                  <a:lnTo>
                    <a:pt x="352" y="97"/>
                  </a:lnTo>
                  <a:lnTo>
                    <a:pt x="313" y="107"/>
                  </a:lnTo>
                  <a:lnTo>
                    <a:pt x="274" y="121"/>
                  </a:lnTo>
                  <a:lnTo>
                    <a:pt x="236" y="140"/>
                  </a:lnTo>
                  <a:lnTo>
                    <a:pt x="199" y="163"/>
                  </a:lnTo>
                  <a:lnTo>
                    <a:pt x="163" y="190"/>
                  </a:lnTo>
                  <a:lnTo>
                    <a:pt x="129" y="220"/>
                  </a:lnTo>
                  <a:lnTo>
                    <a:pt x="100" y="252"/>
                  </a:lnTo>
                  <a:lnTo>
                    <a:pt x="74" y="286"/>
                  </a:lnTo>
                  <a:lnTo>
                    <a:pt x="52" y="322"/>
                  </a:lnTo>
                  <a:lnTo>
                    <a:pt x="34" y="359"/>
                  </a:lnTo>
                  <a:lnTo>
                    <a:pt x="19" y="397"/>
                  </a:lnTo>
                  <a:lnTo>
                    <a:pt x="9" y="435"/>
                  </a:lnTo>
                  <a:lnTo>
                    <a:pt x="3" y="475"/>
                  </a:lnTo>
                  <a:lnTo>
                    <a:pt x="0" y="514"/>
                  </a:lnTo>
                  <a:lnTo>
                    <a:pt x="2" y="554"/>
                  </a:lnTo>
                  <a:lnTo>
                    <a:pt x="8" y="594"/>
                  </a:lnTo>
                  <a:lnTo>
                    <a:pt x="18" y="633"/>
                  </a:lnTo>
                  <a:lnTo>
                    <a:pt x="32" y="672"/>
                  </a:lnTo>
                  <a:lnTo>
                    <a:pt x="51" y="711"/>
                  </a:lnTo>
                  <a:lnTo>
                    <a:pt x="73" y="748"/>
                  </a:lnTo>
                  <a:lnTo>
                    <a:pt x="101" y="784"/>
                  </a:lnTo>
                  <a:lnTo>
                    <a:pt x="2131" y="3283"/>
                  </a:lnTo>
                  <a:lnTo>
                    <a:pt x="2156" y="3317"/>
                  </a:lnTo>
                  <a:lnTo>
                    <a:pt x="2183" y="3347"/>
                  </a:lnTo>
                  <a:lnTo>
                    <a:pt x="2198" y="3361"/>
                  </a:lnTo>
                  <a:lnTo>
                    <a:pt x="2213" y="3374"/>
                  </a:lnTo>
                  <a:lnTo>
                    <a:pt x="2229" y="3386"/>
                  </a:lnTo>
                  <a:lnTo>
                    <a:pt x="2244" y="3396"/>
                  </a:lnTo>
                  <a:lnTo>
                    <a:pt x="2261" y="3406"/>
                  </a:lnTo>
                  <a:lnTo>
                    <a:pt x="2277" y="3415"/>
                  </a:lnTo>
                  <a:lnTo>
                    <a:pt x="2294" y="3422"/>
                  </a:lnTo>
                  <a:lnTo>
                    <a:pt x="2311" y="3428"/>
                  </a:lnTo>
                  <a:lnTo>
                    <a:pt x="2329" y="3433"/>
                  </a:lnTo>
                  <a:lnTo>
                    <a:pt x="2346" y="3437"/>
                  </a:lnTo>
                  <a:lnTo>
                    <a:pt x="2364" y="3439"/>
                  </a:lnTo>
                  <a:lnTo>
                    <a:pt x="2381" y="3439"/>
                  </a:lnTo>
                  <a:lnTo>
                    <a:pt x="5131" y="8408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2" name="Rechteck 21"/>
          <p:cNvSpPr/>
          <p:nvPr/>
        </p:nvSpPr>
        <p:spPr>
          <a:xfrm>
            <a:off x="5097999" y="900000"/>
            <a:ext cx="3154945" cy="5580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5212025" y="1078973"/>
            <a:ext cx="3049863" cy="15583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FUSION DEVICES AND THE HISTORY OF FUSION RESEARCH</a:t>
            </a:r>
          </a:p>
        </p:txBody>
      </p:sp>
      <p:grpSp>
        <p:nvGrpSpPr>
          <p:cNvPr id="15" name="Gruppierung 14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6" name="Rechteck 1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m3</a:t>
              </a:r>
            </a:p>
          </p:txBody>
        </p:sp>
      </p:grpSp>
      <p:sp>
        <p:nvSpPr>
          <p:cNvPr id="21" name="Rechteck 2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228046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-1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59999" y="1127805"/>
            <a:ext cx="3240000" cy="32172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EARLY CONCEPTS: LINEAR PINCH DEVICE </a:t>
            </a:r>
          </a:p>
          <a:p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Cylindrical magnetic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chamber enclosing a hot plasma, with an electric current ‘pinching’ the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plasma and keeping it away from the wall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Problem with energy losses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at each end of the container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252944" y="169668"/>
            <a:ext cx="891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>
                <a:solidFill>
                  <a:schemeClr val="bg1"/>
                </a:solidFill>
              </a:rPr>
              <a:t>m3</a:t>
            </a:r>
          </a:p>
        </p:txBody>
      </p:sp>
      <p:sp>
        <p:nvSpPr>
          <p:cNvPr id="18" name="Rechteck 17"/>
          <p:cNvSpPr/>
          <p:nvPr/>
        </p:nvSpPr>
        <p:spPr>
          <a:xfrm>
            <a:off x="4343246" y="2303471"/>
            <a:ext cx="2755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>
                <a:solidFill>
                  <a:schemeClr val="tx1">
                    <a:lumMod val="65000"/>
                    <a:lumOff val="35000"/>
                  </a:schemeClr>
                </a:solidFill>
              </a:rPr>
              <a:t>Charges in a magnetic field</a:t>
            </a:r>
            <a:endParaRPr lang="de-DE" b="1"/>
          </a:p>
        </p:txBody>
      </p:sp>
      <p:sp>
        <p:nvSpPr>
          <p:cNvPr id="22" name="Rechteck 21"/>
          <p:cNvSpPr/>
          <p:nvPr/>
        </p:nvSpPr>
        <p:spPr>
          <a:xfrm>
            <a:off x="3615267" y="5902893"/>
            <a:ext cx="35510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Photo of pinch device from Wikipedia – </a:t>
            </a:r>
            <a:br>
              <a:rPr lang="de-DE" sz="1000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released for public domain use:</a:t>
            </a:r>
            <a:br>
              <a:rPr lang="de-DE" sz="1000" i="1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000" i="1">
                <a:solidFill>
                  <a:schemeClr val="tx1">
                    <a:lumMod val="65000"/>
                    <a:lumOff val="35000"/>
                  </a:schemeClr>
                </a:solidFill>
              </a:rPr>
              <a:t>http://commons.wikimedia.org/wiki/File:Z-pinch_H-gamma.jpg </a:t>
            </a:r>
          </a:p>
        </p:txBody>
      </p:sp>
      <p:pic>
        <p:nvPicPr>
          <p:cNvPr id="3" name="Bild 2" descr="Versu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7714"/>
            <a:ext cx="3599999" cy="1882286"/>
          </a:xfrm>
          <a:prstGeom prst="rect">
            <a:avLst/>
          </a:prstGeom>
        </p:spPr>
      </p:pic>
      <p:sp>
        <p:nvSpPr>
          <p:cNvPr id="17" name="Rechteck 16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17</a:t>
            </a:r>
          </a:p>
        </p:txBody>
      </p:sp>
      <p:grpSp>
        <p:nvGrpSpPr>
          <p:cNvPr id="19" name="Gruppierung 18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20" name="Rechteck 19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m3</a:t>
              </a:r>
            </a:p>
          </p:txBody>
        </p:sp>
      </p:grpSp>
      <p:sp>
        <p:nvSpPr>
          <p:cNvPr id="23" name="Freeform 1"/>
          <p:cNvSpPr>
            <a:spLocks noChangeArrowheads="1"/>
          </p:cNvSpPr>
          <p:nvPr/>
        </p:nvSpPr>
        <p:spPr bwMode="auto">
          <a:xfrm>
            <a:off x="7921631" y="2734802"/>
            <a:ext cx="351806" cy="1054238"/>
          </a:xfrm>
          <a:custGeom>
            <a:avLst/>
            <a:gdLst>
              <a:gd name="T0" fmla="*/ 1312 w 1313"/>
              <a:gd name="T1" fmla="*/ 1969 h 3938"/>
              <a:gd name="T2" fmla="*/ 1312 w 1313"/>
              <a:gd name="T3" fmla="*/ 1969 h 3938"/>
              <a:gd name="T4" fmla="*/ 656 w 1313"/>
              <a:gd name="T5" fmla="*/ 3937 h 3938"/>
              <a:gd name="T6" fmla="*/ 0 w 1313"/>
              <a:gd name="T7" fmla="*/ 1969 h 3938"/>
              <a:gd name="T8" fmla="*/ 656 w 1313"/>
              <a:gd name="T9" fmla="*/ 0 h 3938"/>
              <a:gd name="T10" fmla="*/ 1312 w 1313"/>
              <a:gd name="T11" fmla="*/ 1969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3" h="3938">
                <a:moveTo>
                  <a:pt x="1312" y="1969"/>
                </a:moveTo>
                <a:lnTo>
                  <a:pt x="1312" y="1969"/>
                </a:lnTo>
                <a:cubicBezTo>
                  <a:pt x="1312" y="3062"/>
                  <a:pt x="1000" y="3937"/>
                  <a:pt x="656" y="3937"/>
                </a:cubicBezTo>
                <a:cubicBezTo>
                  <a:pt x="281" y="3937"/>
                  <a:pt x="0" y="3062"/>
                  <a:pt x="0" y="1969"/>
                </a:cubicBezTo>
                <a:cubicBezTo>
                  <a:pt x="0" y="876"/>
                  <a:pt x="281" y="0"/>
                  <a:pt x="656" y="0"/>
                </a:cubicBezTo>
                <a:cubicBezTo>
                  <a:pt x="1000" y="0"/>
                  <a:pt x="1312" y="876"/>
                  <a:pt x="1312" y="196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" name="Freeform 2"/>
          <p:cNvSpPr>
            <a:spLocks noChangeArrowheads="1"/>
          </p:cNvSpPr>
          <p:nvPr/>
        </p:nvSpPr>
        <p:spPr bwMode="auto">
          <a:xfrm>
            <a:off x="4400025" y="2734802"/>
            <a:ext cx="3873412" cy="1054238"/>
          </a:xfrm>
          <a:custGeom>
            <a:avLst/>
            <a:gdLst>
              <a:gd name="T0" fmla="*/ 13811 w 14468"/>
              <a:gd name="T1" fmla="*/ 0 h 3938"/>
              <a:gd name="T2" fmla="*/ 13811 w 14468"/>
              <a:gd name="T3" fmla="*/ 0 h 3938"/>
              <a:gd name="T4" fmla="*/ 656 w 14468"/>
              <a:gd name="T5" fmla="*/ 0 h 3938"/>
              <a:gd name="T6" fmla="*/ 0 w 14468"/>
              <a:gd name="T7" fmla="*/ 1969 h 3938"/>
              <a:gd name="T8" fmla="*/ 656 w 14468"/>
              <a:gd name="T9" fmla="*/ 3937 h 3938"/>
              <a:gd name="T10" fmla="*/ 13811 w 14468"/>
              <a:gd name="T11" fmla="*/ 3937 h 3938"/>
              <a:gd name="T12" fmla="*/ 13155 w 14468"/>
              <a:gd name="T13" fmla="*/ 1969 h 3938"/>
              <a:gd name="T14" fmla="*/ 13811 w 14468"/>
              <a:gd name="T15" fmla="*/ 0 h 3938"/>
              <a:gd name="T16" fmla="*/ 14467 w 14468"/>
              <a:gd name="T17" fmla="*/ 1969 h 3938"/>
              <a:gd name="T18" fmla="*/ 14467 w 14468"/>
              <a:gd name="T19" fmla="*/ 1969 h 3938"/>
              <a:gd name="T20" fmla="*/ 13811 w 14468"/>
              <a:gd name="T21" fmla="*/ 0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4468" h="3938">
                <a:moveTo>
                  <a:pt x="13811" y="0"/>
                </a:moveTo>
                <a:lnTo>
                  <a:pt x="13811" y="0"/>
                </a:lnTo>
                <a:cubicBezTo>
                  <a:pt x="656" y="0"/>
                  <a:pt x="656" y="0"/>
                  <a:pt x="656" y="0"/>
                </a:cubicBezTo>
                <a:cubicBezTo>
                  <a:pt x="312" y="0"/>
                  <a:pt x="0" y="876"/>
                  <a:pt x="0" y="1969"/>
                </a:cubicBezTo>
                <a:cubicBezTo>
                  <a:pt x="0" y="3062"/>
                  <a:pt x="312" y="3937"/>
                  <a:pt x="656" y="3937"/>
                </a:cubicBezTo>
                <a:cubicBezTo>
                  <a:pt x="13811" y="3937"/>
                  <a:pt x="13811" y="3937"/>
                  <a:pt x="13811" y="3937"/>
                </a:cubicBezTo>
                <a:cubicBezTo>
                  <a:pt x="13436" y="3937"/>
                  <a:pt x="13155" y="3062"/>
                  <a:pt x="13155" y="1969"/>
                </a:cubicBezTo>
                <a:cubicBezTo>
                  <a:pt x="13155" y="876"/>
                  <a:pt x="13436" y="0"/>
                  <a:pt x="13811" y="0"/>
                </a:cubicBezTo>
                <a:cubicBezTo>
                  <a:pt x="14155" y="0"/>
                  <a:pt x="14467" y="876"/>
                  <a:pt x="14467" y="1969"/>
                </a:cubicBezTo>
                <a:lnTo>
                  <a:pt x="14467" y="1969"/>
                </a:lnTo>
                <a:cubicBezTo>
                  <a:pt x="14467" y="876"/>
                  <a:pt x="14155" y="0"/>
                  <a:pt x="13811" y="0"/>
                </a:cubicBezTo>
              </a:path>
            </a:pathLst>
          </a:custGeom>
          <a:solidFill>
            <a:srgbClr val="FAF6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5" name="Freeform 3"/>
          <p:cNvSpPr>
            <a:spLocks noChangeArrowheads="1"/>
          </p:cNvSpPr>
          <p:nvPr/>
        </p:nvSpPr>
        <p:spPr bwMode="auto">
          <a:xfrm>
            <a:off x="7921631" y="2734802"/>
            <a:ext cx="351806" cy="1054238"/>
          </a:xfrm>
          <a:custGeom>
            <a:avLst/>
            <a:gdLst>
              <a:gd name="T0" fmla="*/ 656 w 1313"/>
              <a:gd name="T1" fmla="*/ 0 h 3938"/>
              <a:gd name="T2" fmla="*/ 656 w 1313"/>
              <a:gd name="T3" fmla="*/ 0 h 3938"/>
              <a:gd name="T4" fmla="*/ 0 w 1313"/>
              <a:gd name="T5" fmla="*/ 1969 h 3938"/>
              <a:gd name="T6" fmla="*/ 656 w 1313"/>
              <a:gd name="T7" fmla="*/ 3937 h 3938"/>
              <a:gd name="T8" fmla="*/ 656 w 1313"/>
              <a:gd name="T9" fmla="*/ 3937 h 3938"/>
              <a:gd name="T10" fmla="*/ 1312 w 1313"/>
              <a:gd name="T11" fmla="*/ 1969 h 3938"/>
              <a:gd name="T12" fmla="*/ 656 w 1313"/>
              <a:gd name="T13" fmla="*/ 0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13" h="3938">
                <a:moveTo>
                  <a:pt x="656" y="0"/>
                </a:moveTo>
                <a:lnTo>
                  <a:pt x="656" y="0"/>
                </a:lnTo>
                <a:cubicBezTo>
                  <a:pt x="281" y="0"/>
                  <a:pt x="0" y="876"/>
                  <a:pt x="0" y="1969"/>
                </a:cubicBezTo>
                <a:cubicBezTo>
                  <a:pt x="0" y="3062"/>
                  <a:pt x="281" y="3937"/>
                  <a:pt x="656" y="3937"/>
                </a:cubicBezTo>
                <a:lnTo>
                  <a:pt x="656" y="3937"/>
                </a:lnTo>
                <a:cubicBezTo>
                  <a:pt x="1000" y="3937"/>
                  <a:pt x="1312" y="3062"/>
                  <a:pt x="1312" y="1969"/>
                </a:cubicBezTo>
                <a:cubicBezTo>
                  <a:pt x="1312" y="876"/>
                  <a:pt x="1000" y="0"/>
                  <a:pt x="656" y="0"/>
                </a:cubicBezTo>
              </a:path>
            </a:pathLst>
          </a:custGeom>
          <a:solidFill>
            <a:srgbClr val="FAF5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6" name="Freeform 4"/>
          <p:cNvSpPr>
            <a:spLocks noChangeArrowheads="1"/>
          </p:cNvSpPr>
          <p:nvPr/>
        </p:nvSpPr>
        <p:spPr bwMode="auto">
          <a:xfrm>
            <a:off x="4400025" y="2734802"/>
            <a:ext cx="351806" cy="1054238"/>
          </a:xfrm>
          <a:custGeom>
            <a:avLst/>
            <a:gdLst>
              <a:gd name="T0" fmla="*/ 1312 w 1313"/>
              <a:gd name="T1" fmla="*/ 1969 h 3938"/>
              <a:gd name="T2" fmla="*/ 1312 w 1313"/>
              <a:gd name="T3" fmla="*/ 1969 h 3938"/>
              <a:gd name="T4" fmla="*/ 656 w 1313"/>
              <a:gd name="T5" fmla="*/ 3937 h 3938"/>
              <a:gd name="T6" fmla="*/ 0 w 1313"/>
              <a:gd name="T7" fmla="*/ 1969 h 3938"/>
              <a:gd name="T8" fmla="*/ 656 w 1313"/>
              <a:gd name="T9" fmla="*/ 0 h 3938"/>
              <a:gd name="T10" fmla="*/ 1312 w 1313"/>
              <a:gd name="T11" fmla="*/ 1969 h 3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13" h="3938">
                <a:moveTo>
                  <a:pt x="1312" y="1969"/>
                </a:moveTo>
                <a:lnTo>
                  <a:pt x="1312" y="1969"/>
                </a:lnTo>
                <a:cubicBezTo>
                  <a:pt x="1312" y="3062"/>
                  <a:pt x="1031" y="3937"/>
                  <a:pt x="656" y="3937"/>
                </a:cubicBezTo>
                <a:cubicBezTo>
                  <a:pt x="312" y="3937"/>
                  <a:pt x="0" y="3062"/>
                  <a:pt x="0" y="1969"/>
                </a:cubicBezTo>
                <a:cubicBezTo>
                  <a:pt x="0" y="876"/>
                  <a:pt x="312" y="0"/>
                  <a:pt x="656" y="0"/>
                </a:cubicBezTo>
                <a:cubicBezTo>
                  <a:pt x="1031" y="0"/>
                  <a:pt x="1312" y="876"/>
                  <a:pt x="1312" y="196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/>
          </a:p>
        </p:txBody>
      </p:sp>
      <p:sp>
        <p:nvSpPr>
          <p:cNvPr id="27" name="Freeform 5"/>
          <p:cNvSpPr>
            <a:spLocks noChangeArrowheads="1"/>
          </p:cNvSpPr>
          <p:nvPr/>
        </p:nvSpPr>
        <p:spPr bwMode="auto">
          <a:xfrm>
            <a:off x="4843915" y="2910705"/>
            <a:ext cx="610349" cy="226667"/>
          </a:xfrm>
          <a:custGeom>
            <a:avLst/>
            <a:gdLst>
              <a:gd name="T0" fmla="*/ 2219 w 2282"/>
              <a:gd name="T1" fmla="*/ 562 h 845"/>
              <a:gd name="T2" fmla="*/ 1906 w 2282"/>
              <a:gd name="T3" fmla="*/ 750 h 845"/>
              <a:gd name="T4" fmla="*/ 1781 w 2282"/>
              <a:gd name="T5" fmla="*/ 719 h 845"/>
              <a:gd name="T6" fmla="*/ 1781 w 2282"/>
              <a:gd name="T7" fmla="*/ 750 h 845"/>
              <a:gd name="T8" fmla="*/ 1781 w 2282"/>
              <a:gd name="T9" fmla="*/ 750 h 845"/>
              <a:gd name="T10" fmla="*/ 1781 w 2282"/>
              <a:gd name="T11" fmla="*/ 719 h 845"/>
              <a:gd name="T12" fmla="*/ 1656 w 2282"/>
              <a:gd name="T13" fmla="*/ 406 h 845"/>
              <a:gd name="T14" fmla="*/ 1781 w 2282"/>
              <a:gd name="T15" fmla="*/ 62 h 845"/>
              <a:gd name="T16" fmla="*/ 1906 w 2282"/>
              <a:gd name="T17" fmla="*/ 406 h 845"/>
              <a:gd name="T18" fmla="*/ 1562 w 2282"/>
              <a:gd name="T19" fmla="*/ 750 h 845"/>
              <a:gd name="T20" fmla="*/ 1219 w 2282"/>
              <a:gd name="T21" fmla="*/ 625 h 845"/>
              <a:gd name="T22" fmla="*/ 1281 w 2282"/>
              <a:gd name="T23" fmla="*/ 94 h 845"/>
              <a:gd name="T24" fmla="*/ 1437 w 2282"/>
              <a:gd name="T25" fmla="*/ 219 h 845"/>
              <a:gd name="T26" fmla="*/ 1375 w 2282"/>
              <a:gd name="T27" fmla="*/ 719 h 845"/>
              <a:gd name="T28" fmla="*/ 1312 w 2282"/>
              <a:gd name="T29" fmla="*/ 719 h 845"/>
              <a:gd name="T30" fmla="*/ 969 w 2282"/>
              <a:gd name="T31" fmla="*/ 750 h 845"/>
              <a:gd name="T32" fmla="*/ 719 w 2282"/>
              <a:gd name="T33" fmla="*/ 406 h 845"/>
              <a:gd name="T34" fmla="*/ 875 w 2282"/>
              <a:gd name="T35" fmla="*/ 62 h 845"/>
              <a:gd name="T36" fmla="*/ 1000 w 2282"/>
              <a:gd name="T37" fmla="*/ 406 h 845"/>
              <a:gd name="T38" fmla="*/ 625 w 2282"/>
              <a:gd name="T39" fmla="*/ 750 h 845"/>
              <a:gd name="T40" fmla="*/ 312 w 2282"/>
              <a:gd name="T41" fmla="*/ 625 h 845"/>
              <a:gd name="T42" fmla="*/ 375 w 2282"/>
              <a:gd name="T43" fmla="*/ 94 h 845"/>
              <a:gd name="T44" fmla="*/ 500 w 2282"/>
              <a:gd name="T45" fmla="*/ 219 h 845"/>
              <a:gd name="T46" fmla="*/ 437 w 2282"/>
              <a:gd name="T47" fmla="*/ 719 h 845"/>
              <a:gd name="T48" fmla="*/ 375 w 2282"/>
              <a:gd name="T49" fmla="*/ 750 h 845"/>
              <a:gd name="T50" fmla="*/ 375 w 2282"/>
              <a:gd name="T51" fmla="*/ 750 h 845"/>
              <a:gd name="T52" fmla="*/ 375 w 2282"/>
              <a:gd name="T53" fmla="*/ 750 h 845"/>
              <a:gd name="T54" fmla="*/ 375 w 2282"/>
              <a:gd name="T55" fmla="*/ 750 h 845"/>
              <a:gd name="T56" fmla="*/ 250 w 2282"/>
              <a:gd name="T57" fmla="*/ 750 h 845"/>
              <a:gd name="T58" fmla="*/ 94 w 2282"/>
              <a:gd name="T59" fmla="*/ 625 h 845"/>
              <a:gd name="T60" fmla="*/ 62 w 2282"/>
              <a:gd name="T61" fmla="*/ 625 h 845"/>
              <a:gd name="T62" fmla="*/ 62 w 2282"/>
              <a:gd name="T63" fmla="*/ 625 h 845"/>
              <a:gd name="T64" fmla="*/ 62 w 2282"/>
              <a:gd name="T65" fmla="*/ 719 h 845"/>
              <a:gd name="T66" fmla="*/ 406 w 2282"/>
              <a:gd name="T67" fmla="*/ 812 h 845"/>
              <a:gd name="T68" fmla="*/ 406 w 2282"/>
              <a:gd name="T69" fmla="*/ 750 h 845"/>
              <a:gd name="T70" fmla="*/ 594 w 2282"/>
              <a:gd name="T71" fmla="*/ 625 h 845"/>
              <a:gd name="T72" fmla="*/ 500 w 2282"/>
              <a:gd name="T73" fmla="*/ 31 h 845"/>
              <a:gd name="T74" fmla="*/ 250 w 2282"/>
              <a:gd name="T75" fmla="*/ 187 h 845"/>
              <a:gd name="T76" fmla="*/ 406 w 2282"/>
              <a:gd name="T77" fmla="*/ 781 h 845"/>
              <a:gd name="T78" fmla="*/ 875 w 2282"/>
              <a:gd name="T79" fmla="*/ 781 h 845"/>
              <a:gd name="T80" fmla="*/ 1000 w 2282"/>
              <a:gd name="T81" fmla="*/ 125 h 845"/>
              <a:gd name="T82" fmla="*/ 781 w 2282"/>
              <a:gd name="T83" fmla="*/ 31 h 845"/>
              <a:gd name="T84" fmla="*/ 719 w 2282"/>
              <a:gd name="T85" fmla="*/ 656 h 845"/>
              <a:gd name="T86" fmla="*/ 1094 w 2282"/>
              <a:gd name="T87" fmla="*/ 844 h 845"/>
              <a:gd name="T88" fmla="*/ 1312 w 2282"/>
              <a:gd name="T89" fmla="*/ 750 h 845"/>
              <a:gd name="T90" fmla="*/ 1500 w 2282"/>
              <a:gd name="T91" fmla="*/ 625 h 845"/>
              <a:gd name="T92" fmla="*/ 1406 w 2282"/>
              <a:gd name="T93" fmla="*/ 31 h 845"/>
              <a:gd name="T94" fmla="*/ 1156 w 2282"/>
              <a:gd name="T95" fmla="*/ 187 h 845"/>
              <a:gd name="T96" fmla="*/ 1312 w 2282"/>
              <a:gd name="T97" fmla="*/ 781 h 845"/>
              <a:gd name="T98" fmla="*/ 1781 w 2282"/>
              <a:gd name="T99" fmla="*/ 781 h 845"/>
              <a:gd name="T100" fmla="*/ 1937 w 2282"/>
              <a:gd name="T101" fmla="*/ 125 h 845"/>
              <a:gd name="T102" fmla="*/ 1687 w 2282"/>
              <a:gd name="T103" fmla="*/ 31 h 845"/>
              <a:gd name="T104" fmla="*/ 1625 w 2282"/>
              <a:gd name="T105" fmla="*/ 656 h 845"/>
              <a:gd name="T106" fmla="*/ 1781 w 2282"/>
              <a:gd name="T107" fmla="*/ 750 h 845"/>
              <a:gd name="T108" fmla="*/ 2031 w 2282"/>
              <a:gd name="T109" fmla="*/ 812 h 845"/>
              <a:gd name="T110" fmla="*/ 2219 w 2282"/>
              <a:gd name="T111" fmla="*/ 562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2" h="845">
                <a:moveTo>
                  <a:pt x="2219" y="562"/>
                </a:moveTo>
                <a:lnTo>
                  <a:pt x="2219" y="562"/>
                </a:lnTo>
                <a:lnTo>
                  <a:pt x="2219" y="562"/>
                </a:lnTo>
                <a:cubicBezTo>
                  <a:pt x="2219" y="594"/>
                  <a:pt x="2187" y="625"/>
                  <a:pt x="2156" y="656"/>
                </a:cubicBezTo>
                <a:cubicBezTo>
                  <a:pt x="2094" y="687"/>
                  <a:pt x="2062" y="719"/>
                  <a:pt x="2000" y="750"/>
                </a:cubicBezTo>
                <a:cubicBezTo>
                  <a:pt x="1969" y="750"/>
                  <a:pt x="1937" y="750"/>
                  <a:pt x="1906" y="750"/>
                </a:cubicBezTo>
                <a:cubicBezTo>
                  <a:pt x="1875" y="750"/>
                  <a:pt x="1844" y="750"/>
                  <a:pt x="1812" y="750"/>
                </a:cubicBezTo>
                <a:cubicBezTo>
                  <a:pt x="1812" y="750"/>
                  <a:pt x="1812" y="750"/>
                  <a:pt x="1812" y="719"/>
                </a:cubicBezTo>
                <a:cubicBezTo>
                  <a:pt x="1781" y="719"/>
                  <a:pt x="1781" y="719"/>
                  <a:pt x="1781" y="719"/>
                </a:cubicBezTo>
                <a:lnTo>
                  <a:pt x="1781" y="719"/>
                </a:lnTo>
                <a:lnTo>
                  <a:pt x="1781" y="719"/>
                </a:lnTo>
                <a:cubicBezTo>
                  <a:pt x="1781" y="750"/>
                  <a:pt x="1781" y="750"/>
                  <a:pt x="1781" y="750"/>
                </a:cubicBezTo>
                <a:cubicBezTo>
                  <a:pt x="1781" y="719"/>
                  <a:pt x="1781" y="719"/>
                  <a:pt x="1781" y="719"/>
                </a:cubicBezTo>
                <a:lnTo>
                  <a:pt x="1781" y="719"/>
                </a:lnTo>
                <a:cubicBezTo>
                  <a:pt x="1781" y="750"/>
                  <a:pt x="1781" y="750"/>
                  <a:pt x="1781" y="750"/>
                </a:cubicBezTo>
                <a:cubicBezTo>
                  <a:pt x="1781" y="719"/>
                  <a:pt x="1781" y="719"/>
                  <a:pt x="1781" y="719"/>
                </a:cubicBezTo>
                <a:lnTo>
                  <a:pt x="1781" y="719"/>
                </a:lnTo>
                <a:lnTo>
                  <a:pt x="1781" y="719"/>
                </a:lnTo>
                <a:lnTo>
                  <a:pt x="1750" y="719"/>
                </a:lnTo>
                <a:cubicBezTo>
                  <a:pt x="1719" y="687"/>
                  <a:pt x="1687" y="656"/>
                  <a:pt x="1656" y="594"/>
                </a:cubicBezTo>
                <a:cubicBezTo>
                  <a:pt x="1656" y="531"/>
                  <a:pt x="1656" y="469"/>
                  <a:pt x="1656" y="406"/>
                </a:cubicBezTo>
                <a:cubicBezTo>
                  <a:pt x="1656" y="312"/>
                  <a:pt x="1656" y="219"/>
                  <a:pt x="1687" y="156"/>
                </a:cubicBezTo>
                <a:cubicBezTo>
                  <a:pt x="1719" y="125"/>
                  <a:pt x="1719" y="125"/>
                  <a:pt x="1750" y="94"/>
                </a:cubicBezTo>
                <a:lnTo>
                  <a:pt x="1781" y="62"/>
                </a:lnTo>
                <a:lnTo>
                  <a:pt x="1812" y="94"/>
                </a:lnTo>
                <a:cubicBezTo>
                  <a:pt x="1844" y="125"/>
                  <a:pt x="1875" y="156"/>
                  <a:pt x="1875" y="219"/>
                </a:cubicBezTo>
                <a:cubicBezTo>
                  <a:pt x="1906" y="250"/>
                  <a:pt x="1906" y="344"/>
                  <a:pt x="1906" y="406"/>
                </a:cubicBezTo>
                <a:cubicBezTo>
                  <a:pt x="1906" y="500"/>
                  <a:pt x="1906" y="562"/>
                  <a:pt x="1875" y="625"/>
                </a:cubicBezTo>
                <a:cubicBezTo>
                  <a:pt x="1844" y="687"/>
                  <a:pt x="1812" y="719"/>
                  <a:pt x="1781" y="719"/>
                </a:cubicBezTo>
                <a:cubicBezTo>
                  <a:pt x="1719" y="750"/>
                  <a:pt x="1656" y="750"/>
                  <a:pt x="1562" y="750"/>
                </a:cubicBezTo>
                <a:cubicBezTo>
                  <a:pt x="1469" y="750"/>
                  <a:pt x="1437" y="750"/>
                  <a:pt x="1406" y="750"/>
                </a:cubicBezTo>
                <a:cubicBezTo>
                  <a:pt x="1375" y="750"/>
                  <a:pt x="1375" y="750"/>
                  <a:pt x="1344" y="719"/>
                </a:cubicBezTo>
                <a:cubicBezTo>
                  <a:pt x="1281" y="719"/>
                  <a:pt x="1250" y="687"/>
                  <a:pt x="1219" y="625"/>
                </a:cubicBezTo>
                <a:cubicBezTo>
                  <a:pt x="1187" y="562"/>
                  <a:pt x="1187" y="500"/>
                  <a:pt x="1187" y="406"/>
                </a:cubicBezTo>
                <a:cubicBezTo>
                  <a:pt x="1187" y="312"/>
                  <a:pt x="1187" y="219"/>
                  <a:pt x="1219" y="156"/>
                </a:cubicBezTo>
                <a:cubicBezTo>
                  <a:pt x="1250" y="125"/>
                  <a:pt x="1250" y="125"/>
                  <a:pt x="1281" y="94"/>
                </a:cubicBezTo>
                <a:lnTo>
                  <a:pt x="1312" y="62"/>
                </a:lnTo>
                <a:cubicBezTo>
                  <a:pt x="1344" y="62"/>
                  <a:pt x="1344" y="94"/>
                  <a:pt x="1375" y="94"/>
                </a:cubicBezTo>
                <a:cubicBezTo>
                  <a:pt x="1375" y="125"/>
                  <a:pt x="1406" y="156"/>
                  <a:pt x="1437" y="219"/>
                </a:cubicBezTo>
                <a:cubicBezTo>
                  <a:pt x="1437" y="250"/>
                  <a:pt x="1469" y="344"/>
                  <a:pt x="1469" y="406"/>
                </a:cubicBezTo>
                <a:cubicBezTo>
                  <a:pt x="1469" y="500"/>
                  <a:pt x="1437" y="594"/>
                  <a:pt x="1406" y="656"/>
                </a:cubicBezTo>
                <a:cubicBezTo>
                  <a:pt x="1406" y="687"/>
                  <a:pt x="1375" y="687"/>
                  <a:pt x="1375" y="719"/>
                </a:cubicBezTo>
                <a:cubicBezTo>
                  <a:pt x="1344" y="719"/>
                  <a:pt x="1344" y="719"/>
                  <a:pt x="1312" y="719"/>
                </a:cubicBezTo>
                <a:lnTo>
                  <a:pt x="1312" y="719"/>
                </a:lnTo>
                <a:lnTo>
                  <a:pt x="1312" y="719"/>
                </a:lnTo>
                <a:lnTo>
                  <a:pt x="1312" y="719"/>
                </a:lnTo>
                <a:cubicBezTo>
                  <a:pt x="1281" y="750"/>
                  <a:pt x="1187" y="750"/>
                  <a:pt x="1094" y="750"/>
                </a:cubicBezTo>
                <a:cubicBezTo>
                  <a:pt x="1062" y="750"/>
                  <a:pt x="1000" y="750"/>
                  <a:pt x="969" y="750"/>
                </a:cubicBezTo>
                <a:cubicBezTo>
                  <a:pt x="937" y="750"/>
                  <a:pt x="906" y="750"/>
                  <a:pt x="875" y="719"/>
                </a:cubicBezTo>
                <a:cubicBezTo>
                  <a:pt x="844" y="719"/>
                  <a:pt x="812" y="687"/>
                  <a:pt x="781" y="625"/>
                </a:cubicBezTo>
                <a:cubicBezTo>
                  <a:pt x="750" y="562"/>
                  <a:pt x="719" y="500"/>
                  <a:pt x="719" y="406"/>
                </a:cubicBezTo>
                <a:cubicBezTo>
                  <a:pt x="719" y="312"/>
                  <a:pt x="750" y="219"/>
                  <a:pt x="781" y="156"/>
                </a:cubicBezTo>
                <a:cubicBezTo>
                  <a:pt x="781" y="125"/>
                  <a:pt x="812" y="125"/>
                  <a:pt x="812" y="94"/>
                </a:cubicBezTo>
                <a:cubicBezTo>
                  <a:pt x="844" y="94"/>
                  <a:pt x="844" y="62"/>
                  <a:pt x="875" y="62"/>
                </a:cubicBezTo>
                <a:lnTo>
                  <a:pt x="906" y="94"/>
                </a:lnTo>
                <a:cubicBezTo>
                  <a:pt x="937" y="125"/>
                  <a:pt x="969" y="156"/>
                  <a:pt x="969" y="219"/>
                </a:cubicBezTo>
                <a:cubicBezTo>
                  <a:pt x="1000" y="250"/>
                  <a:pt x="1000" y="344"/>
                  <a:pt x="1000" y="406"/>
                </a:cubicBezTo>
                <a:cubicBezTo>
                  <a:pt x="1000" y="500"/>
                  <a:pt x="1000" y="562"/>
                  <a:pt x="969" y="625"/>
                </a:cubicBezTo>
                <a:cubicBezTo>
                  <a:pt x="937" y="687"/>
                  <a:pt x="906" y="719"/>
                  <a:pt x="844" y="719"/>
                </a:cubicBezTo>
                <a:cubicBezTo>
                  <a:pt x="812" y="750"/>
                  <a:pt x="750" y="750"/>
                  <a:pt x="625" y="750"/>
                </a:cubicBezTo>
                <a:cubicBezTo>
                  <a:pt x="562" y="750"/>
                  <a:pt x="531" y="750"/>
                  <a:pt x="500" y="750"/>
                </a:cubicBezTo>
                <a:cubicBezTo>
                  <a:pt x="469" y="750"/>
                  <a:pt x="437" y="750"/>
                  <a:pt x="406" y="719"/>
                </a:cubicBezTo>
                <a:cubicBezTo>
                  <a:pt x="375" y="719"/>
                  <a:pt x="344" y="687"/>
                  <a:pt x="312" y="625"/>
                </a:cubicBezTo>
                <a:cubicBezTo>
                  <a:pt x="281" y="562"/>
                  <a:pt x="281" y="500"/>
                  <a:pt x="281" y="406"/>
                </a:cubicBezTo>
                <a:cubicBezTo>
                  <a:pt x="281" y="312"/>
                  <a:pt x="281" y="219"/>
                  <a:pt x="312" y="156"/>
                </a:cubicBezTo>
                <a:cubicBezTo>
                  <a:pt x="344" y="125"/>
                  <a:pt x="344" y="125"/>
                  <a:pt x="375" y="94"/>
                </a:cubicBezTo>
                <a:lnTo>
                  <a:pt x="406" y="62"/>
                </a:lnTo>
                <a:lnTo>
                  <a:pt x="437" y="94"/>
                </a:lnTo>
                <a:cubicBezTo>
                  <a:pt x="469" y="125"/>
                  <a:pt x="500" y="156"/>
                  <a:pt x="500" y="219"/>
                </a:cubicBezTo>
                <a:cubicBezTo>
                  <a:pt x="531" y="250"/>
                  <a:pt x="531" y="344"/>
                  <a:pt x="531" y="406"/>
                </a:cubicBezTo>
                <a:cubicBezTo>
                  <a:pt x="531" y="500"/>
                  <a:pt x="531" y="594"/>
                  <a:pt x="500" y="656"/>
                </a:cubicBezTo>
                <a:cubicBezTo>
                  <a:pt x="469" y="687"/>
                  <a:pt x="469" y="687"/>
                  <a:pt x="437" y="719"/>
                </a:cubicBezTo>
                <a:lnTo>
                  <a:pt x="406" y="719"/>
                </a:lnTo>
                <a:cubicBezTo>
                  <a:pt x="375" y="719"/>
                  <a:pt x="375" y="719"/>
                  <a:pt x="375" y="719"/>
                </a:cubicBezTo>
                <a:cubicBezTo>
                  <a:pt x="375" y="750"/>
                  <a:pt x="375" y="750"/>
                  <a:pt x="375" y="750"/>
                </a:cubicBezTo>
                <a:cubicBezTo>
                  <a:pt x="406" y="750"/>
                  <a:pt x="406" y="750"/>
                  <a:pt x="406" y="750"/>
                </a:cubicBezTo>
                <a:cubicBezTo>
                  <a:pt x="375" y="750"/>
                  <a:pt x="375" y="750"/>
                  <a:pt x="375" y="750"/>
                </a:cubicBezTo>
                <a:lnTo>
                  <a:pt x="375" y="750"/>
                </a:lnTo>
                <a:cubicBezTo>
                  <a:pt x="406" y="750"/>
                  <a:pt x="406" y="750"/>
                  <a:pt x="406" y="750"/>
                </a:cubicBezTo>
                <a:cubicBezTo>
                  <a:pt x="375" y="750"/>
                  <a:pt x="375" y="750"/>
                  <a:pt x="375" y="750"/>
                </a:cubicBez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cubicBezTo>
                  <a:pt x="375" y="750"/>
                  <a:pt x="375" y="750"/>
                  <a:pt x="312" y="750"/>
                </a:cubicBezTo>
                <a:cubicBezTo>
                  <a:pt x="281" y="750"/>
                  <a:pt x="250" y="750"/>
                  <a:pt x="250" y="750"/>
                </a:cubicBezTo>
                <a:cubicBezTo>
                  <a:pt x="156" y="750"/>
                  <a:pt x="125" y="719"/>
                  <a:pt x="94" y="687"/>
                </a:cubicBezTo>
                <a:lnTo>
                  <a:pt x="94" y="656"/>
                </a:lnTo>
                <a:lnTo>
                  <a:pt x="94" y="625"/>
                </a:lnTo>
                <a:lnTo>
                  <a:pt x="94" y="625"/>
                </a:lnTo>
                <a:lnTo>
                  <a:pt x="94" y="625"/>
                </a:lnTo>
                <a:cubicBezTo>
                  <a:pt x="62" y="625"/>
                  <a:pt x="62" y="625"/>
                  <a:pt x="62" y="625"/>
                </a:cubicBezTo>
                <a:cubicBezTo>
                  <a:pt x="94" y="625"/>
                  <a:pt x="94" y="625"/>
                  <a:pt x="94" y="625"/>
                </a:cubicBezTo>
                <a:lnTo>
                  <a:pt x="94" y="625"/>
                </a:lnTo>
                <a:cubicBezTo>
                  <a:pt x="62" y="625"/>
                  <a:pt x="62" y="625"/>
                  <a:pt x="62" y="625"/>
                </a:cubicBezTo>
                <a:cubicBezTo>
                  <a:pt x="94" y="625"/>
                  <a:pt x="94" y="625"/>
                  <a:pt x="94" y="625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656"/>
                  <a:pt x="31" y="687"/>
                  <a:pt x="62" y="719"/>
                </a:cubicBezTo>
                <a:cubicBezTo>
                  <a:pt x="94" y="781"/>
                  <a:pt x="156" y="812"/>
                  <a:pt x="219" y="812"/>
                </a:cubicBezTo>
                <a:cubicBezTo>
                  <a:pt x="250" y="812"/>
                  <a:pt x="281" y="812"/>
                  <a:pt x="312" y="812"/>
                </a:cubicBezTo>
                <a:cubicBezTo>
                  <a:pt x="344" y="812"/>
                  <a:pt x="375" y="812"/>
                  <a:pt x="406" y="812"/>
                </a:cubicBezTo>
                <a:cubicBezTo>
                  <a:pt x="406" y="812"/>
                  <a:pt x="406" y="781"/>
                  <a:pt x="437" y="781"/>
                </a:cubicBezTo>
                <a:lnTo>
                  <a:pt x="437" y="781"/>
                </a:lnTo>
                <a:cubicBezTo>
                  <a:pt x="406" y="750"/>
                  <a:pt x="406" y="750"/>
                  <a:pt x="406" y="750"/>
                </a:cubicBezTo>
                <a:cubicBezTo>
                  <a:pt x="406" y="781"/>
                  <a:pt x="406" y="781"/>
                  <a:pt x="406" y="781"/>
                </a:cubicBezTo>
                <a:cubicBezTo>
                  <a:pt x="437" y="781"/>
                  <a:pt x="469" y="781"/>
                  <a:pt x="500" y="750"/>
                </a:cubicBezTo>
                <a:cubicBezTo>
                  <a:pt x="531" y="719"/>
                  <a:pt x="562" y="687"/>
                  <a:pt x="594" y="625"/>
                </a:cubicBezTo>
                <a:cubicBezTo>
                  <a:pt x="594" y="562"/>
                  <a:pt x="594" y="469"/>
                  <a:pt x="594" y="406"/>
                </a:cubicBezTo>
                <a:cubicBezTo>
                  <a:pt x="594" y="312"/>
                  <a:pt x="594" y="219"/>
                  <a:pt x="562" y="125"/>
                </a:cubicBezTo>
                <a:cubicBezTo>
                  <a:pt x="531" y="94"/>
                  <a:pt x="531" y="62"/>
                  <a:pt x="500" y="31"/>
                </a:cubicBezTo>
                <a:cubicBezTo>
                  <a:pt x="469" y="31"/>
                  <a:pt x="437" y="0"/>
                  <a:pt x="406" y="0"/>
                </a:cubicBezTo>
                <a:cubicBezTo>
                  <a:pt x="375" y="0"/>
                  <a:pt x="344" y="31"/>
                  <a:pt x="312" y="31"/>
                </a:cubicBezTo>
                <a:cubicBezTo>
                  <a:pt x="281" y="94"/>
                  <a:pt x="250" y="125"/>
                  <a:pt x="250" y="187"/>
                </a:cubicBezTo>
                <a:cubicBezTo>
                  <a:pt x="219" y="250"/>
                  <a:pt x="219" y="312"/>
                  <a:pt x="219" y="406"/>
                </a:cubicBezTo>
                <a:cubicBezTo>
                  <a:pt x="219" y="500"/>
                  <a:pt x="219" y="594"/>
                  <a:pt x="250" y="656"/>
                </a:cubicBezTo>
                <a:cubicBezTo>
                  <a:pt x="281" y="719"/>
                  <a:pt x="344" y="750"/>
                  <a:pt x="406" y="781"/>
                </a:cubicBezTo>
                <a:cubicBezTo>
                  <a:pt x="406" y="812"/>
                  <a:pt x="437" y="812"/>
                  <a:pt x="469" y="812"/>
                </a:cubicBezTo>
                <a:cubicBezTo>
                  <a:pt x="531" y="812"/>
                  <a:pt x="562" y="844"/>
                  <a:pt x="625" y="844"/>
                </a:cubicBezTo>
                <a:cubicBezTo>
                  <a:pt x="750" y="844"/>
                  <a:pt x="812" y="812"/>
                  <a:pt x="875" y="781"/>
                </a:cubicBezTo>
                <a:cubicBezTo>
                  <a:pt x="937" y="781"/>
                  <a:pt x="1000" y="719"/>
                  <a:pt x="1031" y="656"/>
                </a:cubicBezTo>
                <a:cubicBezTo>
                  <a:pt x="1062" y="594"/>
                  <a:pt x="1062" y="500"/>
                  <a:pt x="1062" y="406"/>
                </a:cubicBezTo>
                <a:cubicBezTo>
                  <a:pt x="1062" y="312"/>
                  <a:pt x="1062" y="219"/>
                  <a:pt x="1000" y="125"/>
                </a:cubicBezTo>
                <a:cubicBezTo>
                  <a:pt x="1000" y="94"/>
                  <a:pt x="969" y="62"/>
                  <a:pt x="969" y="31"/>
                </a:cubicBezTo>
                <a:cubicBezTo>
                  <a:pt x="937" y="31"/>
                  <a:pt x="906" y="0"/>
                  <a:pt x="875" y="0"/>
                </a:cubicBezTo>
                <a:cubicBezTo>
                  <a:pt x="844" y="0"/>
                  <a:pt x="812" y="31"/>
                  <a:pt x="781" y="31"/>
                </a:cubicBezTo>
                <a:cubicBezTo>
                  <a:pt x="750" y="94"/>
                  <a:pt x="719" y="125"/>
                  <a:pt x="687" y="187"/>
                </a:cubicBezTo>
                <a:cubicBezTo>
                  <a:pt x="687" y="250"/>
                  <a:pt x="656" y="312"/>
                  <a:pt x="656" y="406"/>
                </a:cubicBezTo>
                <a:cubicBezTo>
                  <a:pt x="656" y="500"/>
                  <a:pt x="687" y="594"/>
                  <a:pt x="719" y="656"/>
                </a:cubicBezTo>
                <a:cubicBezTo>
                  <a:pt x="750" y="719"/>
                  <a:pt x="781" y="750"/>
                  <a:pt x="844" y="781"/>
                </a:cubicBezTo>
                <a:cubicBezTo>
                  <a:pt x="875" y="812"/>
                  <a:pt x="937" y="812"/>
                  <a:pt x="969" y="812"/>
                </a:cubicBezTo>
                <a:cubicBezTo>
                  <a:pt x="1000" y="844"/>
                  <a:pt x="1062" y="844"/>
                  <a:pt x="1094" y="844"/>
                </a:cubicBezTo>
                <a:cubicBezTo>
                  <a:pt x="1156" y="844"/>
                  <a:pt x="1219" y="812"/>
                  <a:pt x="1250" y="812"/>
                </a:cubicBezTo>
                <a:cubicBezTo>
                  <a:pt x="1281" y="812"/>
                  <a:pt x="1344" y="781"/>
                  <a:pt x="1344" y="781"/>
                </a:cubicBezTo>
                <a:cubicBezTo>
                  <a:pt x="1312" y="750"/>
                  <a:pt x="1312" y="750"/>
                  <a:pt x="1312" y="750"/>
                </a:cubicBezTo>
                <a:cubicBezTo>
                  <a:pt x="1312" y="781"/>
                  <a:pt x="1312" y="781"/>
                  <a:pt x="1312" y="781"/>
                </a:cubicBezTo>
                <a:cubicBezTo>
                  <a:pt x="1344" y="781"/>
                  <a:pt x="1375" y="781"/>
                  <a:pt x="1406" y="750"/>
                </a:cubicBezTo>
                <a:cubicBezTo>
                  <a:pt x="1437" y="719"/>
                  <a:pt x="1469" y="687"/>
                  <a:pt x="1500" y="625"/>
                </a:cubicBezTo>
                <a:cubicBezTo>
                  <a:pt x="1500" y="562"/>
                  <a:pt x="1531" y="469"/>
                  <a:pt x="1531" y="406"/>
                </a:cubicBezTo>
                <a:cubicBezTo>
                  <a:pt x="1531" y="312"/>
                  <a:pt x="1500" y="219"/>
                  <a:pt x="1469" y="125"/>
                </a:cubicBezTo>
                <a:cubicBezTo>
                  <a:pt x="1469" y="94"/>
                  <a:pt x="1437" y="62"/>
                  <a:pt x="1406" y="31"/>
                </a:cubicBezTo>
                <a:cubicBezTo>
                  <a:pt x="1375" y="31"/>
                  <a:pt x="1344" y="0"/>
                  <a:pt x="1312" y="0"/>
                </a:cubicBezTo>
                <a:cubicBezTo>
                  <a:pt x="1281" y="0"/>
                  <a:pt x="1250" y="31"/>
                  <a:pt x="1219" y="31"/>
                </a:cubicBezTo>
                <a:cubicBezTo>
                  <a:pt x="1187" y="94"/>
                  <a:pt x="1156" y="125"/>
                  <a:pt x="1156" y="187"/>
                </a:cubicBezTo>
                <a:cubicBezTo>
                  <a:pt x="1125" y="250"/>
                  <a:pt x="1125" y="312"/>
                  <a:pt x="1125" y="406"/>
                </a:cubicBezTo>
                <a:cubicBezTo>
                  <a:pt x="1125" y="500"/>
                  <a:pt x="1125" y="594"/>
                  <a:pt x="1156" y="656"/>
                </a:cubicBezTo>
                <a:cubicBezTo>
                  <a:pt x="1187" y="719"/>
                  <a:pt x="1250" y="750"/>
                  <a:pt x="1312" y="781"/>
                </a:cubicBezTo>
                <a:cubicBezTo>
                  <a:pt x="1344" y="812"/>
                  <a:pt x="1375" y="812"/>
                  <a:pt x="1406" y="812"/>
                </a:cubicBezTo>
                <a:cubicBezTo>
                  <a:pt x="1437" y="812"/>
                  <a:pt x="1469" y="844"/>
                  <a:pt x="1562" y="844"/>
                </a:cubicBezTo>
                <a:cubicBezTo>
                  <a:pt x="1656" y="844"/>
                  <a:pt x="1719" y="812"/>
                  <a:pt x="1781" y="781"/>
                </a:cubicBezTo>
                <a:cubicBezTo>
                  <a:pt x="1844" y="781"/>
                  <a:pt x="1906" y="719"/>
                  <a:pt x="1937" y="656"/>
                </a:cubicBezTo>
                <a:cubicBezTo>
                  <a:pt x="1969" y="594"/>
                  <a:pt x="1969" y="500"/>
                  <a:pt x="1969" y="406"/>
                </a:cubicBezTo>
                <a:cubicBezTo>
                  <a:pt x="1969" y="312"/>
                  <a:pt x="1969" y="219"/>
                  <a:pt x="1937" y="125"/>
                </a:cubicBezTo>
                <a:cubicBezTo>
                  <a:pt x="1906" y="94"/>
                  <a:pt x="1906" y="62"/>
                  <a:pt x="1875" y="31"/>
                </a:cubicBezTo>
                <a:cubicBezTo>
                  <a:pt x="1844" y="31"/>
                  <a:pt x="1812" y="0"/>
                  <a:pt x="1781" y="0"/>
                </a:cubicBezTo>
                <a:cubicBezTo>
                  <a:pt x="1750" y="0"/>
                  <a:pt x="1719" y="31"/>
                  <a:pt x="1687" y="31"/>
                </a:cubicBezTo>
                <a:cubicBezTo>
                  <a:pt x="1656" y="94"/>
                  <a:pt x="1625" y="125"/>
                  <a:pt x="1593" y="187"/>
                </a:cubicBezTo>
                <a:cubicBezTo>
                  <a:pt x="1593" y="250"/>
                  <a:pt x="1562" y="312"/>
                  <a:pt x="1562" y="406"/>
                </a:cubicBezTo>
                <a:cubicBezTo>
                  <a:pt x="1562" y="500"/>
                  <a:pt x="1593" y="594"/>
                  <a:pt x="1625" y="656"/>
                </a:cubicBezTo>
                <a:cubicBezTo>
                  <a:pt x="1656" y="719"/>
                  <a:pt x="1656" y="750"/>
                  <a:pt x="1687" y="750"/>
                </a:cubicBezTo>
                <a:cubicBezTo>
                  <a:pt x="1719" y="781"/>
                  <a:pt x="1750" y="781"/>
                  <a:pt x="1781" y="781"/>
                </a:cubicBezTo>
                <a:cubicBezTo>
                  <a:pt x="1781" y="750"/>
                  <a:pt x="1781" y="750"/>
                  <a:pt x="1781" y="750"/>
                </a:cubicBezTo>
                <a:cubicBezTo>
                  <a:pt x="1781" y="781"/>
                  <a:pt x="1781" y="781"/>
                  <a:pt x="1781" y="781"/>
                </a:cubicBezTo>
                <a:cubicBezTo>
                  <a:pt x="1781" y="781"/>
                  <a:pt x="1812" y="812"/>
                  <a:pt x="1906" y="812"/>
                </a:cubicBezTo>
                <a:cubicBezTo>
                  <a:pt x="1937" y="812"/>
                  <a:pt x="1969" y="812"/>
                  <a:pt x="2031" y="812"/>
                </a:cubicBezTo>
                <a:cubicBezTo>
                  <a:pt x="2094" y="781"/>
                  <a:pt x="2156" y="750"/>
                  <a:pt x="2187" y="687"/>
                </a:cubicBezTo>
                <a:cubicBezTo>
                  <a:pt x="2250" y="656"/>
                  <a:pt x="2281" y="625"/>
                  <a:pt x="2281" y="625"/>
                </a:cubicBezTo>
                <a:lnTo>
                  <a:pt x="2219" y="562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8" name="Freeform 6"/>
          <p:cNvSpPr>
            <a:spLocks noChangeArrowheads="1"/>
          </p:cNvSpPr>
          <p:nvPr/>
        </p:nvSpPr>
        <p:spPr bwMode="auto">
          <a:xfrm>
            <a:off x="5395236" y="3011053"/>
            <a:ext cx="100347" cy="100347"/>
          </a:xfrm>
          <a:custGeom>
            <a:avLst/>
            <a:gdLst>
              <a:gd name="T0" fmla="*/ 0 w 376"/>
              <a:gd name="T1" fmla="*/ 125 h 376"/>
              <a:gd name="T2" fmla="*/ 375 w 376"/>
              <a:gd name="T3" fmla="*/ 0 h 376"/>
              <a:gd name="T4" fmla="*/ 313 w 376"/>
              <a:gd name="T5" fmla="*/ 375 h 376"/>
              <a:gd name="T6" fmla="*/ 0 w 376"/>
              <a:gd name="T7" fmla="*/ 12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376">
                <a:moveTo>
                  <a:pt x="0" y="125"/>
                </a:moveTo>
                <a:lnTo>
                  <a:pt x="375" y="0"/>
                </a:lnTo>
                <a:lnTo>
                  <a:pt x="313" y="375"/>
                </a:lnTo>
                <a:lnTo>
                  <a:pt x="0" y="125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9" name="Freeform 7"/>
          <p:cNvSpPr>
            <a:spLocks noChangeArrowheads="1"/>
          </p:cNvSpPr>
          <p:nvPr/>
        </p:nvSpPr>
        <p:spPr bwMode="auto">
          <a:xfrm>
            <a:off x="7210934" y="2910705"/>
            <a:ext cx="610348" cy="226667"/>
          </a:xfrm>
          <a:custGeom>
            <a:avLst/>
            <a:gdLst>
              <a:gd name="T0" fmla="*/ 2218 w 2282"/>
              <a:gd name="T1" fmla="*/ 562 h 845"/>
              <a:gd name="T2" fmla="*/ 1906 w 2282"/>
              <a:gd name="T3" fmla="*/ 750 h 845"/>
              <a:gd name="T4" fmla="*/ 1781 w 2282"/>
              <a:gd name="T5" fmla="*/ 719 h 845"/>
              <a:gd name="T6" fmla="*/ 1781 w 2282"/>
              <a:gd name="T7" fmla="*/ 750 h 845"/>
              <a:gd name="T8" fmla="*/ 1781 w 2282"/>
              <a:gd name="T9" fmla="*/ 750 h 845"/>
              <a:gd name="T10" fmla="*/ 1781 w 2282"/>
              <a:gd name="T11" fmla="*/ 719 h 845"/>
              <a:gd name="T12" fmla="*/ 1625 w 2282"/>
              <a:gd name="T13" fmla="*/ 406 h 845"/>
              <a:gd name="T14" fmla="*/ 1781 w 2282"/>
              <a:gd name="T15" fmla="*/ 62 h 845"/>
              <a:gd name="T16" fmla="*/ 1906 w 2282"/>
              <a:gd name="T17" fmla="*/ 406 h 845"/>
              <a:gd name="T18" fmla="*/ 1531 w 2282"/>
              <a:gd name="T19" fmla="*/ 750 h 845"/>
              <a:gd name="T20" fmla="*/ 1218 w 2282"/>
              <a:gd name="T21" fmla="*/ 625 h 845"/>
              <a:gd name="T22" fmla="*/ 1281 w 2282"/>
              <a:gd name="T23" fmla="*/ 94 h 845"/>
              <a:gd name="T24" fmla="*/ 1406 w 2282"/>
              <a:gd name="T25" fmla="*/ 219 h 845"/>
              <a:gd name="T26" fmla="*/ 1343 w 2282"/>
              <a:gd name="T27" fmla="*/ 719 h 845"/>
              <a:gd name="T28" fmla="*/ 1312 w 2282"/>
              <a:gd name="T29" fmla="*/ 719 h 845"/>
              <a:gd name="T30" fmla="*/ 968 w 2282"/>
              <a:gd name="T31" fmla="*/ 750 h 845"/>
              <a:gd name="T32" fmla="*/ 718 w 2282"/>
              <a:gd name="T33" fmla="*/ 406 h 845"/>
              <a:gd name="T34" fmla="*/ 843 w 2282"/>
              <a:gd name="T35" fmla="*/ 62 h 845"/>
              <a:gd name="T36" fmla="*/ 1000 w 2282"/>
              <a:gd name="T37" fmla="*/ 406 h 845"/>
              <a:gd name="T38" fmla="*/ 625 w 2282"/>
              <a:gd name="T39" fmla="*/ 750 h 845"/>
              <a:gd name="T40" fmla="*/ 312 w 2282"/>
              <a:gd name="T41" fmla="*/ 625 h 845"/>
              <a:gd name="T42" fmla="*/ 343 w 2282"/>
              <a:gd name="T43" fmla="*/ 94 h 845"/>
              <a:gd name="T44" fmla="*/ 500 w 2282"/>
              <a:gd name="T45" fmla="*/ 219 h 845"/>
              <a:gd name="T46" fmla="*/ 437 w 2282"/>
              <a:gd name="T47" fmla="*/ 719 h 845"/>
              <a:gd name="T48" fmla="*/ 375 w 2282"/>
              <a:gd name="T49" fmla="*/ 750 h 845"/>
              <a:gd name="T50" fmla="*/ 375 w 2282"/>
              <a:gd name="T51" fmla="*/ 750 h 845"/>
              <a:gd name="T52" fmla="*/ 375 w 2282"/>
              <a:gd name="T53" fmla="*/ 750 h 845"/>
              <a:gd name="T54" fmla="*/ 375 w 2282"/>
              <a:gd name="T55" fmla="*/ 750 h 845"/>
              <a:gd name="T56" fmla="*/ 218 w 2282"/>
              <a:gd name="T57" fmla="*/ 750 h 845"/>
              <a:gd name="T58" fmla="*/ 62 w 2282"/>
              <a:gd name="T59" fmla="*/ 625 h 845"/>
              <a:gd name="T60" fmla="*/ 62 w 2282"/>
              <a:gd name="T61" fmla="*/ 625 h 845"/>
              <a:gd name="T62" fmla="*/ 62 w 2282"/>
              <a:gd name="T63" fmla="*/ 625 h 845"/>
              <a:gd name="T64" fmla="*/ 31 w 2282"/>
              <a:gd name="T65" fmla="*/ 719 h 845"/>
              <a:gd name="T66" fmla="*/ 406 w 2282"/>
              <a:gd name="T67" fmla="*/ 812 h 845"/>
              <a:gd name="T68" fmla="*/ 406 w 2282"/>
              <a:gd name="T69" fmla="*/ 750 h 845"/>
              <a:gd name="T70" fmla="*/ 562 w 2282"/>
              <a:gd name="T71" fmla="*/ 625 h 845"/>
              <a:gd name="T72" fmla="*/ 500 w 2282"/>
              <a:gd name="T73" fmla="*/ 31 h 845"/>
              <a:gd name="T74" fmla="*/ 218 w 2282"/>
              <a:gd name="T75" fmla="*/ 187 h 845"/>
              <a:gd name="T76" fmla="*/ 375 w 2282"/>
              <a:gd name="T77" fmla="*/ 781 h 845"/>
              <a:gd name="T78" fmla="*/ 875 w 2282"/>
              <a:gd name="T79" fmla="*/ 781 h 845"/>
              <a:gd name="T80" fmla="*/ 1000 w 2282"/>
              <a:gd name="T81" fmla="*/ 125 h 845"/>
              <a:gd name="T82" fmla="*/ 781 w 2282"/>
              <a:gd name="T83" fmla="*/ 31 h 845"/>
              <a:gd name="T84" fmla="*/ 718 w 2282"/>
              <a:gd name="T85" fmla="*/ 656 h 845"/>
              <a:gd name="T86" fmla="*/ 1093 w 2282"/>
              <a:gd name="T87" fmla="*/ 844 h 845"/>
              <a:gd name="T88" fmla="*/ 1312 w 2282"/>
              <a:gd name="T89" fmla="*/ 750 h 845"/>
              <a:gd name="T90" fmla="*/ 1468 w 2282"/>
              <a:gd name="T91" fmla="*/ 625 h 845"/>
              <a:gd name="T92" fmla="*/ 1406 w 2282"/>
              <a:gd name="T93" fmla="*/ 31 h 845"/>
              <a:gd name="T94" fmla="*/ 1125 w 2282"/>
              <a:gd name="T95" fmla="*/ 187 h 845"/>
              <a:gd name="T96" fmla="*/ 1281 w 2282"/>
              <a:gd name="T97" fmla="*/ 781 h 845"/>
              <a:gd name="T98" fmla="*/ 1781 w 2282"/>
              <a:gd name="T99" fmla="*/ 781 h 845"/>
              <a:gd name="T100" fmla="*/ 1906 w 2282"/>
              <a:gd name="T101" fmla="*/ 125 h 845"/>
              <a:gd name="T102" fmla="*/ 1687 w 2282"/>
              <a:gd name="T103" fmla="*/ 31 h 845"/>
              <a:gd name="T104" fmla="*/ 1625 w 2282"/>
              <a:gd name="T105" fmla="*/ 656 h 845"/>
              <a:gd name="T106" fmla="*/ 1781 w 2282"/>
              <a:gd name="T107" fmla="*/ 750 h 845"/>
              <a:gd name="T108" fmla="*/ 2000 w 2282"/>
              <a:gd name="T109" fmla="*/ 812 h 845"/>
              <a:gd name="T110" fmla="*/ 2218 w 2282"/>
              <a:gd name="T111" fmla="*/ 562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2" h="845">
                <a:moveTo>
                  <a:pt x="2218" y="562"/>
                </a:moveTo>
                <a:lnTo>
                  <a:pt x="2218" y="562"/>
                </a:lnTo>
                <a:lnTo>
                  <a:pt x="2218" y="562"/>
                </a:lnTo>
                <a:cubicBezTo>
                  <a:pt x="2218" y="594"/>
                  <a:pt x="2187" y="625"/>
                  <a:pt x="2125" y="656"/>
                </a:cubicBezTo>
                <a:cubicBezTo>
                  <a:pt x="2093" y="687"/>
                  <a:pt x="2031" y="719"/>
                  <a:pt x="2000" y="750"/>
                </a:cubicBezTo>
                <a:cubicBezTo>
                  <a:pt x="1968" y="750"/>
                  <a:pt x="1937" y="750"/>
                  <a:pt x="1906" y="750"/>
                </a:cubicBezTo>
                <a:cubicBezTo>
                  <a:pt x="1875" y="750"/>
                  <a:pt x="1843" y="750"/>
                  <a:pt x="1812" y="750"/>
                </a:cubicBezTo>
                <a:cubicBezTo>
                  <a:pt x="1812" y="750"/>
                  <a:pt x="1781" y="750"/>
                  <a:pt x="1781" y="719"/>
                </a:cubicBezTo>
                <a:lnTo>
                  <a:pt x="1781" y="719"/>
                </a:lnTo>
                <a:lnTo>
                  <a:pt x="1781" y="719"/>
                </a:lnTo>
                <a:lnTo>
                  <a:pt x="1781" y="719"/>
                </a:lnTo>
                <a:cubicBezTo>
                  <a:pt x="1781" y="750"/>
                  <a:pt x="1781" y="750"/>
                  <a:pt x="1781" y="750"/>
                </a:cubicBezTo>
                <a:cubicBezTo>
                  <a:pt x="1781" y="719"/>
                  <a:pt x="1781" y="719"/>
                  <a:pt x="1781" y="719"/>
                </a:cubicBezTo>
                <a:lnTo>
                  <a:pt x="1781" y="719"/>
                </a:lnTo>
                <a:cubicBezTo>
                  <a:pt x="1781" y="750"/>
                  <a:pt x="1781" y="750"/>
                  <a:pt x="1781" y="750"/>
                </a:cubicBezTo>
                <a:cubicBezTo>
                  <a:pt x="1781" y="719"/>
                  <a:pt x="1781" y="719"/>
                  <a:pt x="1781" y="719"/>
                </a:cubicBezTo>
                <a:lnTo>
                  <a:pt x="1781" y="719"/>
                </a:lnTo>
                <a:lnTo>
                  <a:pt x="1781" y="719"/>
                </a:lnTo>
                <a:cubicBezTo>
                  <a:pt x="1750" y="719"/>
                  <a:pt x="1750" y="719"/>
                  <a:pt x="1718" y="719"/>
                </a:cubicBezTo>
                <a:cubicBezTo>
                  <a:pt x="1687" y="687"/>
                  <a:pt x="1687" y="656"/>
                  <a:pt x="1656" y="594"/>
                </a:cubicBezTo>
                <a:cubicBezTo>
                  <a:pt x="1656" y="531"/>
                  <a:pt x="1625" y="469"/>
                  <a:pt x="1625" y="406"/>
                </a:cubicBezTo>
                <a:cubicBezTo>
                  <a:pt x="1625" y="312"/>
                  <a:pt x="1656" y="219"/>
                  <a:pt x="1687" y="156"/>
                </a:cubicBezTo>
                <a:cubicBezTo>
                  <a:pt x="1687" y="125"/>
                  <a:pt x="1718" y="125"/>
                  <a:pt x="1718" y="94"/>
                </a:cubicBezTo>
                <a:cubicBezTo>
                  <a:pt x="1750" y="94"/>
                  <a:pt x="1750" y="62"/>
                  <a:pt x="1781" y="62"/>
                </a:cubicBezTo>
                <a:cubicBezTo>
                  <a:pt x="1781" y="62"/>
                  <a:pt x="1781" y="94"/>
                  <a:pt x="1812" y="94"/>
                </a:cubicBezTo>
                <a:cubicBezTo>
                  <a:pt x="1843" y="125"/>
                  <a:pt x="1875" y="156"/>
                  <a:pt x="1875" y="219"/>
                </a:cubicBezTo>
                <a:cubicBezTo>
                  <a:pt x="1906" y="250"/>
                  <a:pt x="1906" y="344"/>
                  <a:pt x="1906" y="406"/>
                </a:cubicBezTo>
                <a:cubicBezTo>
                  <a:pt x="1906" y="500"/>
                  <a:pt x="1875" y="562"/>
                  <a:pt x="1875" y="625"/>
                </a:cubicBezTo>
                <a:cubicBezTo>
                  <a:pt x="1843" y="687"/>
                  <a:pt x="1812" y="719"/>
                  <a:pt x="1750" y="719"/>
                </a:cubicBezTo>
                <a:cubicBezTo>
                  <a:pt x="1718" y="750"/>
                  <a:pt x="1656" y="750"/>
                  <a:pt x="1531" y="750"/>
                </a:cubicBezTo>
                <a:cubicBezTo>
                  <a:pt x="1468" y="750"/>
                  <a:pt x="1437" y="750"/>
                  <a:pt x="1406" y="750"/>
                </a:cubicBezTo>
                <a:cubicBezTo>
                  <a:pt x="1375" y="750"/>
                  <a:pt x="1343" y="750"/>
                  <a:pt x="1312" y="719"/>
                </a:cubicBezTo>
                <a:cubicBezTo>
                  <a:pt x="1281" y="719"/>
                  <a:pt x="1250" y="687"/>
                  <a:pt x="1218" y="625"/>
                </a:cubicBezTo>
                <a:cubicBezTo>
                  <a:pt x="1187" y="562"/>
                  <a:pt x="1187" y="500"/>
                  <a:pt x="1187" y="406"/>
                </a:cubicBezTo>
                <a:cubicBezTo>
                  <a:pt x="1187" y="312"/>
                  <a:pt x="1187" y="219"/>
                  <a:pt x="1218" y="156"/>
                </a:cubicBezTo>
                <a:cubicBezTo>
                  <a:pt x="1250" y="125"/>
                  <a:pt x="1250" y="125"/>
                  <a:pt x="1281" y="94"/>
                </a:cubicBezTo>
                <a:cubicBezTo>
                  <a:pt x="1281" y="94"/>
                  <a:pt x="1281" y="62"/>
                  <a:pt x="1312" y="62"/>
                </a:cubicBezTo>
                <a:lnTo>
                  <a:pt x="1343" y="94"/>
                </a:lnTo>
                <a:cubicBezTo>
                  <a:pt x="1375" y="125"/>
                  <a:pt x="1406" y="156"/>
                  <a:pt x="1406" y="219"/>
                </a:cubicBezTo>
                <a:cubicBezTo>
                  <a:pt x="1437" y="250"/>
                  <a:pt x="1437" y="344"/>
                  <a:pt x="1437" y="406"/>
                </a:cubicBezTo>
                <a:cubicBezTo>
                  <a:pt x="1437" y="500"/>
                  <a:pt x="1437" y="594"/>
                  <a:pt x="1406" y="656"/>
                </a:cubicBezTo>
                <a:cubicBezTo>
                  <a:pt x="1375" y="687"/>
                  <a:pt x="1375" y="687"/>
                  <a:pt x="1343" y="719"/>
                </a:cubicBezTo>
                <a:lnTo>
                  <a:pt x="1312" y="719"/>
                </a:lnTo>
                <a:lnTo>
                  <a:pt x="1312" y="719"/>
                </a:lnTo>
                <a:lnTo>
                  <a:pt x="1312" y="719"/>
                </a:lnTo>
                <a:cubicBezTo>
                  <a:pt x="1281" y="719"/>
                  <a:pt x="1281" y="719"/>
                  <a:pt x="1281" y="719"/>
                </a:cubicBezTo>
                <a:cubicBezTo>
                  <a:pt x="1281" y="750"/>
                  <a:pt x="1156" y="750"/>
                  <a:pt x="1093" y="750"/>
                </a:cubicBezTo>
                <a:cubicBezTo>
                  <a:pt x="1062" y="750"/>
                  <a:pt x="1000" y="750"/>
                  <a:pt x="968" y="750"/>
                </a:cubicBezTo>
                <a:cubicBezTo>
                  <a:pt x="937" y="750"/>
                  <a:pt x="875" y="750"/>
                  <a:pt x="875" y="719"/>
                </a:cubicBezTo>
                <a:cubicBezTo>
                  <a:pt x="812" y="719"/>
                  <a:pt x="781" y="687"/>
                  <a:pt x="750" y="625"/>
                </a:cubicBezTo>
                <a:cubicBezTo>
                  <a:pt x="750" y="562"/>
                  <a:pt x="718" y="500"/>
                  <a:pt x="718" y="406"/>
                </a:cubicBezTo>
                <a:cubicBezTo>
                  <a:pt x="718" y="312"/>
                  <a:pt x="750" y="219"/>
                  <a:pt x="781" y="156"/>
                </a:cubicBezTo>
                <a:cubicBezTo>
                  <a:pt x="781" y="125"/>
                  <a:pt x="781" y="125"/>
                  <a:pt x="812" y="94"/>
                </a:cubicBezTo>
                <a:lnTo>
                  <a:pt x="843" y="62"/>
                </a:lnTo>
                <a:cubicBezTo>
                  <a:pt x="875" y="62"/>
                  <a:pt x="875" y="94"/>
                  <a:pt x="906" y="94"/>
                </a:cubicBezTo>
                <a:cubicBezTo>
                  <a:pt x="937" y="125"/>
                  <a:pt x="937" y="156"/>
                  <a:pt x="968" y="219"/>
                </a:cubicBezTo>
                <a:cubicBezTo>
                  <a:pt x="968" y="250"/>
                  <a:pt x="1000" y="344"/>
                  <a:pt x="1000" y="406"/>
                </a:cubicBezTo>
                <a:cubicBezTo>
                  <a:pt x="1000" y="500"/>
                  <a:pt x="968" y="562"/>
                  <a:pt x="937" y="625"/>
                </a:cubicBezTo>
                <a:cubicBezTo>
                  <a:pt x="937" y="687"/>
                  <a:pt x="875" y="719"/>
                  <a:pt x="843" y="719"/>
                </a:cubicBezTo>
                <a:cubicBezTo>
                  <a:pt x="781" y="750"/>
                  <a:pt x="750" y="750"/>
                  <a:pt x="625" y="750"/>
                </a:cubicBezTo>
                <a:cubicBezTo>
                  <a:pt x="562" y="750"/>
                  <a:pt x="500" y="750"/>
                  <a:pt x="468" y="750"/>
                </a:cubicBezTo>
                <a:cubicBezTo>
                  <a:pt x="468" y="750"/>
                  <a:pt x="437" y="750"/>
                  <a:pt x="406" y="719"/>
                </a:cubicBezTo>
                <a:cubicBezTo>
                  <a:pt x="375" y="719"/>
                  <a:pt x="312" y="687"/>
                  <a:pt x="312" y="625"/>
                </a:cubicBezTo>
                <a:cubicBezTo>
                  <a:pt x="281" y="562"/>
                  <a:pt x="250" y="500"/>
                  <a:pt x="250" y="406"/>
                </a:cubicBezTo>
                <a:cubicBezTo>
                  <a:pt x="250" y="312"/>
                  <a:pt x="281" y="219"/>
                  <a:pt x="312" y="156"/>
                </a:cubicBezTo>
                <a:cubicBezTo>
                  <a:pt x="312" y="125"/>
                  <a:pt x="343" y="125"/>
                  <a:pt x="343" y="94"/>
                </a:cubicBezTo>
                <a:cubicBezTo>
                  <a:pt x="375" y="94"/>
                  <a:pt x="375" y="62"/>
                  <a:pt x="406" y="62"/>
                </a:cubicBezTo>
                <a:lnTo>
                  <a:pt x="437" y="94"/>
                </a:lnTo>
                <a:cubicBezTo>
                  <a:pt x="468" y="125"/>
                  <a:pt x="500" y="156"/>
                  <a:pt x="500" y="219"/>
                </a:cubicBezTo>
                <a:cubicBezTo>
                  <a:pt x="531" y="250"/>
                  <a:pt x="531" y="344"/>
                  <a:pt x="531" y="406"/>
                </a:cubicBezTo>
                <a:cubicBezTo>
                  <a:pt x="531" y="500"/>
                  <a:pt x="500" y="594"/>
                  <a:pt x="500" y="656"/>
                </a:cubicBezTo>
                <a:cubicBezTo>
                  <a:pt x="468" y="687"/>
                  <a:pt x="468" y="687"/>
                  <a:pt x="437" y="719"/>
                </a:cubicBezTo>
                <a:lnTo>
                  <a:pt x="406" y="719"/>
                </a:lnTo>
                <a:cubicBezTo>
                  <a:pt x="375" y="719"/>
                  <a:pt x="375" y="719"/>
                  <a:pt x="375" y="719"/>
                </a:cubicBezTo>
                <a:cubicBezTo>
                  <a:pt x="375" y="750"/>
                  <a:pt x="375" y="750"/>
                  <a:pt x="375" y="750"/>
                </a:cubicBez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cubicBezTo>
                  <a:pt x="375" y="750"/>
                  <a:pt x="343" y="750"/>
                  <a:pt x="281" y="750"/>
                </a:cubicBezTo>
                <a:cubicBezTo>
                  <a:pt x="281" y="750"/>
                  <a:pt x="250" y="750"/>
                  <a:pt x="218" y="750"/>
                </a:cubicBezTo>
                <a:cubicBezTo>
                  <a:pt x="156" y="750"/>
                  <a:pt x="125" y="719"/>
                  <a:pt x="93" y="687"/>
                </a:cubicBezTo>
                <a:cubicBezTo>
                  <a:pt x="93" y="687"/>
                  <a:pt x="93" y="656"/>
                  <a:pt x="62" y="656"/>
                </a:cubicBez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lnTo>
                  <a:pt x="62" y="625"/>
                </a:lnTo>
                <a:cubicBezTo>
                  <a:pt x="0" y="656"/>
                  <a:pt x="0" y="656"/>
                  <a:pt x="0" y="656"/>
                </a:cubicBezTo>
                <a:cubicBezTo>
                  <a:pt x="0" y="656"/>
                  <a:pt x="0" y="687"/>
                  <a:pt x="31" y="719"/>
                </a:cubicBezTo>
                <a:cubicBezTo>
                  <a:pt x="93" y="781"/>
                  <a:pt x="125" y="812"/>
                  <a:pt x="218" y="812"/>
                </a:cubicBezTo>
                <a:cubicBezTo>
                  <a:pt x="250" y="812"/>
                  <a:pt x="281" y="812"/>
                  <a:pt x="281" y="812"/>
                </a:cubicBezTo>
                <a:cubicBezTo>
                  <a:pt x="343" y="812"/>
                  <a:pt x="375" y="812"/>
                  <a:pt x="406" y="812"/>
                </a:cubicBezTo>
                <a:lnTo>
                  <a:pt x="406" y="781"/>
                </a:lnTo>
                <a:lnTo>
                  <a:pt x="437" y="781"/>
                </a:lnTo>
                <a:cubicBezTo>
                  <a:pt x="406" y="750"/>
                  <a:pt x="406" y="750"/>
                  <a:pt x="406" y="750"/>
                </a:cubicBezTo>
                <a:cubicBezTo>
                  <a:pt x="406" y="781"/>
                  <a:pt x="406" y="781"/>
                  <a:pt x="406" y="781"/>
                </a:cubicBezTo>
                <a:cubicBezTo>
                  <a:pt x="437" y="781"/>
                  <a:pt x="468" y="781"/>
                  <a:pt x="500" y="750"/>
                </a:cubicBezTo>
                <a:cubicBezTo>
                  <a:pt x="531" y="719"/>
                  <a:pt x="562" y="687"/>
                  <a:pt x="562" y="625"/>
                </a:cubicBezTo>
                <a:cubicBezTo>
                  <a:pt x="593" y="562"/>
                  <a:pt x="593" y="469"/>
                  <a:pt x="593" y="406"/>
                </a:cubicBezTo>
                <a:cubicBezTo>
                  <a:pt x="593" y="312"/>
                  <a:pt x="593" y="219"/>
                  <a:pt x="531" y="125"/>
                </a:cubicBezTo>
                <a:cubicBezTo>
                  <a:pt x="531" y="94"/>
                  <a:pt x="500" y="62"/>
                  <a:pt x="500" y="31"/>
                </a:cubicBezTo>
                <a:cubicBezTo>
                  <a:pt x="468" y="31"/>
                  <a:pt x="437" y="0"/>
                  <a:pt x="406" y="0"/>
                </a:cubicBezTo>
                <a:cubicBezTo>
                  <a:pt x="375" y="0"/>
                  <a:pt x="343" y="31"/>
                  <a:pt x="312" y="31"/>
                </a:cubicBezTo>
                <a:cubicBezTo>
                  <a:pt x="281" y="94"/>
                  <a:pt x="250" y="125"/>
                  <a:pt x="218" y="187"/>
                </a:cubicBezTo>
                <a:cubicBezTo>
                  <a:pt x="218" y="250"/>
                  <a:pt x="187" y="312"/>
                  <a:pt x="187" y="406"/>
                </a:cubicBezTo>
                <a:cubicBezTo>
                  <a:pt x="187" y="500"/>
                  <a:pt x="218" y="594"/>
                  <a:pt x="250" y="656"/>
                </a:cubicBezTo>
                <a:cubicBezTo>
                  <a:pt x="281" y="719"/>
                  <a:pt x="312" y="750"/>
                  <a:pt x="375" y="781"/>
                </a:cubicBezTo>
                <a:cubicBezTo>
                  <a:pt x="406" y="812"/>
                  <a:pt x="437" y="812"/>
                  <a:pt x="468" y="812"/>
                </a:cubicBezTo>
                <a:cubicBezTo>
                  <a:pt x="500" y="812"/>
                  <a:pt x="562" y="844"/>
                  <a:pt x="625" y="844"/>
                </a:cubicBezTo>
                <a:cubicBezTo>
                  <a:pt x="750" y="844"/>
                  <a:pt x="812" y="812"/>
                  <a:pt x="875" y="781"/>
                </a:cubicBezTo>
                <a:cubicBezTo>
                  <a:pt x="937" y="781"/>
                  <a:pt x="968" y="719"/>
                  <a:pt x="1000" y="656"/>
                </a:cubicBezTo>
                <a:cubicBezTo>
                  <a:pt x="1031" y="594"/>
                  <a:pt x="1062" y="500"/>
                  <a:pt x="1062" y="406"/>
                </a:cubicBezTo>
                <a:cubicBezTo>
                  <a:pt x="1062" y="312"/>
                  <a:pt x="1031" y="219"/>
                  <a:pt x="1000" y="125"/>
                </a:cubicBezTo>
                <a:cubicBezTo>
                  <a:pt x="1000" y="94"/>
                  <a:pt x="968" y="62"/>
                  <a:pt x="937" y="31"/>
                </a:cubicBezTo>
                <a:cubicBezTo>
                  <a:pt x="906" y="31"/>
                  <a:pt x="875" y="0"/>
                  <a:pt x="843" y="0"/>
                </a:cubicBezTo>
                <a:cubicBezTo>
                  <a:pt x="812" y="0"/>
                  <a:pt x="781" y="31"/>
                  <a:pt x="781" y="31"/>
                </a:cubicBezTo>
                <a:cubicBezTo>
                  <a:pt x="718" y="94"/>
                  <a:pt x="687" y="125"/>
                  <a:pt x="687" y="187"/>
                </a:cubicBezTo>
                <a:cubicBezTo>
                  <a:pt x="656" y="250"/>
                  <a:pt x="656" y="312"/>
                  <a:pt x="656" y="406"/>
                </a:cubicBezTo>
                <a:cubicBezTo>
                  <a:pt x="656" y="500"/>
                  <a:pt x="656" y="594"/>
                  <a:pt x="718" y="656"/>
                </a:cubicBezTo>
                <a:cubicBezTo>
                  <a:pt x="750" y="719"/>
                  <a:pt x="781" y="750"/>
                  <a:pt x="843" y="781"/>
                </a:cubicBezTo>
                <a:cubicBezTo>
                  <a:pt x="875" y="812"/>
                  <a:pt x="906" y="812"/>
                  <a:pt x="968" y="812"/>
                </a:cubicBezTo>
                <a:cubicBezTo>
                  <a:pt x="1000" y="844"/>
                  <a:pt x="1031" y="844"/>
                  <a:pt x="1093" y="844"/>
                </a:cubicBezTo>
                <a:cubicBezTo>
                  <a:pt x="1125" y="844"/>
                  <a:pt x="1187" y="812"/>
                  <a:pt x="1250" y="812"/>
                </a:cubicBezTo>
                <a:cubicBezTo>
                  <a:pt x="1281" y="812"/>
                  <a:pt x="1312" y="781"/>
                  <a:pt x="1312" y="781"/>
                </a:cubicBezTo>
                <a:cubicBezTo>
                  <a:pt x="1312" y="750"/>
                  <a:pt x="1312" y="750"/>
                  <a:pt x="1312" y="750"/>
                </a:cubicBezTo>
                <a:cubicBezTo>
                  <a:pt x="1312" y="781"/>
                  <a:pt x="1312" y="781"/>
                  <a:pt x="1312" y="781"/>
                </a:cubicBezTo>
                <a:cubicBezTo>
                  <a:pt x="1343" y="781"/>
                  <a:pt x="1375" y="781"/>
                  <a:pt x="1406" y="750"/>
                </a:cubicBezTo>
                <a:cubicBezTo>
                  <a:pt x="1437" y="719"/>
                  <a:pt x="1468" y="687"/>
                  <a:pt x="1468" y="625"/>
                </a:cubicBezTo>
                <a:cubicBezTo>
                  <a:pt x="1500" y="562"/>
                  <a:pt x="1500" y="469"/>
                  <a:pt x="1500" y="406"/>
                </a:cubicBezTo>
                <a:cubicBezTo>
                  <a:pt x="1500" y="312"/>
                  <a:pt x="1500" y="219"/>
                  <a:pt x="1468" y="125"/>
                </a:cubicBezTo>
                <a:cubicBezTo>
                  <a:pt x="1437" y="94"/>
                  <a:pt x="1437" y="62"/>
                  <a:pt x="1406" y="31"/>
                </a:cubicBezTo>
                <a:cubicBezTo>
                  <a:pt x="1375" y="31"/>
                  <a:pt x="1343" y="0"/>
                  <a:pt x="1312" y="0"/>
                </a:cubicBezTo>
                <a:cubicBezTo>
                  <a:pt x="1281" y="0"/>
                  <a:pt x="1250" y="31"/>
                  <a:pt x="1218" y="31"/>
                </a:cubicBezTo>
                <a:cubicBezTo>
                  <a:pt x="1187" y="94"/>
                  <a:pt x="1156" y="125"/>
                  <a:pt x="1125" y="187"/>
                </a:cubicBezTo>
                <a:cubicBezTo>
                  <a:pt x="1125" y="250"/>
                  <a:pt x="1093" y="312"/>
                  <a:pt x="1093" y="406"/>
                </a:cubicBezTo>
                <a:cubicBezTo>
                  <a:pt x="1093" y="500"/>
                  <a:pt x="1125" y="594"/>
                  <a:pt x="1156" y="656"/>
                </a:cubicBezTo>
                <a:cubicBezTo>
                  <a:pt x="1187" y="719"/>
                  <a:pt x="1218" y="750"/>
                  <a:pt x="1281" y="781"/>
                </a:cubicBezTo>
                <a:cubicBezTo>
                  <a:pt x="1312" y="812"/>
                  <a:pt x="1343" y="812"/>
                  <a:pt x="1375" y="812"/>
                </a:cubicBezTo>
                <a:cubicBezTo>
                  <a:pt x="1437" y="812"/>
                  <a:pt x="1468" y="844"/>
                  <a:pt x="1531" y="844"/>
                </a:cubicBezTo>
                <a:cubicBezTo>
                  <a:pt x="1656" y="844"/>
                  <a:pt x="1718" y="812"/>
                  <a:pt x="1781" y="781"/>
                </a:cubicBezTo>
                <a:cubicBezTo>
                  <a:pt x="1843" y="781"/>
                  <a:pt x="1906" y="719"/>
                  <a:pt x="1937" y="656"/>
                </a:cubicBezTo>
                <a:cubicBezTo>
                  <a:pt x="1968" y="594"/>
                  <a:pt x="1968" y="500"/>
                  <a:pt x="1968" y="406"/>
                </a:cubicBezTo>
                <a:cubicBezTo>
                  <a:pt x="1968" y="312"/>
                  <a:pt x="1937" y="219"/>
                  <a:pt x="1906" y="125"/>
                </a:cubicBezTo>
                <a:cubicBezTo>
                  <a:pt x="1906" y="94"/>
                  <a:pt x="1875" y="62"/>
                  <a:pt x="1843" y="31"/>
                </a:cubicBezTo>
                <a:cubicBezTo>
                  <a:pt x="1843" y="31"/>
                  <a:pt x="1812" y="0"/>
                  <a:pt x="1781" y="0"/>
                </a:cubicBezTo>
                <a:cubicBezTo>
                  <a:pt x="1750" y="0"/>
                  <a:pt x="1718" y="31"/>
                  <a:pt x="1687" y="31"/>
                </a:cubicBezTo>
                <a:cubicBezTo>
                  <a:pt x="1656" y="94"/>
                  <a:pt x="1625" y="125"/>
                  <a:pt x="1593" y="187"/>
                </a:cubicBezTo>
                <a:cubicBezTo>
                  <a:pt x="1562" y="250"/>
                  <a:pt x="1562" y="312"/>
                  <a:pt x="1562" y="406"/>
                </a:cubicBezTo>
                <a:cubicBezTo>
                  <a:pt x="1562" y="500"/>
                  <a:pt x="1593" y="594"/>
                  <a:pt x="1625" y="656"/>
                </a:cubicBezTo>
                <a:cubicBezTo>
                  <a:pt x="1625" y="719"/>
                  <a:pt x="1656" y="750"/>
                  <a:pt x="1687" y="750"/>
                </a:cubicBezTo>
                <a:cubicBezTo>
                  <a:pt x="1718" y="781"/>
                  <a:pt x="1750" y="781"/>
                  <a:pt x="1781" y="781"/>
                </a:cubicBezTo>
                <a:cubicBezTo>
                  <a:pt x="1781" y="750"/>
                  <a:pt x="1781" y="750"/>
                  <a:pt x="1781" y="750"/>
                </a:cubicBezTo>
                <a:cubicBezTo>
                  <a:pt x="1750" y="781"/>
                  <a:pt x="1750" y="781"/>
                  <a:pt x="1750" y="781"/>
                </a:cubicBezTo>
                <a:cubicBezTo>
                  <a:pt x="1750" y="781"/>
                  <a:pt x="1812" y="812"/>
                  <a:pt x="1906" y="812"/>
                </a:cubicBezTo>
                <a:cubicBezTo>
                  <a:pt x="1937" y="812"/>
                  <a:pt x="1968" y="812"/>
                  <a:pt x="2000" y="812"/>
                </a:cubicBezTo>
                <a:cubicBezTo>
                  <a:pt x="2093" y="781"/>
                  <a:pt x="2156" y="750"/>
                  <a:pt x="2187" y="687"/>
                </a:cubicBezTo>
                <a:cubicBezTo>
                  <a:pt x="2249" y="656"/>
                  <a:pt x="2281" y="625"/>
                  <a:pt x="2281" y="625"/>
                </a:cubicBezTo>
                <a:lnTo>
                  <a:pt x="2218" y="562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Freeform 8"/>
          <p:cNvSpPr>
            <a:spLocks noChangeArrowheads="1"/>
          </p:cNvSpPr>
          <p:nvPr/>
        </p:nvSpPr>
        <p:spPr bwMode="auto">
          <a:xfrm>
            <a:off x="7763436" y="3011053"/>
            <a:ext cx="100347" cy="100347"/>
          </a:xfrm>
          <a:custGeom>
            <a:avLst/>
            <a:gdLst>
              <a:gd name="T0" fmla="*/ 0 w 376"/>
              <a:gd name="T1" fmla="*/ 125 h 376"/>
              <a:gd name="T2" fmla="*/ 375 w 376"/>
              <a:gd name="T3" fmla="*/ 0 h 376"/>
              <a:gd name="T4" fmla="*/ 313 w 376"/>
              <a:gd name="T5" fmla="*/ 375 h 376"/>
              <a:gd name="T6" fmla="*/ 0 w 376"/>
              <a:gd name="T7" fmla="*/ 125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376">
                <a:moveTo>
                  <a:pt x="0" y="125"/>
                </a:moveTo>
                <a:lnTo>
                  <a:pt x="375" y="0"/>
                </a:lnTo>
                <a:lnTo>
                  <a:pt x="313" y="375"/>
                </a:lnTo>
                <a:lnTo>
                  <a:pt x="0" y="125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Freeform 9"/>
          <p:cNvSpPr>
            <a:spLocks noChangeArrowheads="1"/>
          </p:cNvSpPr>
          <p:nvPr/>
        </p:nvSpPr>
        <p:spPr bwMode="auto">
          <a:xfrm>
            <a:off x="6039821" y="3454942"/>
            <a:ext cx="602085" cy="226667"/>
          </a:xfrm>
          <a:custGeom>
            <a:avLst/>
            <a:gdLst>
              <a:gd name="T0" fmla="*/ 2217 w 2250"/>
              <a:gd name="T1" fmla="*/ 563 h 845"/>
              <a:gd name="T2" fmla="*/ 1905 w 2250"/>
              <a:gd name="T3" fmla="*/ 750 h 845"/>
              <a:gd name="T4" fmla="*/ 1780 w 2250"/>
              <a:gd name="T5" fmla="*/ 750 h 845"/>
              <a:gd name="T6" fmla="*/ 1780 w 2250"/>
              <a:gd name="T7" fmla="*/ 750 h 845"/>
              <a:gd name="T8" fmla="*/ 1780 w 2250"/>
              <a:gd name="T9" fmla="*/ 750 h 845"/>
              <a:gd name="T10" fmla="*/ 1749 w 2250"/>
              <a:gd name="T11" fmla="*/ 719 h 845"/>
              <a:gd name="T12" fmla="*/ 1624 w 2250"/>
              <a:gd name="T13" fmla="*/ 406 h 845"/>
              <a:gd name="T14" fmla="*/ 1749 w 2250"/>
              <a:gd name="T15" fmla="*/ 94 h 845"/>
              <a:gd name="T16" fmla="*/ 1905 w 2250"/>
              <a:gd name="T17" fmla="*/ 406 h 845"/>
              <a:gd name="T18" fmla="*/ 1530 w 2250"/>
              <a:gd name="T19" fmla="*/ 781 h 845"/>
              <a:gd name="T20" fmla="*/ 1217 w 2250"/>
              <a:gd name="T21" fmla="*/ 625 h 845"/>
              <a:gd name="T22" fmla="*/ 1249 w 2250"/>
              <a:gd name="T23" fmla="*/ 94 h 845"/>
              <a:gd name="T24" fmla="*/ 1405 w 2250"/>
              <a:gd name="T25" fmla="*/ 219 h 845"/>
              <a:gd name="T26" fmla="*/ 1342 w 2250"/>
              <a:gd name="T27" fmla="*/ 719 h 845"/>
              <a:gd name="T28" fmla="*/ 1280 w 2250"/>
              <a:gd name="T29" fmla="*/ 719 h 845"/>
              <a:gd name="T30" fmla="*/ 967 w 2250"/>
              <a:gd name="T31" fmla="*/ 750 h 845"/>
              <a:gd name="T32" fmla="*/ 718 w 2250"/>
              <a:gd name="T33" fmla="*/ 406 h 845"/>
              <a:gd name="T34" fmla="*/ 843 w 2250"/>
              <a:gd name="T35" fmla="*/ 94 h 845"/>
              <a:gd name="T36" fmla="*/ 967 w 2250"/>
              <a:gd name="T37" fmla="*/ 406 h 845"/>
              <a:gd name="T38" fmla="*/ 625 w 2250"/>
              <a:gd name="T39" fmla="*/ 781 h 845"/>
              <a:gd name="T40" fmla="*/ 281 w 2250"/>
              <a:gd name="T41" fmla="*/ 625 h 845"/>
              <a:gd name="T42" fmla="*/ 343 w 2250"/>
              <a:gd name="T43" fmla="*/ 94 h 845"/>
              <a:gd name="T44" fmla="*/ 500 w 2250"/>
              <a:gd name="T45" fmla="*/ 219 h 845"/>
              <a:gd name="T46" fmla="*/ 437 w 2250"/>
              <a:gd name="T47" fmla="*/ 719 h 845"/>
              <a:gd name="T48" fmla="*/ 343 w 2250"/>
              <a:gd name="T49" fmla="*/ 750 h 845"/>
              <a:gd name="T50" fmla="*/ 343 w 2250"/>
              <a:gd name="T51" fmla="*/ 750 h 845"/>
              <a:gd name="T52" fmla="*/ 375 w 2250"/>
              <a:gd name="T53" fmla="*/ 750 h 845"/>
              <a:gd name="T54" fmla="*/ 375 w 2250"/>
              <a:gd name="T55" fmla="*/ 750 h 845"/>
              <a:gd name="T56" fmla="*/ 218 w 2250"/>
              <a:gd name="T57" fmla="*/ 750 h 845"/>
              <a:gd name="T58" fmla="*/ 62 w 2250"/>
              <a:gd name="T59" fmla="*/ 656 h 845"/>
              <a:gd name="T60" fmla="*/ 62 w 2250"/>
              <a:gd name="T61" fmla="*/ 656 h 845"/>
              <a:gd name="T62" fmla="*/ 62 w 2250"/>
              <a:gd name="T63" fmla="*/ 656 h 845"/>
              <a:gd name="T64" fmla="*/ 31 w 2250"/>
              <a:gd name="T65" fmla="*/ 719 h 845"/>
              <a:gd name="T66" fmla="*/ 375 w 2250"/>
              <a:gd name="T67" fmla="*/ 813 h 845"/>
              <a:gd name="T68" fmla="*/ 375 w 2250"/>
              <a:gd name="T69" fmla="*/ 781 h 845"/>
              <a:gd name="T70" fmla="*/ 562 w 2250"/>
              <a:gd name="T71" fmla="*/ 625 h 845"/>
              <a:gd name="T72" fmla="*/ 468 w 2250"/>
              <a:gd name="T73" fmla="*/ 63 h 845"/>
              <a:gd name="T74" fmla="*/ 218 w 2250"/>
              <a:gd name="T75" fmla="*/ 188 h 845"/>
              <a:gd name="T76" fmla="*/ 375 w 2250"/>
              <a:gd name="T77" fmla="*/ 781 h 845"/>
              <a:gd name="T78" fmla="*/ 875 w 2250"/>
              <a:gd name="T79" fmla="*/ 813 h 845"/>
              <a:gd name="T80" fmla="*/ 999 w 2250"/>
              <a:gd name="T81" fmla="*/ 125 h 845"/>
              <a:gd name="T82" fmla="*/ 750 w 2250"/>
              <a:gd name="T83" fmla="*/ 63 h 845"/>
              <a:gd name="T84" fmla="*/ 687 w 2250"/>
              <a:gd name="T85" fmla="*/ 656 h 845"/>
              <a:gd name="T86" fmla="*/ 1092 w 2250"/>
              <a:gd name="T87" fmla="*/ 844 h 845"/>
              <a:gd name="T88" fmla="*/ 1311 w 2250"/>
              <a:gd name="T89" fmla="*/ 781 h 845"/>
              <a:gd name="T90" fmla="*/ 1467 w 2250"/>
              <a:gd name="T91" fmla="*/ 625 h 845"/>
              <a:gd name="T92" fmla="*/ 1405 w 2250"/>
              <a:gd name="T93" fmla="*/ 63 h 845"/>
              <a:gd name="T94" fmla="*/ 1124 w 2250"/>
              <a:gd name="T95" fmla="*/ 188 h 845"/>
              <a:gd name="T96" fmla="*/ 1280 w 2250"/>
              <a:gd name="T97" fmla="*/ 781 h 845"/>
              <a:gd name="T98" fmla="*/ 1780 w 2250"/>
              <a:gd name="T99" fmla="*/ 813 h 845"/>
              <a:gd name="T100" fmla="*/ 1905 w 2250"/>
              <a:gd name="T101" fmla="*/ 125 h 845"/>
              <a:gd name="T102" fmla="*/ 1686 w 2250"/>
              <a:gd name="T103" fmla="*/ 63 h 845"/>
              <a:gd name="T104" fmla="*/ 1624 w 2250"/>
              <a:gd name="T105" fmla="*/ 688 h 845"/>
              <a:gd name="T106" fmla="*/ 1749 w 2250"/>
              <a:gd name="T107" fmla="*/ 781 h 845"/>
              <a:gd name="T108" fmla="*/ 1999 w 2250"/>
              <a:gd name="T109" fmla="*/ 813 h 845"/>
              <a:gd name="T110" fmla="*/ 2217 w 2250"/>
              <a:gd name="T111" fmla="*/ 563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0" h="845">
                <a:moveTo>
                  <a:pt x="2217" y="563"/>
                </a:moveTo>
                <a:lnTo>
                  <a:pt x="2217" y="563"/>
                </a:lnTo>
                <a:lnTo>
                  <a:pt x="2217" y="563"/>
                </a:lnTo>
                <a:cubicBezTo>
                  <a:pt x="2217" y="594"/>
                  <a:pt x="2186" y="625"/>
                  <a:pt x="2124" y="656"/>
                </a:cubicBezTo>
                <a:cubicBezTo>
                  <a:pt x="2092" y="688"/>
                  <a:pt x="2030" y="719"/>
                  <a:pt x="1967" y="750"/>
                </a:cubicBezTo>
                <a:cubicBezTo>
                  <a:pt x="1936" y="750"/>
                  <a:pt x="1905" y="750"/>
                  <a:pt x="1905" y="750"/>
                </a:cubicBezTo>
                <a:cubicBezTo>
                  <a:pt x="1842" y="750"/>
                  <a:pt x="1811" y="750"/>
                  <a:pt x="1811" y="750"/>
                </a:cubicBezTo>
                <a:cubicBezTo>
                  <a:pt x="1780" y="750"/>
                  <a:pt x="1780" y="750"/>
                  <a:pt x="1780" y="750"/>
                </a:cubicBez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lnTo>
                  <a:pt x="1780" y="750"/>
                </a:lnTo>
                <a:cubicBezTo>
                  <a:pt x="1780" y="719"/>
                  <a:pt x="1780" y="719"/>
                  <a:pt x="1780" y="719"/>
                </a:cubicBezTo>
                <a:cubicBezTo>
                  <a:pt x="1749" y="719"/>
                  <a:pt x="1749" y="719"/>
                  <a:pt x="1749" y="719"/>
                </a:cubicBezTo>
                <a:cubicBezTo>
                  <a:pt x="1749" y="719"/>
                  <a:pt x="1749" y="719"/>
                  <a:pt x="1717" y="719"/>
                </a:cubicBezTo>
                <a:cubicBezTo>
                  <a:pt x="1686" y="688"/>
                  <a:pt x="1655" y="656"/>
                  <a:pt x="1655" y="594"/>
                </a:cubicBezTo>
                <a:cubicBezTo>
                  <a:pt x="1624" y="531"/>
                  <a:pt x="1624" y="469"/>
                  <a:pt x="1624" y="406"/>
                </a:cubicBezTo>
                <a:cubicBezTo>
                  <a:pt x="1624" y="313"/>
                  <a:pt x="1655" y="219"/>
                  <a:pt x="1686" y="156"/>
                </a:cubicBezTo>
                <a:cubicBezTo>
                  <a:pt x="1686" y="125"/>
                  <a:pt x="1686" y="125"/>
                  <a:pt x="1717" y="94"/>
                </a:cubicBezTo>
                <a:cubicBezTo>
                  <a:pt x="1749" y="94"/>
                  <a:pt x="1749" y="94"/>
                  <a:pt x="1749" y="94"/>
                </a:cubicBezTo>
                <a:cubicBezTo>
                  <a:pt x="1780" y="94"/>
                  <a:pt x="1780" y="94"/>
                  <a:pt x="1811" y="94"/>
                </a:cubicBezTo>
                <a:cubicBezTo>
                  <a:pt x="1842" y="125"/>
                  <a:pt x="1842" y="156"/>
                  <a:pt x="1874" y="219"/>
                </a:cubicBezTo>
                <a:cubicBezTo>
                  <a:pt x="1874" y="281"/>
                  <a:pt x="1905" y="344"/>
                  <a:pt x="1905" y="406"/>
                </a:cubicBezTo>
                <a:cubicBezTo>
                  <a:pt x="1905" y="500"/>
                  <a:pt x="1874" y="563"/>
                  <a:pt x="1842" y="625"/>
                </a:cubicBezTo>
                <a:cubicBezTo>
                  <a:pt x="1842" y="688"/>
                  <a:pt x="1780" y="719"/>
                  <a:pt x="1749" y="750"/>
                </a:cubicBezTo>
                <a:cubicBezTo>
                  <a:pt x="1686" y="750"/>
                  <a:pt x="1655" y="781"/>
                  <a:pt x="1530" y="781"/>
                </a:cubicBezTo>
                <a:cubicBezTo>
                  <a:pt x="1467" y="781"/>
                  <a:pt x="1405" y="750"/>
                  <a:pt x="1374" y="750"/>
                </a:cubicBezTo>
                <a:cubicBezTo>
                  <a:pt x="1374" y="750"/>
                  <a:pt x="1342" y="750"/>
                  <a:pt x="1311" y="750"/>
                </a:cubicBezTo>
                <a:cubicBezTo>
                  <a:pt x="1280" y="719"/>
                  <a:pt x="1217" y="688"/>
                  <a:pt x="1217" y="625"/>
                </a:cubicBezTo>
                <a:cubicBezTo>
                  <a:pt x="1186" y="563"/>
                  <a:pt x="1155" y="500"/>
                  <a:pt x="1155" y="406"/>
                </a:cubicBezTo>
                <a:cubicBezTo>
                  <a:pt x="1155" y="313"/>
                  <a:pt x="1186" y="219"/>
                  <a:pt x="1217" y="156"/>
                </a:cubicBezTo>
                <a:cubicBezTo>
                  <a:pt x="1217" y="125"/>
                  <a:pt x="1249" y="125"/>
                  <a:pt x="1249" y="94"/>
                </a:cubicBezTo>
                <a:cubicBezTo>
                  <a:pt x="1280" y="94"/>
                  <a:pt x="1280" y="94"/>
                  <a:pt x="1311" y="94"/>
                </a:cubicBezTo>
                <a:lnTo>
                  <a:pt x="1342" y="94"/>
                </a:lnTo>
                <a:cubicBezTo>
                  <a:pt x="1374" y="125"/>
                  <a:pt x="1405" y="156"/>
                  <a:pt x="1405" y="219"/>
                </a:cubicBezTo>
                <a:cubicBezTo>
                  <a:pt x="1436" y="281"/>
                  <a:pt x="1436" y="344"/>
                  <a:pt x="1436" y="406"/>
                </a:cubicBezTo>
                <a:cubicBezTo>
                  <a:pt x="1436" y="500"/>
                  <a:pt x="1405" y="594"/>
                  <a:pt x="1405" y="656"/>
                </a:cubicBezTo>
                <a:cubicBezTo>
                  <a:pt x="1374" y="688"/>
                  <a:pt x="1374" y="688"/>
                  <a:pt x="1342" y="719"/>
                </a:cubicBezTo>
                <a:lnTo>
                  <a:pt x="1311" y="719"/>
                </a:lnTo>
                <a:lnTo>
                  <a:pt x="1311" y="719"/>
                </a:lnTo>
                <a:cubicBezTo>
                  <a:pt x="1280" y="719"/>
                  <a:pt x="1280" y="719"/>
                  <a:pt x="1280" y="719"/>
                </a:cubicBezTo>
                <a:cubicBezTo>
                  <a:pt x="1280" y="750"/>
                  <a:pt x="1280" y="750"/>
                  <a:pt x="1280" y="750"/>
                </a:cubicBezTo>
                <a:cubicBezTo>
                  <a:pt x="1249" y="750"/>
                  <a:pt x="1155" y="781"/>
                  <a:pt x="1092" y="781"/>
                </a:cubicBezTo>
                <a:cubicBezTo>
                  <a:pt x="1030" y="781"/>
                  <a:pt x="999" y="750"/>
                  <a:pt x="967" y="750"/>
                </a:cubicBezTo>
                <a:cubicBezTo>
                  <a:pt x="906" y="750"/>
                  <a:pt x="875" y="750"/>
                  <a:pt x="875" y="750"/>
                </a:cubicBezTo>
                <a:cubicBezTo>
                  <a:pt x="812" y="719"/>
                  <a:pt x="781" y="688"/>
                  <a:pt x="750" y="625"/>
                </a:cubicBezTo>
                <a:cubicBezTo>
                  <a:pt x="718" y="563"/>
                  <a:pt x="718" y="500"/>
                  <a:pt x="718" y="406"/>
                </a:cubicBezTo>
                <a:cubicBezTo>
                  <a:pt x="718" y="313"/>
                  <a:pt x="718" y="219"/>
                  <a:pt x="750" y="156"/>
                </a:cubicBezTo>
                <a:cubicBezTo>
                  <a:pt x="781" y="125"/>
                  <a:pt x="781" y="125"/>
                  <a:pt x="812" y="94"/>
                </a:cubicBezTo>
                <a:lnTo>
                  <a:pt x="843" y="94"/>
                </a:lnTo>
                <a:cubicBezTo>
                  <a:pt x="875" y="94"/>
                  <a:pt x="875" y="94"/>
                  <a:pt x="906" y="94"/>
                </a:cubicBezTo>
                <a:cubicBezTo>
                  <a:pt x="906" y="125"/>
                  <a:pt x="936" y="156"/>
                  <a:pt x="967" y="219"/>
                </a:cubicBezTo>
                <a:cubicBezTo>
                  <a:pt x="967" y="281"/>
                  <a:pt x="967" y="344"/>
                  <a:pt x="967" y="406"/>
                </a:cubicBezTo>
                <a:cubicBezTo>
                  <a:pt x="967" y="500"/>
                  <a:pt x="967" y="563"/>
                  <a:pt x="936" y="625"/>
                </a:cubicBezTo>
                <a:cubicBezTo>
                  <a:pt x="906" y="688"/>
                  <a:pt x="875" y="719"/>
                  <a:pt x="843" y="750"/>
                </a:cubicBezTo>
                <a:cubicBezTo>
                  <a:pt x="781" y="750"/>
                  <a:pt x="750" y="781"/>
                  <a:pt x="625" y="781"/>
                </a:cubicBezTo>
                <a:cubicBezTo>
                  <a:pt x="562" y="781"/>
                  <a:pt x="500" y="750"/>
                  <a:pt x="468" y="750"/>
                </a:cubicBezTo>
                <a:cubicBezTo>
                  <a:pt x="437" y="750"/>
                  <a:pt x="437" y="750"/>
                  <a:pt x="406" y="750"/>
                </a:cubicBezTo>
                <a:cubicBezTo>
                  <a:pt x="343" y="719"/>
                  <a:pt x="312" y="688"/>
                  <a:pt x="281" y="625"/>
                </a:cubicBezTo>
                <a:cubicBezTo>
                  <a:pt x="281" y="563"/>
                  <a:pt x="250" y="500"/>
                  <a:pt x="250" y="406"/>
                </a:cubicBezTo>
                <a:cubicBezTo>
                  <a:pt x="250" y="313"/>
                  <a:pt x="281" y="219"/>
                  <a:pt x="312" y="156"/>
                </a:cubicBezTo>
                <a:cubicBezTo>
                  <a:pt x="312" y="125"/>
                  <a:pt x="343" y="125"/>
                  <a:pt x="343" y="94"/>
                </a:cubicBezTo>
                <a:cubicBezTo>
                  <a:pt x="375" y="94"/>
                  <a:pt x="375" y="94"/>
                  <a:pt x="375" y="94"/>
                </a:cubicBezTo>
                <a:cubicBezTo>
                  <a:pt x="406" y="94"/>
                  <a:pt x="406" y="94"/>
                  <a:pt x="437" y="94"/>
                </a:cubicBezTo>
                <a:cubicBezTo>
                  <a:pt x="468" y="125"/>
                  <a:pt x="468" y="156"/>
                  <a:pt x="500" y="219"/>
                </a:cubicBezTo>
                <a:cubicBezTo>
                  <a:pt x="500" y="281"/>
                  <a:pt x="531" y="344"/>
                  <a:pt x="531" y="406"/>
                </a:cubicBezTo>
                <a:cubicBezTo>
                  <a:pt x="531" y="500"/>
                  <a:pt x="500" y="594"/>
                  <a:pt x="468" y="656"/>
                </a:cubicBezTo>
                <a:cubicBezTo>
                  <a:pt x="468" y="688"/>
                  <a:pt x="437" y="688"/>
                  <a:pt x="437" y="719"/>
                </a:cubicBezTo>
                <a:cubicBezTo>
                  <a:pt x="406" y="719"/>
                  <a:pt x="406" y="719"/>
                  <a:pt x="375" y="719"/>
                </a:cubicBezTo>
                <a:lnTo>
                  <a:pt x="375" y="719"/>
                </a:lnTo>
                <a:cubicBezTo>
                  <a:pt x="343" y="750"/>
                  <a:pt x="343" y="750"/>
                  <a:pt x="343" y="750"/>
                </a:cubicBezTo>
                <a:cubicBezTo>
                  <a:pt x="375" y="750"/>
                  <a:pt x="375" y="750"/>
                  <a:pt x="375" y="750"/>
                </a:cubicBezTo>
                <a:lnTo>
                  <a:pt x="375" y="750"/>
                </a:lnTo>
                <a:cubicBezTo>
                  <a:pt x="375" y="750"/>
                  <a:pt x="375" y="750"/>
                  <a:pt x="343" y="750"/>
                </a:cubicBezTo>
                <a:cubicBezTo>
                  <a:pt x="375" y="750"/>
                  <a:pt x="375" y="750"/>
                  <a:pt x="375" y="750"/>
                </a:cubicBez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lnTo>
                  <a:pt x="375" y="750"/>
                </a:lnTo>
                <a:cubicBezTo>
                  <a:pt x="375" y="750"/>
                  <a:pt x="343" y="750"/>
                  <a:pt x="281" y="750"/>
                </a:cubicBezTo>
                <a:cubicBezTo>
                  <a:pt x="281" y="750"/>
                  <a:pt x="250" y="750"/>
                  <a:pt x="218" y="750"/>
                </a:cubicBezTo>
                <a:cubicBezTo>
                  <a:pt x="156" y="750"/>
                  <a:pt x="125" y="719"/>
                  <a:pt x="93" y="688"/>
                </a:cubicBezTo>
                <a:lnTo>
                  <a:pt x="62" y="656"/>
                </a:lnTo>
                <a:lnTo>
                  <a:pt x="62" y="656"/>
                </a:lnTo>
                <a:cubicBezTo>
                  <a:pt x="62" y="625"/>
                  <a:pt x="62" y="625"/>
                  <a:pt x="62" y="625"/>
                </a:cubicBezTo>
                <a:lnTo>
                  <a:pt x="62" y="625"/>
                </a:lnTo>
                <a:cubicBezTo>
                  <a:pt x="62" y="656"/>
                  <a:pt x="62" y="656"/>
                  <a:pt x="62" y="656"/>
                </a:cubicBezTo>
                <a:cubicBezTo>
                  <a:pt x="62" y="625"/>
                  <a:pt x="62" y="625"/>
                  <a:pt x="62" y="625"/>
                </a:cubicBezTo>
                <a:lnTo>
                  <a:pt x="62" y="625"/>
                </a:lnTo>
                <a:cubicBezTo>
                  <a:pt x="62" y="656"/>
                  <a:pt x="62" y="656"/>
                  <a:pt x="62" y="656"/>
                </a:cubicBezTo>
                <a:cubicBezTo>
                  <a:pt x="62" y="625"/>
                  <a:pt x="62" y="625"/>
                  <a:pt x="62" y="625"/>
                </a:cubicBezTo>
                <a:cubicBezTo>
                  <a:pt x="0" y="656"/>
                  <a:pt x="0" y="656"/>
                  <a:pt x="0" y="656"/>
                </a:cubicBezTo>
                <a:cubicBezTo>
                  <a:pt x="0" y="656"/>
                  <a:pt x="0" y="688"/>
                  <a:pt x="31" y="719"/>
                </a:cubicBezTo>
                <a:cubicBezTo>
                  <a:pt x="62" y="781"/>
                  <a:pt x="125" y="813"/>
                  <a:pt x="218" y="813"/>
                </a:cubicBezTo>
                <a:cubicBezTo>
                  <a:pt x="250" y="813"/>
                  <a:pt x="281" y="813"/>
                  <a:pt x="281" y="813"/>
                </a:cubicBezTo>
                <a:cubicBezTo>
                  <a:pt x="343" y="813"/>
                  <a:pt x="375" y="813"/>
                  <a:pt x="375" y="813"/>
                </a:cubicBezTo>
                <a:cubicBezTo>
                  <a:pt x="406" y="813"/>
                  <a:pt x="406" y="813"/>
                  <a:pt x="406" y="781"/>
                </a:cubicBezTo>
                <a:lnTo>
                  <a:pt x="406" y="781"/>
                </a:lnTo>
                <a:cubicBezTo>
                  <a:pt x="375" y="781"/>
                  <a:pt x="375" y="781"/>
                  <a:pt x="375" y="781"/>
                </a:cubicBezTo>
                <a:cubicBezTo>
                  <a:pt x="375" y="813"/>
                  <a:pt x="375" y="813"/>
                  <a:pt x="375" y="813"/>
                </a:cubicBezTo>
                <a:cubicBezTo>
                  <a:pt x="437" y="813"/>
                  <a:pt x="468" y="781"/>
                  <a:pt x="468" y="750"/>
                </a:cubicBezTo>
                <a:cubicBezTo>
                  <a:pt x="500" y="719"/>
                  <a:pt x="531" y="688"/>
                  <a:pt x="562" y="625"/>
                </a:cubicBezTo>
                <a:cubicBezTo>
                  <a:pt x="593" y="563"/>
                  <a:pt x="593" y="469"/>
                  <a:pt x="593" y="406"/>
                </a:cubicBezTo>
                <a:cubicBezTo>
                  <a:pt x="593" y="313"/>
                  <a:pt x="562" y="219"/>
                  <a:pt x="531" y="125"/>
                </a:cubicBezTo>
                <a:cubicBezTo>
                  <a:pt x="531" y="94"/>
                  <a:pt x="500" y="63"/>
                  <a:pt x="468" y="63"/>
                </a:cubicBezTo>
                <a:cubicBezTo>
                  <a:pt x="468" y="31"/>
                  <a:pt x="437" y="0"/>
                  <a:pt x="375" y="0"/>
                </a:cubicBezTo>
                <a:cubicBezTo>
                  <a:pt x="343" y="0"/>
                  <a:pt x="312" y="31"/>
                  <a:pt x="312" y="63"/>
                </a:cubicBezTo>
                <a:cubicBezTo>
                  <a:pt x="250" y="94"/>
                  <a:pt x="250" y="125"/>
                  <a:pt x="218" y="188"/>
                </a:cubicBezTo>
                <a:cubicBezTo>
                  <a:pt x="187" y="250"/>
                  <a:pt x="187" y="344"/>
                  <a:pt x="187" y="406"/>
                </a:cubicBezTo>
                <a:cubicBezTo>
                  <a:pt x="187" y="500"/>
                  <a:pt x="187" y="594"/>
                  <a:pt x="218" y="656"/>
                </a:cubicBezTo>
                <a:cubicBezTo>
                  <a:pt x="250" y="719"/>
                  <a:pt x="312" y="781"/>
                  <a:pt x="375" y="781"/>
                </a:cubicBezTo>
                <a:cubicBezTo>
                  <a:pt x="406" y="813"/>
                  <a:pt x="437" y="813"/>
                  <a:pt x="468" y="813"/>
                </a:cubicBezTo>
                <a:cubicBezTo>
                  <a:pt x="500" y="844"/>
                  <a:pt x="562" y="844"/>
                  <a:pt x="625" y="844"/>
                </a:cubicBezTo>
                <a:cubicBezTo>
                  <a:pt x="750" y="844"/>
                  <a:pt x="812" y="813"/>
                  <a:pt x="875" y="813"/>
                </a:cubicBezTo>
                <a:cubicBezTo>
                  <a:pt x="906" y="781"/>
                  <a:pt x="967" y="719"/>
                  <a:pt x="999" y="656"/>
                </a:cubicBezTo>
                <a:cubicBezTo>
                  <a:pt x="1030" y="594"/>
                  <a:pt x="1061" y="500"/>
                  <a:pt x="1061" y="406"/>
                </a:cubicBezTo>
                <a:cubicBezTo>
                  <a:pt x="1061" y="313"/>
                  <a:pt x="1030" y="219"/>
                  <a:pt x="999" y="125"/>
                </a:cubicBezTo>
                <a:cubicBezTo>
                  <a:pt x="967" y="94"/>
                  <a:pt x="967" y="63"/>
                  <a:pt x="936" y="63"/>
                </a:cubicBezTo>
                <a:cubicBezTo>
                  <a:pt x="906" y="31"/>
                  <a:pt x="875" y="0"/>
                  <a:pt x="843" y="0"/>
                </a:cubicBezTo>
                <a:cubicBezTo>
                  <a:pt x="812" y="0"/>
                  <a:pt x="781" y="31"/>
                  <a:pt x="750" y="63"/>
                </a:cubicBezTo>
                <a:cubicBezTo>
                  <a:pt x="718" y="94"/>
                  <a:pt x="687" y="125"/>
                  <a:pt x="687" y="188"/>
                </a:cubicBezTo>
                <a:cubicBezTo>
                  <a:pt x="656" y="250"/>
                  <a:pt x="656" y="344"/>
                  <a:pt x="656" y="406"/>
                </a:cubicBezTo>
                <a:cubicBezTo>
                  <a:pt x="656" y="500"/>
                  <a:pt x="656" y="594"/>
                  <a:pt x="687" y="656"/>
                </a:cubicBezTo>
                <a:cubicBezTo>
                  <a:pt x="718" y="719"/>
                  <a:pt x="781" y="781"/>
                  <a:pt x="843" y="781"/>
                </a:cubicBezTo>
                <a:cubicBezTo>
                  <a:pt x="875" y="813"/>
                  <a:pt x="906" y="813"/>
                  <a:pt x="936" y="813"/>
                </a:cubicBezTo>
                <a:cubicBezTo>
                  <a:pt x="999" y="844"/>
                  <a:pt x="1030" y="844"/>
                  <a:pt x="1092" y="844"/>
                </a:cubicBezTo>
                <a:cubicBezTo>
                  <a:pt x="1124" y="844"/>
                  <a:pt x="1186" y="813"/>
                  <a:pt x="1217" y="813"/>
                </a:cubicBezTo>
                <a:cubicBezTo>
                  <a:pt x="1280" y="813"/>
                  <a:pt x="1311" y="813"/>
                  <a:pt x="1311" y="813"/>
                </a:cubicBezTo>
                <a:cubicBezTo>
                  <a:pt x="1311" y="781"/>
                  <a:pt x="1311" y="781"/>
                  <a:pt x="1311" y="781"/>
                </a:cubicBezTo>
                <a:cubicBezTo>
                  <a:pt x="1311" y="813"/>
                  <a:pt x="1311" y="813"/>
                  <a:pt x="1311" y="813"/>
                </a:cubicBezTo>
                <a:cubicBezTo>
                  <a:pt x="1342" y="813"/>
                  <a:pt x="1374" y="781"/>
                  <a:pt x="1405" y="750"/>
                </a:cubicBezTo>
                <a:cubicBezTo>
                  <a:pt x="1436" y="719"/>
                  <a:pt x="1467" y="688"/>
                  <a:pt x="1467" y="625"/>
                </a:cubicBezTo>
                <a:cubicBezTo>
                  <a:pt x="1499" y="563"/>
                  <a:pt x="1499" y="469"/>
                  <a:pt x="1499" y="406"/>
                </a:cubicBezTo>
                <a:cubicBezTo>
                  <a:pt x="1499" y="313"/>
                  <a:pt x="1499" y="219"/>
                  <a:pt x="1436" y="125"/>
                </a:cubicBezTo>
                <a:cubicBezTo>
                  <a:pt x="1436" y="94"/>
                  <a:pt x="1405" y="63"/>
                  <a:pt x="1405" y="63"/>
                </a:cubicBezTo>
                <a:cubicBezTo>
                  <a:pt x="1374" y="31"/>
                  <a:pt x="1342" y="0"/>
                  <a:pt x="1311" y="0"/>
                </a:cubicBezTo>
                <a:cubicBezTo>
                  <a:pt x="1280" y="0"/>
                  <a:pt x="1249" y="31"/>
                  <a:pt x="1217" y="63"/>
                </a:cubicBezTo>
                <a:cubicBezTo>
                  <a:pt x="1186" y="94"/>
                  <a:pt x="1155" y="125"/>
                  <a:pt x="1124" y="188"/>
                </a:cubicBezTo>
                <a:cubicBezTo>
                  <a:pt x="1124" y="250"/>
                  <a:pt x="1092" y="344"/>
                  <a:pt x="1092" y="406"/>
                </a:cubicBezTo>
                <a:cubicBezTo>
                  <a:pt x="1092" y="500"/>
                  <a:pt x="1124" y="594"/>
                  <a:pt x="1155" y="656"/>
                </a:cubicBezTo>
                <a:cubicBezTo>
                  <a:pt x="1186" y="719"/>
                  <a:pt x="1217" y="781"/>
                  <a:pt x="1280" y="781"/>
                </a:cubicBezTo>
                <a:cubicBezTo>
                  <a:pt x="1311" y="813"/>
                  <a:pt x="1342" y="813"/>
                  <a:pt x="1374" y="813"/>
                </a:cubicBezTo>
                <a:cubicBezTo>
                  <a:pt x="1405" y="844"/>
                  <a:pt x="1467" y="844"/>
                  <a:pt x="1530" y="844"/>
                </a:cubicBezTo>
                <a:cubicBezTo>
                  <a:pt x="1655" y="844"/>
                  <a:pt x="1717" y="813"/>
                  <a:pt x="1780" y="813"/>
                </a:cubicBezTo>
                <a:cubicBezTo>
                  <a:pt x="1842" y="781"/>
                  <a:pt x="1874" y="719"/>
                  <a:pt x="1905" y="656"/>
                </a:cubicBezTo>
                <a:cubicBezTo>
                  <a:pt x="1936" y="594"/>
                  <a:pt x="1967" y="500"/>
                  <a:pt x="1967" y="406"/>
                </a:cubicBezTo>
                <a:cubicBezTo>
                  <a:pt x="1967" y="313"/>
                  <a:pt x="1936" y="219"/>
                  <a:pt x="1905" y="125"/>
                </a:cubicBezTo>
                <a:cubicBezTo>
                  <a:pt x="1905" y="94"/>
                  <a:pt x="1874" y="63"/>
                  <a:pt x="1842" y="63"/>
                </a:cubicBezTo>
                <a:cubicBezTo>
                  <a:pt x="1811" y="31"/>
                  <a:pt x="1780" y="0"/>
                  <a:pt x="1749" y="0"/>
                </a:cubicBezTo>
                <a:cubicBezTo>
                  <a:pt x="1717" y="0"/>
                  <a:pt x="1686" y="31"/>
                  <a:pt x="1686" y="63"/>
                </a:cubicBezTo>
                <a:cubicBezTo>
                  <a:pt x="1624" y="94"/>
                  <a:pt x="1624" y="125"/>
                  <a:pt x="1592" y="188"/>
                </a:cubicBezTo>
                <a:cubicBezTo>
                  <a:pt x="1561" y="250"/>
                  <a:pt x="1561" y="344"/>
                  <a:pt x="1561" y="406"/>
                </a:cubicBezTo>
                <a:cubicBezTo>
                  <a:pt x="1561" y="500"/>
                  <a:pt x="1592" y="594"/>
                  <a:pt x="1624" y="688"/>
                </a:cubicBezTo>
                <a:cubicBezTo>
                  <a:pt x="1624" y="719"/>
                  <a:pt x="1655" y="750"/>
                  <a:pt x="1686" y="750"/>
                </a:cubicBezTo>
                <a:cubicBezTo>
                  <a:pt x="1686" y="781"/>
                  <a:pt x="1717" y="813"/>
                  <a:pt x="1749" y="813"/>
                </a:cubicBezTo>
                <a:cubicBezTo>
                  <a:pt x="1749" y="781"/>
                  <a:pt x="1749" y="781"/>
                  <a:pt x="1749" y="781"/>
                </a:cubicBezTo>
                <a:cubicBezTo>
                  <a:pt x="1749" y="813"/>
                  <a:pt x="1749" y="813"/>
                  <a:pt x="1749" y="813"/>
                </a:cubicBezTo>
                <a:cubicBezTo>
                  <a:pt x="1749" y="813"/>
                  <a:pt x="1811" y="813"/>
                  <a:pt x="1905" y="813"/>
                </a:cubicBezTo>
                <a:cubicBezTo>
                  <a:pt x="1936" y="813"/>
                  <a:pt x="1967" y="813"/>
                  <a:pt x="1999" y="813"/>
                </a:cubicBezTo>
                <a:cubicBezTo>
                  <a:pt x="2061" y="781"/>
                  <a:pt x="2124" y="750"/>
                  <a:pt x="2186" y="688"/>
                </a:cubicBezTo>
                <a:cubicBezTo>
                  <a:pt x="2217" y="656"/>
                  <a:pt x="2249" y="625"/>
                  <a:pt x="2249" y="625"/>
                </a:cubicBezTo>
                <a:lnTo>
                  <a:pt x="2217" y="563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2" name="Freeform 10"/>
          <p:cNvSpPr>
            <a:spLocks noChangeArrowheads="1"/>
          </p:cNvSpPr>
          <p:nvPr/>
        </p:nvSpPr>
        <p:spPr bwMode="auto">
          <a:xfrm>
            <a:off x="6584058" y="3555289"/>
            <a:ext cx="100348" cy="108611"/>
          </a:xfrm>
          <a:custGeom>
            <a:avLst/>
            <a:gdLst>
              <a:gd name="T0" fmla="*/ 0 w 376"/>
              <a:gd name="T1" fmla="*/ 156 h 407"/>
              <a:gd name="T2" fmla="*/ 375 w 376"/>
              <a:gd name="T3" fmla="*/ 0 h 407"/>
              <a:gd name="T4" fmla="*/ 312 w 376"/>
              <a:gd name="T5" fmla="*/ 406 h 407"/>
              <a:gd name="T6" fmla="*/ 0 w 376"/>
              <a:gd name="T7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407">
                <a:moveTo>
                  <a:pt x="0" y="156"/>
                </a:moveTo>
                <a:lnTo>
                  <a:pt x="375" y="0"/>
                </a:lnTo>
                <a:lnTo>
                  <a:pt x="312" y="406"/>
                </a:lnTo>
                <a:lnTo>
                  <a:pt x="0" y="156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Freeform 11"/>
          <p:cNvSpPr>
            <a:spLocks noChangeArrowheads="1"/>
          </p:cNvSpPr>
          <p:nvPr/>
        </p:nvSpPr>
        <p:spPr bwMode="auto">
          <a:xfrm>
            <a:off x="7235726" y="3454942"/>
            <a:ext cx="611529" cy="226667"/>
          </a:xfrm>
          <a:custGeom>
            <a:avLst/>
            <a:gdLst>
              <a:gd name="T0" fmla="*/ 63 w 2283"/>
              <a:gd name="T1" fmla="*/ 281 h 845"/>
              <a:gd name="T2" fmla="*/ 375 w 2283"/>
              <a:gd name="T3" fmla="*/ 94 h 845"/>
              <a:gd name="T4" fmla="*/ 500 w 2283"/>
              <a:gd name="T5" fmla="*/ 125 h 845"/>
              <a:gd name="T6" fmla="*/ 500 w 2283"/>
              <a:gd name="T7" fmla="*/ 94 h 845"/>
              <a:gd name="T8" fmla="*/ 500 w 2283"/>
              <a:gd name="T9" fmla="*/ 94 h 845"/>
              <a:gd name="T10" fmla="*/ 500 w 2283"/>
              <a:gd name="T11" fmla="*/ 125 h 845"/>
              <a:gd name="T12" fmla="*/ 657 w 2283"/>
              <a:gd name="T13" fmla="*/ 438 h 845"/>
              <a:gd name="T14" fmla="*/ 500 w 2283"/>
              <a:gd name="T15" fmla="*/ 781 h 845"/>
              <a:gd name="T16" fmla="*/ 375 w 2283"/>
              <a:gd name="T17" fmla="*/ 438 h 845"/>
              <a:gd name="T18" fmla="*/ 750 w 2283"/>
              <a:gd name="T19" fmla="*/ 94 h 845"/>
              <a:gd name="T20" fmla="*/ 1063 w 2283"/>
              <a:gd name="T21" fmla="*/ 219 h 845"/>
              <a:gd name="T22" fmla="*/ 1032 w 2283"/>
              <a:gd name="T23" fmla="*/ 750 h 845"/>
              <a:gd name="T24" fmla="*/ 875 w 2283"/>
              <a:gd name="T25" fmla="*/ 625 h 845"/>
              <a:gd name="T26" fmla="*/ 938 w 2283"/>
              <a:gd name="T27" fmla="*/ 125 h 845"/>
              <a:gd name="T28" fmla="*/ 969 w 2283"/>
              <a:gd name="T29" fmla="*/ 125 h 845"/>
              <a:gd name="T30" fmla="*/ 1313 w 2283"/>
              <a:gd name="T31" fmla="*/ 94 h 845"/>
              <a:gd name="T32" fmla="*/ 1563 w 2283"/>
              <a:gd name="T33" fmla="*/ 438 h 845"/>
              <a:gd name="T34" fmla="*/ 1438 w 2283"/>
              <a:gd name="T35" fmla="*/ 781 h 845"/>
              <a:gd name="T36" fmla="*/ 1282 w 2283"/>
              <a:gd name="T37" fmla="*/ 438 h 845"/>
              <a:gd name="T38" fmla="*/ 1657 w 2283"/>
              <a:gd name="T39" fmla="*/ 94 h 845"/>
              <a:gd name="T40" fmla="*/ 1969 w 2283"/>
              <a:gd name="T41" fmla="*/ 219 h 845"/>
              <a:gd name="T42" fmla="*/ 1938 w 2283"/>
              <a:gd name="T43" fmla="*/ 750 h 845"/>
              <a:gd name="T44" fmla="*/ 1782 w 2283"/>
              <a:gd name="T45" fmla="*/ 625 h 845"/>
              <a:gd name="T46" fmla="*/ 1844 w 2283"/>
              <a:gd name="T47" fmla="*/ 125 h 845"/>
              <a:gd name="T48" fmla="*/ 1907 w 2283"/>
              <a:gd name="T49" fmla="*/ 94 h 845"/>
              <a:gd name="T50" fmla="*/ 1907 w 2283"/>
              <a:gd name="T51" fmla="*/ 94 h 845"/>
              <a:gd name="T52" fmla="*/ 1907 w 2283"/>
              <a:gd name="T53" fmla="*/ 94 h 845"/>
              <a:gd name="T54" fmla="*/ 1907 w 2283"/>
              <a:gd name="T55" fmla="*/ 94 h 845"/>
              <a:gd name="T56" fmla="*/ 2063 w 2283"/>
              <a:gd name="T57" fmla="*/ 94 h 845"/>
              <a:gd name="T58" fmla="*/ 2219 w 2283"/>
              <a:gd name="T59" fmla="*/ 219 h 845"/>
              <a:gd name="T60" fmla="*/ 2219 w 2283"/>
              <a:gd name="T61" fmla="*/ 219 h 845"/>
              <a:gd name="T62" fmla="*/ 2219 w 2283"/>
              <a:gd name="T63" fmla="*/ 219 h 845"/>
              <a:gd name="T64" fmla="*/ 2250 w 2283"/>
              <a:gd name="T65" fmla="*/ 125 h 845"/>
              <a:gd name="T66" fmla="*/ 1907 w 2283"/>
              <a:gd name="T67" fmla="*/ 31 h 845"/>
              <a:gd name="T68" fmla="*/ 1875 w 2283"/>
              <a:gd name="T69" fmla="*/ 94 h 845"/>
              <a:gd name="T70" fmla="*/ 1719 w 2283"/>
              <a:gd name="T71" fmla="*/ 219 h 845"/>
              <a:gd name="T72" fmla="*/ 1813 w 2283"/>
              <a:gd name="T73" fmla="*/ 781 h 845"/>
              <a:gd name="T74" fmla="*/ 2063 w 2283"/>
              <a:gd name="T75" fmla="*/ 656 h 845"/>
              <a:gd name="T76" fmla="*/ 1907 w 2283"/>
              <a:gd name="T77" fmla="*/ 63 h 845"/>
              <a:gd name="T78" fmla="*/ 1407 w 2283"/>
              <a:gd name="T79" fmla="*/ 63 h 845"/>
              <a:gd name="T80" fmla="*/ 1282 w 2283"/>
              <a:gd name="T81" fmla="*/ 719 h 845"/>
              <a:gd name="T82" fmla="*/ 1532 w 2283"/>
              <a:gd name="T83" fmla="*/ 781 h 845"/>
              <a:gd name="T84" fmla="*/ 1594 w 2283"/>
              <a:gd name="T85" fmla="*/ 188 h 845"/>
              <a:gd name="T86" fmla="*/ 1188 w 2283"/>
              <a:gd name="T87" fmla="*/ 0 h 845"/>
              <a:gd name="T88" fmla="*/ 969 w 2283"/>
              <a:gd name="T89" fmla="*/ 94 h 845"/>
              <a:gd name="T90" fmla="*/ 813 w 2283"/>
              <a:gd name="T91" fmla="*/ 219 h 845"/>
              <a:gd name="T92" fmla="*/ 875 w 2283"/>
              <a:gd name="T93" fmla="*/ 781 h 845"/>
              <a:gd name="T94" fmla="*/ 1157 w 2283"/>
              <a:gd name="T95" fmla="*/ 656 h 845"/>
              <a:gd name="T96" fmla="*/ 1000 w 2283"/>
              <a:gd name="T97" fmla="*/ 63 h 845"/>
              <a:gd name="T98" fmla="*/ 500 w 2283"/>
              <a:gd name="T99" fmla="*/ 63 h 845"/>
              <a:gd name="T100" fmla="*/ 375 w 2283"/>
              <a:gd name="T101" fmla="*/ 719 h 845"/>
              <a:gd name="T102" fmla="*/ 594 w 2283"/>
              <a:gd name="T103" fmla="*/ 781 h 845"/>
              <a:gd name="T104" fmla="*/ 657 w 2283"/>
              <a:gd name="T105" fmla="*/ 156 h 845"/>
              <a:gd name="T106" fmla="*/ 500 w 2283"/>
              <a:gd name="T107" fmla="*/ 94 h 845"/>
              <a:gd name="T108" fmla="*/ 282 w 2283"/>
              <a:gd name="T109" fmla="*/ 31 h 845"/>
              <a:gd name="T110" fmla="*/ 63 w 2283"/>
              <a:gd name="T111" fmla="*/ 281 h 8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3" h="845">
                <a:moveTo>
                  <a:pt x="63" y="281"/>
                </a:moveTo>
                <a:lnTo>
                  <a:pt x="63" y="281"/>
                </a:lnTo>
                <a:lnTo>
                  <a:pt x="63" y="281"/>
                </a:lnTo>
                <a:cubicBezTo>
                  <a:pt x="63" y="250"/>
                  <a:pt x="94" y="219"/>
                  <a:pt x="157" y="188"/>
                </a:cubicBezTo>
                <a:cubicBezTo>
                  <a:pt x="188" y="156"/>
                  <a:pt x="250" y="125"/>
                  <a:pt x="282" y="94"/>
                </a:cubicBezTo>
                <a:cubicBezTo>
                  <a:pt x="313" y="94"/>
                  <a:pt x="344" y="94"/>
                  <a:pt x="375" y="94"/>
                </a:cubicBezTo>
                <a:cubicBezTo>
                  <a:pt x="407" y="94"/>
                  <a:pt x="438" y="94"/>
                  <a:pt x="469" y="94"/>
                </a:cubicBezTo>
                <a:lnTo>
                  <a:pt x="500" y="94"/>
                </a:lnTo>
                <a:cubicBezTo>
                  <a:pt x="500" y="125"/>
                  <a:pt x="500" y="125"/>
                  <a:pt x="500" y="125"/>
                </a:cubicBezTo>
                <a:lnTo>
                  <a:pt x="500" y="125"/>
                </a:lnTo>
                <a:lnTo>
                  <a:pt x="500" y="125"/>
                </a:lnTo>
                <a:cubicBezTo>
                  <a:pt x="500" y="94"/>
                  <a:pt x="500" y="94"/>
                  <a:pt x="500" y="94"/>
                </a:cubicBezTo>
                <a:cubicBezTo>
                  <a:pt x="500" y="125"/>
                  <a:pt x="500" y="125"/>
                  <a:pt x="500" y="125"/>
                </a:cubicBezTo>
                <a:lnTo>
                  <a:pt x="500" y="125"/>
                </a:lnTo>
                <a:cubicBezTo>
                  <a:pt x="500" y="94"/>
                  <a:pt x="500" y="94"/>
                  <a:pt x="500" y="94"/>
                </a:cubicBezTo>
                <a:cubicBezTo>
                  <a:pt x="500" y="125"/>
                  <a:pt x="500" y="125"/>
                  <a:pt x="500" y="125"/>
                </a:cubicBezTo>
                <a:lnTo>
                  <a:pt x="500" y="125"/>
                </a:lnTo>
                <a:lnTo>
                  <a:pt x="500" y="125"/>
                </a:lnTo>
                <a:cubicBezTo>
                  <a:pt x="532" y="125"/>
                  <a:pt x="532" y="125"/>
                  <a:pt x="563" y="125"/>
                </a:cubicBezTo>
                <a:cubicBezTo>
                  <a:pt x="594" y="156"/>
                  <a:pt x="594" y="188"/>
                  <a:pt x="625" y="250"/>
                </a:cubicBezTo>
                <a:cubicBezTo>
                  <a:pt x="625" y="313"/>
                  <a:pt x="657" y="375"/>
                  <a:pt x="657" y="438"/>
                </a:cubicBezTo>
                <a:cubicBezTo>
                  <a:pt x="657" y="531"/>
                  <a:pt x="625" y="625"/>
                  <a:pt x="594" y="688"/>
                </a:cubicBezTo>
                <a:cubicBezTo>
                  <a:pt x="594" y="719"/>
                  <a:pt x="563" y="719"/>
                  <a:pt x="563" y="750"/>
                </a:cubicBezTo>
                <a:cubicBezTo>
                  <a:pt x="532" y="750"/>
                  <a:pt x="532" y="781"/>
                  <a:pt x="500" y="781"/>
                </a:cubicBezTo>
                <a:cubicBezTo>
                  <a:pt x="500" y="781"/>
                  <a:pt x="500" y="750"/>
                  <a:pt x="469" y="750"/>
                </a:cubicBezTo>
                <a:cubicBezTo>
                  <a:pt x="438" y="719"/>
                  <a:pt x="438" y="688"/>
                  <a:pt x="407" y="625"/>
                </a:cubicBezTo>
                <a:cubicBezTo>
                  <a:pt x="375" y="563"/>
                  <a:pt x="375" y="500"/>
                  <a:pt x="375" y="438"/>
                </a:cubicBezTo>
                <a:cubicBezTo>
                  <a:pt x="375" y="344"/>
                  <a:pt x="407" y="281"/>
                  <a:pt x="407" y="219"/>
                </a:cubicBezTo>
                <a:cubicBezTo>
                  <a:pt x="438" y="156"/>
                  <a:pt x="469" y="125"/>
                  <a:pt x="532" y="125"/>
                </a:cubicBezTo>
                <a:cubicBezTo>
                  <a:pt x="563" y="94"/>
                  <a:pt x="625" y="94"/>
                  <a:pt x="750" y="94"/>
                </a:cubicBezTo>
                <a:cubicBezTo>
                  <a:pt x="813" y="94"/>
                  <a:pt x="844" y="94"/>
                  <a:pt x="875" y="94"/>
                </a:cubicBezTo>
                <a:cubicBezTo>
                  <a:pt x="907" y="94"/>
                  <a:pt x="938" y="94"/>
                  <a:pt x="969" y="125"/>
                </a:cubicBezTo>
                <a:cubicBezTo>
                  <a:pt x="1000" y="125"/>
                  <a:pt x="1032" y="156"/>
                  <a:pt x="1063" y="219"/>
                </a:cubicBezTo>
                <a:cubicBezTo>
                  <a:pt x="1094" y="281"/>
                  <a:pt x="1094" y="344"/>
                  <a:pt x="1094" y="438"/>
                </a:cubicBezTo>
                <a:cubicBezTo>
                  <a:pt x="1094" y="531"/>
                  <a:pt x="1094" y="625"/>
                  <a:pt x="1063" y="688"/>
                </a:cubicBezTo>
                <a:cubicBezTo>
                  <a:pt x="1063" y="719"/>
                  <a:pt x="1032" y="719"/>
                  <a:pt x="1032" y="750"/>
                </a:cubicBezTo>
                <a:cubicBezTo>
                  <a:pt x="1000" y="750"/>
                  <a:pt x="1000" y="781"/>
                  <a:pt x="969" y="781"/>
                </a:cubicBezTo>
                <a:lnTo>
                  <a:pt x="938" y="750"/>
                </a:lnTo>
                <a:cubicBezTo>
                  <a:pt x="907" y="719"/>
                  <a:pt x="875" y="688"/>
                  <a:pt x="875" y="625"/>
                </a:cubicBezTo>
                <a:cubicBezTo>
                  <a:pt x="844" y="563"/>
                  <a:pt x="844" y="500"/>
                  <a:pt x="844" y="438"/>
                </a:cubicBezTo>
                <a:cubicBezTo>
                  <a:pt x="844" y="344"/>
                  <a:pt x="844" y="250"/>
                  <a:pt x="875" y="188"/>
                </a:cubicBezTo>
                <a:cubicBezTo>
                  <a:pt x="907" y="156"/>
                  <a:pt x="907" y="156"/>
                  <a:pt x="938" y="125"/>
                </a:cubicBezTo>
                <a:lnTo>
                  <a:pt x="969" y="125"/>
                </a:lnTo>
                <a:lnTo>
                  <a:pt x="969" y="125"/>
                </a:lnTo>
                <a:lnTo>
                  <a:pt x="969" y="125"/>
                </a:lnTo>
                <a:cubicBezTo>
                  <a:pt x="1000" y="125"/>
                  <a:pt x="1000" y="125"/>
                  <a:pt x="1000" y="125"/>
                </a:cubicBezTo>
                <a:cubicBezTo>
                  <a:pt x="1000" y="94"/>
                  <a:pt x="1125" y="94"/>
                  <a:pt x="1188" y="94"/>
                </a:cubicBezTo>
                <a:cubicBezTo>
                  <a:pt x="1250" y="94"/>
                  <a:pt x="1282" y="94"/>
                  <a:pt x="1313" y="94"/>
                </a:cubicBezTo>
                <a:cubicBezTo>
                  <a:pt x="1344" y="94"/>
                  <a:pt x="1407" y="94"/>
                  <a:pt x="1407" y="125"/>
                </a:cubicBezTo>
                <a:cubicBezTo>
                  <a:pt x="1469" y="125"/>
                  <a:pt x="1500" y="156"/>
                  <a:pt x="1532" y="219"/>
                </a:cubicBezTo>
                <a:cubicBezTo>
                  <a:pt x="1532" y="281"/>
                  <a:pt x="1563" y="344"/>
                  <a:pt x="1563" y="438"/>
                </a:cubicBezTo>
                <a:cubicBezTo>
                  <a:pt x="1563" y="531"/>
                  <a:pt x="1532" y="625"/>
                  <a:pt x="1532" y="688"/>
                </a:cubicBezTo>
                <a:cubicBezTo>
                  <a:pt x="1500" y="719"/>
                  <a:pt x="1500" y="719"/>
                  <a:pt x="1469" y="750"/>
                </a:cubicBezTo>
                <a:lnTo>
                  <a:pt x="1438" y="781"/>
                </a:lnTo>
                <a:cubicBezTo>
                  <a:pt x="1407" y="781"/>
                  <a:pt x="1407" y="750"/>
                  <a:pt x="1375" y="750"/>
                </a:cubicBezTo>
                <a:cubicBezTo>
                  <a:pt x="1375" y="719"/>
                  <a:pt x="1344" y="688"/>
                  <a:pt x="1313" y="625"/>
                </a:cubicBezTo>
                <a:cubicBezTo>
                  <a:pt x="1313" y="563"/>
                  <a:pt x="1282" y="500"/>
                  <a:pt x="1282" y="438"/>
                </a:cubicBezTo>
                <a:cubicBezTo>
                  <a:pt x="1282" y="344"/>
                  <a:pt x="1313" y="281"/>
                  <a:pt x="1344" y="219"/>
                </a:cubicBezTo>
                <a:cubicBezTo>
                  <a:pt x="1375" y="156"/>
                  <a:pt x="1407" y="125"/>
                  <a:pt x="1438" y="125"/>
                </a:cubicBezTo>
                <a:cubicBezTo>
                  <a:pt x="1500" y="94"/>
                  <a:pt x="1532" y="94"/>
                  <a:pt x="1657" y="94"/>
                </a:cubicBezTo>
                <a:cubicBezTo>
                  <a:pt x="1719" y="94"/>
                  <a:pt x="1782" y="94"/>
                  <a:pt x="1813" y="94"/>
                </a:cubicBezTo>
                <a:cubicBezTo>
                  <a:pt x="1844" y="94"/>
                  <a:pt x="1844" y="94"/>
                  <a:pt x="1875" y="125"/>
                </a:cubicBezTo>
                <a:cubicBezTo>
                  <a:pt x="1938" y="125"/>
                  <a:pt x="1969" y="156"/>
                  <a:pt x="1969" y="219"/>
                </a:cubicBezTo>
                <a:cubicBezTo>
                  <a:pt x="2000" y="281"/>
                  <a:pt x="2032" y="344"/>
                  <a:pt x="2032" y="438"/>
                </a:cubicBezTo>
                <a:cubicBezTo>
                  <a:pt x="2032" y="531"/>
                  <a:pt x="2000" y="625"/>
                  <a:pt x="1969" y="688"/>
                </a:cubicBezTo>
                <a:cubicBezTo>
                  <a:pt x="1969" y="719"/>
                  <a:pt x="1938" y="719"/>
                  <a:pt x="1938" y="750"/>
                </a:cubicBezTo>
                <a:cubicBezTo>
                  <a:pt x="1907" y="750"/>
                  <a:pt x="1907" y="781"/>
                  <a:pt x="1875" y="781"/>
                </a:cubicBezTo>
                <a:cubicBezTo>
                  <a:pt x="1875" y="781"/>
                  <a:pt x="1875" y="750"/>
                  <a:pt x="1844" y="750"/>
                </a:cubicBezTo>
                <a:cubicBezTo>
                  <a:pt x="1813" y="719"/>
                  <a:pt x="1782" y="688"/>
                  <a:pt x="1782" y="625"/>
                </a:cubicBezTo>
                <a:cubicBezTo>
                  <a:pt x="1750" y="563"/>
                  <a:pt x="1750" y="500"/>
                  <a:pt x="1750" y="438"/>
                </a:cubicBezTo>
                <a:cubicBezTo>
                  <a:pt x="1750" y="344"/>
                  <a:pt x="1782" y="250"/>
                  <a:pt x="1813" y="188"/>
                </a:cubicBezTo>
                <a:cubicBezTo>
                  <a:pt x="1813" y="156"/>
                  <a:pt x="1813" y="156"/>
                  <a:pt x="1844" y="125"/>
                </a:cubicBezTo>
                <a:cubicBezTo>
                  <a:pt x="1875" y="125"/>
                  <a:pt x="1875" y="125"/>
                  <a:pt x="1875" y="125"/>
                </a:cubicBezTo>
                <a:cubicBezTo>
                  <a:pt x="1907" y="125"/>
                  <a:pt x="1907" y="125"/>
                  <a:pt x="1907" y="125"/>
                </a:cubicBezTo>
                <a:cubicBezTo>
                  <a:pt x="1907" y="94"/>
                  <a:pt x="1907" y="94"/>
                  <a:pt x="1907" y="94"/>
                </a:cubicBez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lnTo>
                  <a:pt x="1907" y="94"/>
                </a:lnTo>
                <a:cubicBezTo>
                  <a:pt x="1907" y="94"/>
                  <a:pt x="1938" y="94"/>
                  <a:pt x="2000" y="94"/>
                </a:cubicBezTo>
                <a:cubicBezTo>
                  <a:pt x="2000" y="94"/>
                  <a:pt x="2032" y="94"/>
                  <a:pt x="2063" y="94"/>
                </a:cubicBezTo>
                <a:cubicBezTo>
                  <a:pt x="2125" y="94"/>
                  <a:pt x="2156" y="125"/>
                  <a:pt x="2188" y="156"/>
                </a:cubicBezTo>
                <a:lnTo>
                  <a:pt x="2219" y="188"/>
                </a:lnTo>
                <a:cubicBezTo>
                  <a:pt x="2219" y="188"/>
                  <a:pt x="2219" y="188"/>
                  <a:pt x="2219" y="219"/>
                </a:cubicBezTo>
                <a:lnTo>
                  <a:pt x="2219" y="219"/>
                </a:lnTo>
                <a:lnTo>
                  <a:pt x="2219" y="219"/>
                </a:lnTo>
                <a:lnTo>
                  <a:pt x="2219" y="219"/>
                </a:lnTo>
                <a:lnTo>
                  <a:pt x="2219" y="219"/>
                </a:lnTo>
                <a:lnTo>
                  <a:pt x="2219" y="219"/>
                </a:lnTo>
                <a:lnTo>
                  <a:pt x="2219" y="219"/>
                </a:lnTo>
                <a:lnTo>
                  <a:pt x="2219" y="219"/>
                </a:lnTo>
                <a:cubicBezTo>
                  <a:pt x="2282" y="188"/>
                  <a:pt x="2282" y="188"/>
                  <a:pt x="2282" y="188"/>
                </a:cubicBezTo>
                <a:cubicBezTo>
                  <a:pt x="2282" y="188"/>
                  <a:pt x="2282" y="156"/>
                  <a:pt x="2250" y="125"/>
                </a:cubicBezTo>
                <a:cubicBezTo>
                  <a:pt x="2219" y="63"/>
                  <a:pt x="2156" y="31"/>
                  <a:pt x="2063" y="31"/>
                </a:cubicBezTo>
                <a:cubicBezTo>
                  <a:pt x="2032" y="31"/>
                  <a:pt x="2000" y="31"/>
                  <a:pt x="2000" y="31"/>
                </a:cubicBezTo>
                <a:cubicBezTo>
                  <a:pt x="1938" y="31"/>
                  <a:pt x="1907" y="31"/>
                  <a:pt x="1907" y="31"/>
                </a:cubicBezTo>
                <a:cubicBezTo>
                  <a:pt x="1875" y="31"/>
                  <a:pt x="1875" y="31"/>
                  <a:pt x="1875" y="63"/>
                </a:cubicBezTo>
                <a:lnTo>
                  <a:pt x="1844" y="63"/>
                </a:lnTo>
                <a:cubicBezTo>
                  <a:pt x="1875" y="94"/>
                  <a:pt x="1875" y="94"/>
                  <a:pt x="1875" y="94"/>
                </a:cubicBezTo>
                <a:cubicBezTo>
                  <a:pt x="1875" y="31"/>
                  <a:pt x="1875" y="31"/>
                  <a:pt x="1875" y="31"/>
                </a:cubicBezTo>
                <a:cubicBezTo>
                  <a:pt x="1844" y="31"/>
                  <a:pt x="1813" y="63"/>
                  <a:pt x="1813" y="94"/>
                </a:cubicBezTo>
                <a:cubicBezTo>
                  <a:pt x="1750" y="125"/>
                  <a:pt x="1750" y="156"/>
                  <a:pt x="1719" y="219"/>
                </a:cubicBezTo>
                <a:cubicBezTo>
                  <a:pt x="1688" y="281"/>
                  <a:pt x="1688" y="375"/>
                  <a:pt x="1688" y="438"/>
                </a:cubicBezTo>
                <a:cubicBezTo>
                  <a:pt x="1688" y="531"/>
                  <a:pt x="1719" y="625"/>
                  <a:pt x="1750" y="719"/>
                </a:cubicBezTo>
                <a:cubicBezTo>
                  <a:pt x="1750" y="750"/>
                  <a:pt x="1782" y="781"/>
                  <a:pt x="1813" y="781"/>
                </a:cubicBezTo>
                <a:cubicBezTo>
                  <a:pt x="1813" y="813"/>
                  <a:pt x="1844" y="844"/>
                  <a:pt x="1875" y="844"/>
                </a:cubicBezTo>
                <a:cubicBezTo>
                  <a:pt x="1907" y="844"/>
                  <a:pt x="1938" y="813"/>
                  <a:pt x="1969" y="781"/>
                </a:cubicBezTo>
                <a:cubicBezTo>
                  <a:pt x="2000" y="750"/>
                  <a:pt x="2032" y="719"/>
                  <a:pt x="2063" y="656"/>
                </a:cubicBezTo>
                <a:cubicBezTo>
                  <a:pt x="2063" y="594"/>
                  <a:pt x="2094" y="531"/>
                  <a:pt x="2094" y="438"/>
                </a:cubicBezTo>
                <a:cubicBezTo>
                  <a:pt x="2094" y="344"/>
                  <a:pt x="2063" y="250"/>
                  <a:pt x="2032" y="188"/>
                </a:cubicBezTo>
                <a:cubicBezTo>
                  <a:pt x="2000" y="125"/>
                  <a:pt x="1969" y="63"/>
                  <a:pt x="1907" y="63"/>
                </a:cubicBezTo>
                <a:cubicBezTo>
                  <a:pt x="1875" y="31"/>
                  <a:pt x="1844" y="31"/>
                  <a:pt x="1813" y="31"/>
                </a:cubicBezTo>
                <a:cubicBezTo>
                  <a:pt x="1782" y="0"/>
                  <a:pt x="1719" y="0"/>
                  <a:pt x="1657" y="0"/>
                </a:cubicBezTo>
                <a:cubicBezTo>
                  <a:pt x="1532" y="0"/>
                  <a:pt x="1469" y="31"/>
                  <a:pt x="1407" y="63"/>
                </a:cubicBezTo>
                <a:cubicBezTo>
                  <a:pt x="1344" y="63"/>
                  <a:pt x="1313" y="125"/>
                  <a:pt x="1282" y="188"/>
                </a:cubicBezTo>
                <a:cubicBezTo>
                  <a:pt x="1250" y="250"/>
                  <a:pt x="1219" y="344"/>
                  <a:pt x="1219" y="438"/>
                </a:cubicBezTo>
                <a:cubicBezTo>
                  <a:pt x="1219" y="531"/>
                  <a:pt x="1250" y="625"/>
                  <a:pt x="1282" y="719"/>
                </a:cubicBezTo>
                <a:cubicBezTo>
                  <a:pt x="1282" y="750"/>
                  <a:pt x="1313" y="781"/>
                  <a:pt x="1344" y="781"/>
                </a:cubicBezTo>
                <a:cubicBezTo>
                  <a:pt x="1375" y="813"/>
                  <a:pt x="1407" y="844"/>
                  <a:pt x="1438" y="844"/>
                </a:cubicBezTo>
                <a:cubicBezTo>
                  <a:pt x="1469" y="844"/>
                  <a:pt x="1500" y="813"/>
                  <a:pt x="1532" y="781"/>
                </a:cubicBezTo>
                <a:cubicBezTo>
                  <a:pt x="1563" y="750"/>
                  <a:pt x="1594" y="719"/>
                  <a:pt x="1594" y="656"/>
                </a:cubicBezTo>
                <a:cubicBezTo>
                  <a:pt x="1625" y="594"/>
                  <a:pt x="1625" y="531"/>
                  <a:pt x="1625" y="438"/>
                </a:cubicBezTo>
                <a:cubicBezTo>
                  <a:pt x="1625" y="344"/>
                  <a:pt x="1625" y="250"/>
                  <a:pt x="1594" y="188"/>
                </a:cubicBezTo>
                <a:cubicBezTo>
                  <a:pt x="1532" y="125"/>
                  <a:pt x="1500" y="94"/>
                  <a:pt x="1438" y="63"/>
                </a:cubicBezTo>
                <a:cubicBezTo>
                  <a:pt x="1407" y="31"/>
                  <a:pt x="1375" y="31"/>
                  <a:pt x="1313" y="31"/>
                </a:cubicBezTo>
                <a:cubicBezTo>
                  <a:pt x="1282" y="0"/>
                  <a:pt x="1250" y="0"/>
                  <a:pt x="1188" y="0"/>
                </a:cubicBezTo>
                <a:cubicBezTo>
                  <a:pt x="1157" y="0"/>
                  <a:pt x="1094" y="31"/>
                  <a:pt x="1032" y="31"/>
                </a:cubicBezTo>
                <a:cubicBezTo>
                  <a:pt x="1000" y="31"/>
                  <a:pt x="969" y="63"/>
                  <a:pt x="969" y="63"/>
                </a:cubicBezTo>
                <a:cubicBezTo>
                  <a:pt x="969" y="94"/>
                  <a:pt x="969" y="94"/>
                  <a:pt x="969" y="94"/>
                </a:cubicBezTo>
                <a:cubicBezTo>
                  <a:pt x="969" y="31"/>
                  <a:pt x="969" y="31"/>
                  <a:pt x="969" y="31"/>
                </a:cubicBezTo>
                <a:cubicBezTo>
                  <a:pt x="938" y="31"/>
                  <a:pt x="907" y="63"/>
                  <a:pt x="875" y="94"/>
                </a:cubicBezTo>
                <a:cubicBezTo>
                  <a:pt x="844" y="125"/>
                  <a:pt x="813" y="156"/>
                  <a:pt x="813" y="219"/>
                </a:cubicBezTo>
                <a:cubicBezTo>
                  <a:pt x="782" y="281"/>
                  <a:pt x="782" y="375"/>
                  <a:pt x="782" y="438"/>
                </a:cubicBezTo>
                <a:cubicBezTo>
                  <a:pt x="782" y="531"/>
                  <a:pt x="782" y="625"/>
                  <a:pt x="813" y="719"/>
                </a:cubicBezTo>
                <a:cubicBezTo>
                  <a:pt x="844" y="750"/>
                  <a:pt x="875" y="781"/>
                  <a:pt x="875" y="781"/>
                </a:cubicBezTo>
                <a:cubicBezTo>
                  <a:pt x="907" y="813"/>
                  <a:pt x="938" y="844"/>
                  <a:pt x="969" y="844"/>
                </a:cubicBezTo>
                <a:cubicBezTo>
                  <a:pt x="1000" y="844"/>
                  <a:pt x="1032" y="813"/>
                  <a:pt x="1063" y="781"/>
                </a:cubicBezTo>
                <a:cubicBezTo>
                  <a:pt x="1094" y="750"/>
                  <a:pt x="1125" y="719"/>
                  <a:pt x="1157" y="656"/>
                </a:cubicBezTo>
                <a:cubicBezTo>
                  <a:pt x="1157" y="594"/>
                  <a:pt x="1188" y="531"/>
                  <a:pt x="1188" y="438"/>
                </a:cubicBezTo>
                <a:cubicBezTo>
                  <a:pt x="1188" y="344"/>
                  <a:pt x="1157" y="250"/>
                  <a:pt x="1125" y="188"/>
                </a:cubicBezTo>
                <a:cubicBezTo>
                  <a:pt x="1094" y="125"/>
                  <a:pt x="1063" y="63"/>
                  <a:pt x="1000" y="63"/>
                </a:cubicBezTo>
                <a:cubicBezTo>
                  <a:pt x="969" y="31"/>
                  <a:pt x="938" y="31"/>
                  <a:pt x="907" y="31"/>
                </a:cubicBezTo>
                <a:cubicBezTo>
                  <a:pt x="875" y="0"/>
                  <a:pt x="813" y="0"/>
                  <a:pt x="750" y="0"/>
                </a:cubicBezTo>
                <a:cubicBezTo>
                  <a:pt x="625" y="0"/>
                  <a:pt x="563" y="31"/>
                  <a:pt x="500" y="63"/>
                </a:cubicBezTo>
                <a:cubicBezTo>
                  <a:pt x="438" y="63"/>
                  <a:pt x="407" y="125"/>
                  <a:pt x="375" y="188"/>
                </a:cubicBezTo>
                <a:cubicBezTo>
                  <a:pt x="344" y="250"/>
                  <a:pt x="313" y="344"/>
                  <a:pt x="313" y="438"/>
                </a:cubicBezTo>
                <a:cubicBezTo>
                  <a:pt x="313" y="531"/>
                  <a:pt x="344" y="625"/>
                  <a:pt x="375" y="719"/>
                </a:cubicBezTo>
                <a:cubicBezTo>
                  <a:pt x="375" y="750"/>
                  <a:pt x="407" y="781"/>
                  <a:pt x="438" y="781"/>
                </a:cubicBezTo>
                <a:cubicBezTo>
                  <a:pt x="438" y="813"/>
                  <a:pt x="469" y="844"/>
                  <a:pt x="500" y="844"/>
                </a:cubicBezTo>
                <a:cubicBezTo>
                  <a:pt x="563" y="844"/>
                  <a:pt x="594" y="813"/>
                  <a:pt x="594" y="781"/>
                </a:cubicBezTo>
                <a:cubicBezTo>
                  <a:pt x="625" y="750"/>
                  <a:pt x="657" y="719"/>
                  <a:pt x="688" y="656"/>
                </a:cubicBezTo>
                <a:cubicBezTo>
                  <a:pt x="719" y="594"/>
                  <a:pt x="719" y="531"/>
                  <a:pt x="719" y="438"/>
                </a:cubicBezTo>
                <a:cubicBezTo>
                  <a:pt x="719" y="344"/>
                  <a:pt x="688" y="250"/>
                  <a:pt x="657" y="156"/>
                </a:cubicBezTo>
                <a:cubicBezTo>
                  <a:pt x="657" y="125"/>
                  <a:pt x="625" y="94"/>
                  <a:pt x="594" y="94"/>
                </a:cubicBezTo>
                <a:cubicBezTo>
                  <a:pt x="594" y="63"/>
                  <a:pt x="563" y="31"/>
                  <a:pt x="500" y="31"/>
                </a:cubicBezTo>
                <a:cubicBezTo>
                  <a:pt x="500" y="94"/>
                  <a:pt x="500" y="94"/>
                  <a:pt x="500" y="94"/>
                </a:cubicBezTo>
                <a:cubicBezTo>
                  <a:pt x="532" y="63"/>
                  <a:pt x="532" y="63"/>
                  <a:pt x="532" y="63"/>
                </a:cubicBezTo>
                <a:cubicBezTo>
                  <a:pt x="532" y="63"/>
                  <a:pt x="469" y="31"/>
                  <a:pt x="375" y="31"/>
                </a:cubicBezTo>
                <a:cubicBezTo>
                  <a:pt x="344" y="31"/>
                  <a:pt x="313" y="31"/>
                  <a:pt x="282" y="31"/>
                </a:cubicBezTo>
                <a:cubicBezTo>
                  <a:pt x="188" y="63"/>
                  <a:pt x="125" y="94"/>
                  <a:pt x="94" y="156"/>
                </a:cubicBezTo>
                <a:cubicBezTo>
                  <a:pt x="32" y="188"/>
                  <a:pt x="0" y="219"/>
                  <a:pt x="0" y="219"/>
                </a:cubicBezTo>
                <a:lnTo>
                  <a:pt x="63" y="281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Freeform 12"/>
          <p:cNvSpPr>
            <a:spLocks noChangeArrowheads="1"/>
          </p:cNvSpPr>
          <p:nvPr/>
        </p:nvSpPr>
        <p:spPr bwMode="auto">
          <a:xfrm>
            <a:off x="7194407" y="3479734"/>
            <a:ext cx="100347" cy="100348"/>
          </a:xfrm>
          <a:custGeom>
            <a:avLst/>
            <a:gdLst>
              <a:gd name="T0" fmla="*/ 375 w 376"/>
              <a:gd name="T1" fmla="*/ 250 h 376"/>
              <a:gd name="T2" fmla="*/ 0 w 376"/>
              <a:gd name="T3" fmla="*/ 375 h 376"/>
              <a:gd name="T4" fmla="*/ 63 w 376"/>
              <a:gd name="T5" fmla="*/ 0 h 376"/>
              <a:gd name="T6" fmla="*/ 375 w 376"/>
              <a:gd name="T7" fmla="*/ 250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376">
                <a:moveTo>
                  <a:pt x="375" y="250"/>
                </a:moveTo>
                <a:lnTo>
                  <a:pt x="0" y="375"/>
                </a:lnTo>
                <a:lnTo>
                  <a:pt x="63" y="0"/>
                </a:lnTo>
                <a:lnTo>
                  <a:pt x="375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Freeform 13"/>
          <p:cNvSpPr>
            <a:spLocks noChangeArrowheads="1"/>
          </p:cNvSpPr>
          <p:nvPr/>
        </p:nvSpPr>
        <p:spPr bwMode="auto">
          <a:xfrm>
            <a:off x="6592322" y="3195220"/>
            <a:ext cx="610348" cy="217223"/>
          </a:xfrm>
          <a:custGeom>
            <a:avLst/>
            <a:gdLst>
              <a:gd name="T0" fmla="*/ 2219 w 2282"/>
              <a:gd name="T1" fmla="*/ 562 h 813"/>
              <a:gd name="T2" fmla="*/ 1906 w 2282"/>
              <a:gd name="T3" fmla="*/ 718 h 813"/>
              <a:gd name="T4" fmla="*/ 1781 w 2282"/>
              <a:gd name="T5" fmla="*/ 718 h 813"/>
              <a:gd name="T6" fmla="*/ 1781 w 2282"/>
              <a:gd name="T7" fmla="*/ 718 h 813"/>
              <a:gd name="T8" fmla="*/ 1781 w 2282"/>
              <a:gd name="T9" fmla="*/ 718 h 813"/>
              <a:gd name="T10" fmla="*/ 1781 w 2282"/>
              <a:gd name="T11" fmla="*/ 718 h 813"/>
              <a:gd name="T12" fmla="*/ 1625 w 2282"/>
              <a:gd name="T13" fmla="*/ 374 h 813"/>
              <a:gd name="T14" fmla="*/ 1781 w 2282"/>
              <a:gd name="T15" fmla="*/ 63 h 813"/>
              <a:gd name="T16" fmla="*/ 1906 w 2282"/>
              <a:gd name="T17" fmla="*/ 374 h 813"/>
              <a:gd name="T18" fmla="*/ 1531 w 2282"/>
              <a:gd name="T19" fmla="*/ 749 h 813"/>
              <a:gd name="T20" fmla="*/ 1219 w 2282"/>
              <a:gd name="T21" fmla="*/ 593 h 813"/>
              <a:gd name="T22" fmla="*/ 1281 w 2282"/>
              <a:gd name="T23" fmla="*/ 63 h 813"/>
              <a:gd name="T24" fmla="*/ 1406 w 2282"/>
              <a:gd name="T25" fmla="*/ 188 h 813"/>
              <a:gd name="T26" fmla="*/ 1344 w 2282"/>
              <a:gd name="T27" fmla="*/ 687 h 813"/>
              <a:gd name="T28" fmla="*/ 1312 w 2282"/>
              <a:gd name="T29" fmla="*/ 718 h 813"/>
              <a:gd name="T30" fmla="*/ 969 w 2282"/>
              <a:gd name="T31" fmla="*/ 718 h 813"/>
              <a:gd name="T32" fmla="*/ 719 w 2282"/>
              <a:gd name="T33" fmla="*/ 374 h 813"/>
              <a:gd name="T34" fmla="*/ 844 w 2282"/>
              <a:gd name="T35" fmla="*/ 63 h 813"/>
              <a:gd name="T36" fmla="*/ 1000 w 2282"/>
              <a:gd name="T37" fmla="*/ 374 h 813"/>
              <a:gd name="T38" fmla="*/ 625 w 2282"/>
              <a:gd name="T39" fmla="*/ 749 h 813"/>
              <a:gd name="T40" fmla="*/ 313 w 2282"/>
              <a:gd name="T41" fmla="*/ 593 h 813"/>
              <a:gd name="T42" fmla="*/ 344 w 2282"/>
              <a:gd name="T43" fmla="*/ 63 h 813"/>
              <a:gd name="T44" fmla="*/ 500 w 2282"/>
              <a:gd name="T45" fmla="*/ 188 h 813"/>
              <a:gd name="T46" fmla="*/ 437 w 2282"/>
              <a:gd name="T47" fmla="*/ 687 h 813"/>
              <a:gd name="T48" fmla="*/ 375 w 2282"/>
              <a:gd name="T49" fmla="*/ 718 h 813"/>
              <a:gd name="T50" fmla="*/ 375 w 2282"/>
              <a:gd name="T51" fmla="*/ 718 h 813"/>
              <a:gd name="T52" fmla="*/ 375 w 2282"/>
              <a:gd name="T53" fmla="*/ 718 h 813"/>
              <a:gd name="T54" fmla="*/ 375 w 2282"/>
              <a:gd name="T55" fmla="*/ 718 h 813"/>
              <a:gd name="T56" fmla="*/ 219 w 2282"/>
              <a:gd name="T57" fmla="*/ 718 h 813"/>
              <a:gd name="T58" fmla="*/ 63 w 2282"/>
              <a:gd name="T59" fmla="*/ 624 h 813"/>
              <a:gd name="T60" fmla="*/ 63 w 2282"/>
              <a:gd name="T61" fmla="*/ 624 h 813"/>
              <a:gd name="T62" fmla="*/ 63 w 2282"/>
              <a:gd name="T63" fmla="*/ 624 h 813"/>
              <a:gd name="T64" fmla="*/ 31 w 2282"/>
              <a:gd name="T65" fmla="*/ 718 h 813"/>
              <a:gd name="T66" fmla="*/ 406 w 2282"/>
              <a:gd name="T67" fmla="*/ 781 h 813"/>
              <a:gd name="T68" fmla="*/ 406 w 2282"/>
              <a:gd name="T69" fmla="*/ 749 h 813"/>
              <a:gd name="T70" fmla="*/ 563 w 2282"/>
              <a:gd name="T71" fmla="*/ 593 h 813"/>
              <a:gd name="T72" fmla="*/ 469 w 2282"/>
              <a:gd name="T73" fmla="*/ 32 h 813"/>
              <a:gd name="T74" fmla="*/ 219 w 2282"/>
              <a:gd name="T75" fmla="*/ 157 h 813"/>
              <a:gd name="T76" fmla="*/ 375 w 2282"/>
              <a:gd name="T77" fmla="*/ 781 h 813"/>
              <a:gd name="T78" fmla="*/ 875 w 2282"/>
              <a:gd name="T79" fmla="*/ 781 h 813"/>
              <a:gd name="T80" fmla="*/ 1000 w 2282"/>
              <a:gd name="T81" fmla="*/ 125 h 813"/>
              <a:gd name="T82" fmla="*/ 781 w 2282"/>
              <a:gd name="T83" fmla="*/ 32 h 813"/>
              <a:gd name="T84" fmla="*/ 719 w 2282"/>
              <a:gd name="T85" fmla="*/ 624 h 813"/>
              <a:gd name="T86" fmla="*/ 1094 w 2282"/>
              <a:gd name="T87" fmla="*/ 812 h 813"/>
              <a:gd name="T88" fmla="*/ 1312 w 2282"/>
              <a:gd name="T89" fmla="*/ 749 h 813"/>
              <a:gd name="T90" fmla="*/ 1469 w 2282"/>
              <a:gd name="T91" fmla="*/ 593 h 813"/>
              <a:gd name="T92" fmla="*/ 1406 w 2282"/>
              <a:gd name="T93" fmla="*/ 32 h 813"/>
              <a:gd name="T94" fmla="*/ 1125 w 2282"/>
              <a:gd name="T95" fmla="*/ 157 h 813"/>
              <a:gd name="T96" fmla="*/ 1281 w 2282"/>
              <a:gd name="T97" fmla="*/ 781 h 813"/>
              <a:gd name="T98" fmla="*/ 1781 w 2282"/>
              <a:gd name="T99" fmla="*/ 781 h 813"/>
              <a:gd name="T100" fmla="*/ 1906 w 2282"/>
              <a:gd name="T101" fmla="*/ 125 h 813"/>
              <a:gd name="T102" fmla="*/ 1688 w 2282"/>
              <a:gd name="T103" fmla="*/ 32 h 813"/>
              <a:gd name="T104" fmla="*/ 1625 w 2282"/>
              <a:gd name="T105" fmla="*/ 656 h 813"/>
              <a:gd name="T106" fmla="*/ 1781 w 2282"/>
              <a:gd name="T107" fmla="*/ 749 h 813"/>
              <a:gd name="T108" fmla="*/ 2000 w 2282"/>
              <a:gd name="T109" fmla="*/ 781 h 813"/>
              <a:gd name="T110" fmla="*/ 2219 w 2282"/>
              <a:gd name="T111" fmla="*/ 562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2" h="813">
                <a:moveTo>
                  <a:pt x="2219" y="562"/>
                </a:moveTo>
                <a:lnTo>
                  <a:pt x="2219" y="562"/>
                </a:lnTo>
                <a:lnTo>
                  <a:pt x="2219" y="562"/>
                </a:lnTo>
                <a:cubicBezTo>
                  <a:pt x="2219" y="562"/>
                  <a:pt x="2188" y="593"/>
                  <a:pt x="2125" y="624"/>
                </a:cubicBezTo>
                <a:cubicBezTo>
                  <a:pt x="2094" y="656"/>
                  <a:pt x="2031" y="687"/>
                  <a:pt x="2000" y="718"/>
                </a:cubicBezTo>
                <a:cubicBezTo>
                  <a:pt x="1969" y="718"/>
                  <a:pt x="1938" y="718"/>
                  <a:pt x="1906" y="718"/>
                </a:cubicBezTo>
                <a:cubicBezTo>
                  <a:pt x="1875" y="718"/>
                  <a:pt x="1844" y="718"/>
                  <a:pt x="1813" y="718"/>
                </a:cubicBez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lnTo>
                  <a:pt x="1781" y="718"/>
                </a:lnTo>
                <a:cubicBezTo>
                  <a:pt x="1750" y="718"/>
                  <a:pt x="1750" y="687"/>
                  <a:pt x="1719" y="687"/>
                </a:cubicBezTo>
                <a:cubicBezTo>
                  <a:pt x="1688" y="656"/>
                  <a:pt x="1688" y="624"/>
                  <a:pt x="1656" y="562"/>
                </a:cubicBezTo>
                <a:cubicBezTo>
                  <a:pt x="1656" y="531"/>
                  <a:pt x="1625" y="437"/>
                  <a:pt x="1625" y="374"/>
                </a:cubicBezTo>
                <a:cubicBezTo>
                  <a:pt x="1625" y="281"/>
                  <a:pt x="1656" y="188"/>
                  <a:pt x="1688" y="125"/>
                </a:cubicBezTo>
                <a:cubicBezTo>
                  <a:pt x="1688" y="125"/>
                  <a:pt x="1719" y="94"/>
                  <a:pt x="1719" y="63"/>
                </a:cubicBezTo>
                <a:cubicBezTo>
                  <a:pt x="1750" y="63"/>
                  <a:pt x="1750" y="63"/>
                  <a:pt x="1781" y="63"/>
                </a:cubicBezTo>
                <a:cubicBezTo>
                  <a:pt x="1781" y="63"/>
                  <a:pt x="1781" y="63"/>
                  <a:pt x="1813" y="63"/>
                </a:cubicBezTo>
                <a:cubicBezTo>
                  <a:pt x="1844" y="94"/>
                  <a:pt x="1875" y="125"/>
                  <a:pt x="1875" y="188"/>
                </a:cubicBezTo>
                <a:cubicBezTo>
                  <a:pt x="1906" y="250"/>
                  <a:pt x="1906" y="312"/>
                  <a:pt x="1906" y="374"/>
                </a:cubicBezTo>
                <a:cubicBezTo>
                  <a:pt x="1906" y="468"/>
                  <a:pt x="1875" y="562"/>
                  <a:pt x="1875" y="593"/>
                </a:cubicBezTo>
                <a:cubicBezTo>
                  <a:pt x="1844" y="656"/>
                  <a:pt x="1813" y="687"/>
                  <a:pt x="1750" y="718"/>
                </a:cubicBezTo>
                <a:cubicBezTo>
                  <a:pt x="1719" y="718"/>
                  <a:pt x="1656" y="749"/>
                  <a:pt x="1531" y="749"/>
                </a:cubicBezTo>
                <a:cubicBezTo>
                  <a:pt x="1469" y="749"/>
                  <a:pt x="1438" y="749"/>
                  <a:pt x="1406" y="718"/>
                </a:cubicBezTo>
                <a:cubicBezTo>
                  <a:pt x="1375" y="718"/>
                  <a:pt x="1344" y="718"/>
                  <a:pt x="1312" y="718"/>
                </a:cubicBezTo>
                <a:cubicBezTo>
                  <a:pt x="1281" y="687"/>
                  <a:pt x="1250" y="656"/>
                  <a:pt x="1219" y="593"/>
                </a:cubicBezTo>
                <a:cubicBezTo>
                  <a:pt x="1188" y="562"/>
                  <a:pt x="1188" y="468"/>
                  <a:pt x="1188" y="374"/>
                </a:cubicBezTo>
                <a:cubicBezTo>
                  <a:pt x="1188" y="281"/>
                  <a:pt x="1188" y="188"/>
                  <a:pt x="1219" y="125"/>
                </a:cubicBezTo>
                <a:cubicBezTo>
                  <a:pt x="1219" y="125"/>
                  <a:pt x="1250" y="94"/>
                  <a:pt x="1281" y="63"/>
                </a:cubicBezTo>
                <a:cubicBezTo>
                  <a:pt x="1281" y="63"/>
                  <a:pt x="1281" y="63"/>
                  <a:pt x="1312" y="63"/>
                </a:cubicBezTo>
                <a:lnTo>
                  <a:pt x="1344" y="63"/>
                </a:lnTo>
                <a:cubicBezTo>
                  <a:pt x="1375" y="94"/>
                  <a:pt x="1406" y="125"/>
                  <a:pt x="1406" y="188"/>
                </a:cubicBezTo>
                <a:cubicBezTo>
                  <a:pt x="1438" y="250"/>
                  <a:pt x="1438" y="312"/>
                  <a:pt x="1438" y="374"/>
                </a:cubicBezTo>
                <a:cubicBezTo>
                  <a:pt x="1438" y="468"/>
                  <a:pt x="1438" y="562"/>
                  <a:pt x="1406" y="624"/>
                </a:cubicBezTo>
                <a:cubicBezTo>
                  <a:pt x="1375" y="656"/>
                  <a:pt x="1375" y="687"/>
                  <a:pt x="1344" y="687"/>
                </a:cubicBezTo>
                <a:lnTo>
                  <a:pt x="1312" y="718"/>
                </a:lnTo>
                <a:lnTo>
                  <a:pt x="1312" y="718"/>
                </a:lnTo>
                <a:lnTo>
                  <a:pt x="1312" y="718"/>
                </a:lnTo>
                <a:cubicBezTo>
                  <a:pt x="1281" y="718"/>
                  <a:pt x="1281" y="718"/>
                  <a:pt x="1281" y="718"/>
                </a:cubicBezTo>
                <a:cubicBezTo>
                  <a:pt x="1281" y="718"/>
                  <a:pt x="1156" y="749"/>
                  <a:pt x="1094" y="749"/>
                </a:cubicBezTo>
                <a:cubicBezTo>
                  <a:pt x="1063" y="749"/>
                  <a:pt x="1000" y="749"/>
                  <a:pt x="969" y="718"/>
                </a:cubicBezTo>
                <a:cubicBezTo>
                  <a:pt x="938" y="718"/>
                  <a:pt x="875" y="718"/>
                  <a:pt x="875" y="718"/>
                </a:cubicBezTo>
                <a:cubicBezTo>
                  <a:pt x="813" y="687"/>
                  <a:pt x="781" y="656"/>
                  <a:pt x="750" y="593"/>
                </a:cubicBezTo>
                <a:cubicBezTo>
                  <a:pt x="750" y="562"/>
                  <a:pt x="719" y="468"/>
                  <a:pt x="719" y="374"/>
                </a:cubicBezTo>
                <a:cubicBezTo>
                  <a:pt x="719" y="281"/>
                  <a:pt x="750" y="188"/>
                  <a:pt x="750" y="125"/>
                </a:cubicBezTo>
                <a:cubicBezTo>
                  <a:pt x="781" y="125"/>
                  <a:pt x="781" y="94"/>
                  <a:pt x="813" y="63"/>
                </a:cubicBezTo>
                <a:lnTo>
                  <a:pt x="844" y="63"/>
                </a:lnTo>
                <a:cubicBezTo>
                  <a:pt x="875" y="63"/>
                  <a:pt x="875" y="63"/>
                  <a:pt x="906" y="63"/>
                </a:cubicBezTo>
                <a:cubicBezTo>
                  <a:pt x="938" y="94"/>
                  <a:pt x="938" y="125"/>
                  <a:pt x="969" y="188"/>
                </a:cubicBezTo>
                <a:cubicBezTo>
                  <a:pt x="969" y="250"/>
                  <a:pt x="1000" y="312"/>
                  <a:pt x="1000" y="374"/>
                </a:cubicBezTo>
                <a:cubicBezTo>
                  <a:pt x="1000" y="468"/>
                  <a:pt x="969" y="562"/>
                  <a:pt x="938" y="593"/>
                </a:cubicBezTo>
                <a:cubicBezTo>
                  <a:pt x="938" y="656"/>
                  <a:pt x="875" y="687"/>
                  <a:pt x="844" y="718"/>
                </a:cubicBezTo>
                <a:cubicBezTo>
                  <a:pt x="781" y="718"/>
                  <a:pt x="750" y="749"/>
                  <a:pt x="625" y="749"/>
                </a:cubicBezTo>
                <a:cubicBezTo>
                  <a:pt x="563" y="749"/>
                  <a:pt x="500" y="749"/>
                  <a:pt x="469" y="718"/>
                </a:cubicBezTo>
                <a:cubicBezTo>
                  <a:pt x="437" y="718"/>
                  <a:pt x="437" y="718"/>
                  <a:pt x="406" y="718"/>
                </a:cubicBezTo>
                <a:cubicBezTo>
                  <a:pt x="375" y="687"/>
                  <a:pt x="313" y="656"/>
                  <a:pt x="313" y="593"/>
                </a:cubicBezTo>
                <a:cubicBezTo>
                  <a:pt x="281" y="562"/>
                  <a:pt x="250" y="468"/>
                  <a:pt x="250" y="374"/>
                </a:cubicBezTo>
                <a:cubicBezTo>
                  <a:pt x="250" y="281"/>
                  <a:pt x="281" y="188"/>
                  <a:pt x="313" y="125"/>
                </a:cubicBezTo>
                <a:cubicBezTo>
                  <a:pt x="313" y="125"/>
                  <a:pt x="344" y="94"/>
                  <a:pt x="344" y="63"/>
                </a:cubicBezTo>
                <a:cubicBezTo>
                  <a:pt x="375" y="63"/>
                  <a:pt x="375" y="63"/>
                  <a:pt x="406" y="63"/>
                </a:cubicBezTo>
                <a:lnTo>
                  <a:pt x="437" y="63"/>
                </a:lnTo>
                <a:cubicBezTo>
                  <a:pt x="469" y="94"/>
                  <a:pt x="500" y="125"/>
                  <a:pt x="500" y="188"/>
                </a:cubicBezTo>
                <a:cubicBezTo>
                  <a:pt x="531" y="250"/>
                  <a:pt x="531" y="312"/>
                  <a:pt x="531" y="374"/>
                </a:cubicBezTo>
                <a:cubicBezTo>
                  <a:pt x="531" y="468"/>
                  <a:pt x="500" y="562"/>
                  <a:pt x="500" y="624"/>
                </a:cubicBezTo>
                <a:cubicBezTo>
                  <a:pt x="469" y="656"/>
                  <a:pt x="469" y="687"/>
                  <a:pt x="437" y="687"/>
                </a:cubicBezTo>
                <a:lnTo>
                  <a:pt x="406" y="718"/>
                </a:lnTo>
                <a:cubicBezTo>
                  <a:pt x="375" y="718"/>
                  <a:pt x="375" y="718"/>
                  <a:pt x="375" y="718"/>
                </a:cubicBezTo>
                <a:lnTo>
                  <a:pt x="375" y="718"/>
                </a:lnTo>
                <a:cubicBezTo>
                  <a:pt x="375" y="749"/>
                  <a:pt x="375" y="749"/>
                  <a:pt x="375" y="749"/>
                </a:cubicBezTo>
                <a:cubicBezTo>
                  <a:pt x="375" y="718"/>
                  <a:pt x="375" y="718"/>
                  <a:pt x="375" y="718"/>
                </a:cubicBezTo>
                <a:lnTo>
                  <a:pt x="375" y="718"/>
                </a:lnTo>
                <a:cubicBezTo>
                  <a:pt x="375" y="749"/>
                  <a:pt x="375" y="749"/>
                  <a:pt x="375" y="749"/>
                </a:cubicBezTo>
                <a:cubicBezTo>
                  <a:pt x="375" y="718"/>
                  <a:pt x="375" y="718"/>
                  <a:pt x="375" y="718"/>
                </a:cubicBezTo>
                <a:lnTo>
                  <a:pt x="375" y="718"/>
                </a:lnTo>
                <a:lnTo>
                  <a:pt x="375" y="718"/>
                </a:lnTo>
                <a:lnTo>
                  <a:pt x="375" y="718"/>
                </a:lnTo>
                <a:lnTo>
                  <a:pt x="375" y="718"/>
                </a:lnTo>
                <a:lnTo>
                  <a:pt x="375" y="718"/>
                </a:lnTo>
                <a:cubicBezTo>
                  <a:pt x="375" y="718"/>
                  <a:pt x="344" y="718"/>
                  <a:pt x="281" y="718"/>
                </a:cubicBezTo>
                <a:cubicBezTo>
                  <a:pt x="281" y="718"/>
                  <a:pt x="250" y="718"/>
                  <a:pt x="219" y="718"/>
                </a:cubicBezTo>
                <a:cubicBezTo>
                  <a:pt x="156" y="718"/>
                  <a:pt x="125" y="687"/>
                  <a:pt x="94" y="656"/>
                </a:cubicBez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lnTo>
                  <a:pt x="63" y="624"/>
                </a:lnTo>
                <a:cubicBezTo>
                  <a:pt x="0" y="624"/>
                  <a:pt x="0" y="624"/>
                  <a:pt x="0" y="624"/>
                </a:cubicBezTo>
                <a:cubicBezTo>
                  <a:pt x="0" y="624"/>
                  <a:pt x="0" y="656"/>
                  <a:pt x="31" y="718"/>
                </a:cubicBezTo>
                <a:cubicBezTo>
                  <a:pt x="63" y="749"/>
                  <a:pt x="125" y="781"/>
                  <a:pt x="219" y="781"/>
                </a:cubicBezTo>
                <a:cubicBezTo>
                  <a:pt x="250" y="781"/>
                  <a:pt x="281" y="781"/>
                  <a:pt x="281" y="781"/>
                </a:cubicBezTo>
                <a:cubicBezTo>
                  <a:pt x="344" y="781"/>
                  <a:pt x="375" y="781"/>
                  <a:pt x="406" y="781"/>
                </a:cubicBezTo>
                <a:lnTo>
                  <a:pt x="406" y="781"/>
                </a:lnTo>
                <a:cubicBezTo>
                  <a:pt x="406" y="749"/>
                  <a:pt x="437" y="749"/>
                  <a:pt x="437" y="749"/>
                </a:cubicBezTo>
                <a:cubicBezTo>
                  <a:pt x="406" y="749"/>
                  <a:pt x="406" y="749"/>
                  <a:pt x="406" y="749"/>
                </a:cubicBezTo>
                <a:cubicBezTo>
                  <a:pt x="406" y="781"/>
                  <a:pt x="406" y="781"/>
                  <a:pt x="406" y="781"/>
                </a:cubicBezTo>
                <a:cubicBezTo>
                  <a:pt x="437" y="781"/>
                  <a:pt x="469" y="749"/>
                  <a:pt x="469" y="749"/>
                </a:cubicBezTo>
                <a:cubicBezTo>
                  <a:pt x="531" y="687"/>
                  <a:pt x="563" y="656"/>
                  <a:pt x="563" y="593"/>
                </a:cubicBezTo>
                <a:cubicBezTo>
                  <a:pt x="594" y="531"/>
                  <a:pt x="594" y="468"/>
                  <a:pt x="594" y="374"/>
                </a:cubicBezTo>
                <a:cubicBezTo>
                  <a:pt x="594" y="281"/>
                  <a:pt x="594" y="188"/>
                  <a:pt x="531" y="125"/>
                </a:cubicBezTo>
                <a:cubicBezTo>
                  <a:pt x="531" y="63"/>
                  <a:pt x="500" y="32"/>
                  <a:pt x="469" y="32"/>
                </a:cubicBezTo>
                <a:cubicBezTo>
                  <a:pt x="469" y="0"/>
                  <a:pt x="437" y="0"/>
                  <a:pt x="406" y="0"/>
                </a:cubicBezTo>
                <a:cubicBezTo>
                  <a:pt x="375" y="0"/>
                  <a:pt x="344" y="0"/>
                  <a:pt x="313" y="32"/>
                </a:cubicBezTo>
                <a:cubicBezTo>
                  <a:pt x="281" y="63"/>
                  <a:pt x="250" y="94"/>
                  <a:pt x="219" y="157"/>
                </a:cubicBezTo>
                <a:cubicBezTo>
                  <a:pt x="219" y="219"/>
                  <a:pt x="188" y="312"/>
                  <a:pt x="188" y="374"/>
                </a:cubicBezTo>
                <a:cubicBezTo>
                  <a:pt x="188" y="468"/>
                  <a:pt x="219" y="562"/>
                  <a:pt x="250" y="624"/>
                </a:cubicBezTo>
                <a:cubicBezTo>
                  <a:pt x="281" y="687"/>
                  <a:pt x="313" y="749"/>
                  <a:pt x="375" y="781"/>
                </a:cubicBezTo>
                <a:cubicBezTo>
                  <a:pt x="406" y="781"/>
                  <a:pt x="437" y="781"/>
                  <a:pt x="469" y="812"/>
                </a:cubicBezTo>
                <a:cubicBezTo>
                  <a:pt x="500" y="812"/>
                  <a:pt x="563" y="812"/>
                  <a:pt x="625" y="812"/>
                </a:cubicBezTo>
                <a:cubicBezTo>
                  <a:pt x="750" y="812"/>
                  <a:pt x="813" y="781"/>
                  <a:pt x="875" y="781"/>
                </a:cubicBezTo>
                <a:cubicBezTo>
                  <a:pt x="938" y="749"/>
                  <a:pt x="969" y="687"/>
                  <a:pt x="1000" y="624"/>
                </a:cubicBezTo>
                <a:cubicBezTo>
                  <a:pt x="1031" y="562"/>
                  <a:pt x="1063" y="468"/>
                  <a:pt x="1063" y="374"/>
                </a:cubicBezTo>
                <a:cubicBezTo>
                  <a:pt x="1063" y="281"/>
                  <a:pt x="1031" y="188"/>
                  <a:pt x="1000" y="125"/>
                </a:cubicBezTo>
                <a:cubicBezTo>
                  <a:pt x="1000" y="63"/>
                  <a:pt x="969" y="32"/>
                  <a:pt x="938" y="32"/>
                </a:cubicBezTo>
                <a:cubicBezTo>
                  <a:pt x="906" y="0"/>
                  <a:pt x="875" y="0"/>
                  <a:pt x="844" y="0"/>
                </a:cubicBezTo>
                <a:cubicBezTo>
                  <a:pt x="813" y="0"/>
                  <a:pt x="781" y="0"/>
                  <a:pt x="781" y="32"/>
                </a:cubicBezTo>
                <a:cubicBezTo>
                  <a:pt x="719" y="63"/>
                  <a:pt x="688" y="94"/>
                  <a:pt x="688" y="157"/>
                </a:cubicBezTo>
                <a:cubicBezTo>
                  <a:pt x="656" y="219"/>
                  <a:pt x="656" y="312"/>
                  <a:pt x="656" y="374"/>
                </a:cubicBezTo>
                <a:cubicBezTo>
                  <a:pt x="656" y="468"/>
                  <a:pt x="656" y="562"/>
                  <a:pt x="719" y="624"/>
                </a:cubicBezTo>
                <a:cubicBezTo>
                  <a:pt x="750" y="687"/>
                  <a:pt x="781" y="749"/>
                  <a:pt x="844" y="781"/>
                </a:cubicBezTo>
                <a:cubicBezTo>
                  <a:pt x="875" y="781"/>
                  <a:pt x="906" y="781"/>
                  <a:pt x="969" y="812"/>
                </a:cubicBezTo>
                <a:cubicBezTo>
                  <a:pt x="1000" y="812"/>
                  <a:pt x="1031" y="812"/>
                  <a:pt x="1094" y="812"/>
                </a:cubicBezTo>
                <a:cubicBezTo>
                  <a:pt x="1125" y="812"/>
                  <a:pt x="1188" y="812"/>
                  <a:pt x="1250" y="781"/>
                </a:cubicBezTo>
                <a:cubicBezTo>
                  <a:pt x="1281" y="781"/>
                  <a:pt x="1312" y="781"/>
                  <a:pt x="1312" y="781"/>
                </a:cubicBezTo>
                <a:cubicBezTo>
                  <a:pt x="1312" y="749"/>
                  <a:pt x="1312" y="749"/>
                  <a:pt x="1312" y="749"/>
                </a:cubicBezTo>
                <a:cubicBezTo>
                  <a:pt x="1312" y="781"/>
                  <a:pt x="1312" y="781"/>
                  <a:pt x="1312" y="781"/>
                </a:cubicBezTo>
                <a:cubicBezTo>
                  <a:pt x="1344" y="781"/>
                  <a:pt x="1375" y="749"/>
                  <a:pt x="1406" y="749"/>
                </a:cubicBezTo>
                <a:cubicBezTo>
                  <a:pt x="1438" y="687"/>
                  <a:pt x="1469" y="656"/>
                  <a:pt x="1469" y="593"/>
                </a:cubicBezTo>
                <a:cubicBezTo>
                  <a:pt x="1500" y="531"/>
                  <a:pt x="1500" y="468"/>
                  <a:pt x="1500" y="374"/>
                </a:cubicBezTo>
                <a:cubicBezTo>
                  <a:pt x="1500" y="281"/>
                  <a:pt x="1500" y="188"/>
                  <a:pt x="1469" y="125"/>
                </a:cubicBezTo>
                <a:cubicBezTo>
                  <a:pt x="1438" y="63"/>
                  <a:pt x="1438" y="32"/>
                  <a:pt x="1406" y="32"/>
                </a:cubicBezTo>
                <a:cubicBezTo>
                  <a:pt x="1375" y="0"/>
                  <a:pt x="1344" y="0"/>
                  <a:pt x="1312" y="0"/>
                </a:cubicBezTo>
                <a:cubicBezTo>
                  <a:pt x="1281" y="0"/>
                  <a:pt x="1250" y="0"/>
                  <a:pt x="1219" y="32"/>
                </a:cubicBezTo>
                <a:cubicBezTo>
                  <a:pt x="1188" y="63"/>
                  <a:pt x="1156" y="94"/>
                  <a:pt x="1125" y="157"/>
                </a:cubicBezTo>
                <a:cubicBezTo>
                  <a:pt x="1125" y="219"/>
                  <a:pt x="1094" y="312"/>
                  <a:pt x="1094" y="374"/>
                </a:cubicBezTo>
                <a:cubicBezTo>
                  <a:pt x="1094" y="468"/>
                  <a:pt x="1125" y="562"/>
                  <a:pt x="1156" y="624"/>
                </a:cubicBezTo>
                <a:cubicBezTo>
                  <a:pt x="1188" y="687"/>
                  <a:pt x="1219" y="749"/>
                  <a:pt x="1281" y="781"/>
                </a:cubicBezTo>
                <a:cubicBezTo>
                  <a:pt x="1312" y="781"/>
                  <a:pt x="1344" y="781"/>
                  <a:pt x="1375" y="812"/>
                </a:cubicBezTo>
                <a:cubicBezTo>
                  <a:pt x="1406" y="812"/>
                  <a:pt x="1469" y="812"/>
                  <a:pt x="1531" y="812"/>
                </a:cubicBezTo>
                <a:cubicBezTo>
                  <a:pt x="1656" y="812"/>
                  <a:pt x="1719" y="781"/>
                  <a:pt x="1781" y="781"/>
                </a:cubicBezTo>
                <a:cubicBezTo>
                  <a:pt x="1844" y="749"/>
                  <a:pt x="1875" y="687"/>
                  <a:pt x="1938" y="624"/>
                </a:cubicBezTo>
                <a:cubicBezTo>
                  <a:pt x="1969" y="562"/>
                  <a:pt x="1969" y="468"/>
                  <a:pt x="1969" y="374"/>
                </a:cubicBezTo>
                <a:cubicBezTo>
                  <a:pt x="1969" y="281"/>
                  <a:pt x="1938" y="188"/>
                  <a:pt x="1906" y="125"/>
                </a:cubicBezTo>
                <a:cubicBezTo>
                  <a:pt x="1906" y="63"/>
                  <a:pt x="1875" y="32"/>
                  <a:pt x="1844" y="32"/>
                </a:cubicBezTo>
                <a:cubicBezTo>
                  <a:pt x="1844" y="0"/>
                  <a:pt x="1813" y="0"/>
                  <a:pt x="1781" y="0"/>
                </a:cubicBezTo>
                <a:cubicBezTo>
                  <a:pt x="1750" y="0"/>
                  <a:pt x="1719" y="0"/>
                  <a:pt x="1688" y="32"/>
                </a:cubicBezTo>
                <a:cubicBezTo>
                  <a:pt x="1656" y="63"/>
                  <a:pt x="1625" y="94"/>
                  <a:pt x="1594" y="157"/>
                </a:cubicBezTo>
                <a:cubicBezTo>
                  <a:pt x="1563" y="219"/>
                  <a:pt x="1563" y="312"/>
                  <a:pt x="1563" y="374"/>
                </a:cubicBezTo>
                <a:cubicBezTo>
                  <a:pt x="1563" y="468"/>
                  <a:pt x="1594" y="562"/>
                  <a:pt x="1625" y="656"/>
                </a:cubicBezTo>
                <a:cubicBezTo>
                  <a:pt x="1625" y="687"/>
                  <a:pt x="1656" y="718"/>
                  <a:pt x="1688" y="749"/>
                </a:cubicBezTo>
                <a:cubicBezTo>
                  <a:pt x="1719" y="749"/>
                  <a:pt x="1750" y="781"/>
                  <a:pt x="1781" y="781"/>
                </a:cubicBezTo>
                <a:cubicBezTo>
                  <a:pt x="1781" y="749"/>
                  <a:pt x="1781" y="749"/>
                  <a:pt x="1781" y="749"/>
                </a:cubicBezTo>
                <a:cubicBezTo>
                  <a:pt x="1750" y="781"/>
                  <a:pt x="1750" y="781"/>
                  <a:pt x="1750" y="781"/>
                </a:cubicBezTo>
                <a:cubicBezTo>
                  <a:pt x="1750" y="781"/>
                  <a:pt x="1813" y="781"/>
                  <a:pt x="1906" y="781"/>
                </a:cubicBezTo>
                <a:cubicBezTo>
                  <a:pt x="1938" y="781"/>
                  <a:pt x="1969" y="781"/>
                  <a:pt x="2000" y="781"/>
                </a:cubicBezTo>
                <a:cubicBezTo>
                  <a:pt x="2094" y="749"/>
                  <a:pt x="2156" y="718"/>
                  <a:pt x="2188" y="656"/>
                </a:cubicBezTo>
                <a:cubicBezTo>
                  <a:pt x="2250" y="624"/>
                  <a:pt x="2281" y="593"/>
                  <a:pt x="2281" y="593"/>
                </a:cubicBezTo>
                <a:lnTo>
                  <a:pt x="2219" y="562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6" name="Freeform 14"/>
          <p:cNvSpPr>
            <a:spLocks noChangeArrowheads="1"/>
          </p:cNvSpPr>
          <p:nvPr/>
        </p:nvSpPr>
        <p:spPr bwMode="auto">
          <a:xfrm>
            <a:off x="7143642" y="3287303"/>
            <a:ext cx="100348" cy="108611"/>
          </a:xfrm>
          <a:custGeom>
            <a:avLst/>
            <a:gdLst>
              <a:gd name="T0" fmla="*/ 0 w 376"/>
              <a:gd name="T1" fmla="*/ 156 h 407"/>
              <a:gd name="T2" fmla="*/ 375 w 376"/>
              <a:gd name="T3" fmla="*/ 0 h 407"/>
              <a:gd name="T4" fmla="*/ 312 w 376"/>
              <a:gd name="T5" fmla="*/ 406 h 407"/>
              <a:gd name="T6" fmla="*/ 0 w 376"/>
              <a:gd name="T7" fmla="*/ 156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407">
                <a:moveTo>
                  <a:pt x="0" y="156"/>
                </a:moveTo>
                <a:lnTo>
                  <a:pt x="375" y="0"/>
                </a:lnTo>
                <a:lnTo>
                  <a:pt x="312" y="406"/>
                </a:lnTo>
                <a:lnTo>
                  <a:pt x="0" y="156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Freeform 15"/>
          <p:cNvSpPr>
            <a:spLocks noChangeArrowheads="1"/>
          </p:cNvSpPr>
          <p:nvPr/>
        </p:nvSpPr>
        <p:spPr bwMode="auto">
          <a:xfrm>
            <a:off x="5479055" y="3195220"/>
            <a:ext cx="602085" cy="217223"/>
          </a:xfrm>
          <a:custGeom>
            <a:avLst/>
            <a:gdLst>
              <a:gd name="T0" fmla="*/ 62 w 2251"/>
              <a:gd name="T1" fmla="*/ 250 h 813"/>
              <a:gd name="T2" fmla="*/ 375 w 2251"/>
              <a:gd name="T3" fmla="*/ 63 h 813"/>
              <a:gd name="T4" fmla="*/ 500 w 2251"/>
              <a:gd name="T5" fmla="*/ 94 h 813"/>
              <a:gd name="T6" fmla="*/ 500 w 2251"/>
              <a:gd name="T7" fmla="*/ 63 h 813"/>
              <a:gd name="T8" fmla="*/ 500 w 2251"/>
              <a:gd name="T9" fmla="*/ 63 h 813"/>
              <a:gd name="T10" fmla="*/ 500 w 2251"/>
              <a:gd name="T11" fmla="*/ 94 h 813"/>
              <a:gd name="T12" fmla="*/ 625 w 2251"/>
              <a:gd name="T13" fmla="*/ 406 h 813"/>
              <a:gd name="T14" fmla="*/ 500 w 2251"/>
              <a:gd name="T15" fmla="*/ 749 h 813"/>
              <a:gd name="T16" fmla="*/ 375 w 2251"/>
              <a:gd name="T17" fmla="*/ 406 h 813"/>
              <a:gd name="T18" fmla="*/ 719 w 2251"/>
              <a:gd name="T19" fmla="*/ 63 h 813"/>
              <a:gd name="T20" fmla="*/ 1062 w 2251"/>
              <a:gd name="T21" fmla="*/ 188 h 813"/>
              <a:gd name="T22" fmla="*/ 1000 w 2251"/>
              <a:gd name="T23" fmla="*/ 718 h 813"/>
              <a:gd name="T24" fmla="*/ 844 w 2251"/>
              <a:gd name="T25" fmla="*/ 593 h 813"/>
              <a:gd name="T26" fmla="*/ 906 w 2251"/>
              <a:gd name="T27" fmla="*/ 94 h 813"/>
              <a:gd name="T28" fmla="*/ 969 w 2251"/>
              <a:gd name="T29" fmla="*/ 94 h 813"/>
              <a:gd name="T30" fmla="*/ 1312 w 2251"/>
              <a:gd name="T31" fmla="*/ 63 h 813"/>
              <a:gd name="T32" fmla="*/ 1562 w 2251"/>
              <a:gd name="T33" fmla="*/ 406 h 813"/>
              <a:gd name="T34" fmla="*/ 1406 w 2251"/>
              <a:gd name="T35" fmla="*/ 749 h 813"/>
              <a:gd name="T36" fmla="*/ 1281 w 2251"/>
              <a:gd name="T37" fmla="*/ 406 h 813"/>
              <a:gd name="T38" fmla="*/ 1625 w 2251"/>
              <a:gd name="T39" fmla="*/ 63 h 813"/>
              <a:gd name="T40" fmla="*/ 1969 w 2251"/>
              <a:gd name="T41" fmla="*/ 188 h 813"/>
              <a:gd name="T42" fmla="*/ 1906 w 2251"/>
              <a:gd name="T43" fmla="*/ 718 h 813"/>
              <a:gd name="T44" fmla="*/ 1750 w 2251"/>
              <a:gd name="T45" fmla="*/ 593 h 813"/>
              <a:gd name="T46" fmla="*/ 1844 w 2251"/>
              <a:gd name="T47" fmla="*/ 94 h 813"/>
              <a:gd name="T48" fmla="*/ 1906 w 2251"/>
              <a:gd name="T49" fmla="*/ 63 h 813"/>
              <a:gd name="T50" fmla="*/ 1906 w 2251"/>
              <a:gd name="T51" fmla="*/ 63 h 813"/>
              <a:gd name="T52" fmla="*/ 1906 w 2251"/>
              <a:gd name="T53" fmla="*/ 63 h 813"/>
              <a:gd name="T54" fmla="*/ 1906 w 2251"/>
              <a:gd name="T55" fmla="*/ 63 h 813"/>
              <a:gd name="T56" fmla="*/ 2031 w 2251"/>
              <a:gd name="T57" fmla="*/ 63 h 813"/>
              <a:gd name="T58" fmla="*/ 2187 w 2251"/>
              <a:gd name="T59" fmla="*/ 188 h 813"/>
              <a:gd name="T60" fmla="*/ 2219 w 2251"/>
              <a:gd name="T61" fmla="*/ 188 h 813"/>
              <a:gd name="T62" fmla="*/ 2219 w 2251"/>
              <a:gd name="T63" fmla="*/ 188 h 813"/>
              <a:gd name="T64" fmla="*/ 2219 w 2251"/>
              <a:gd name="T65" fmla="*/ 94 h 813"/>
              <a:gd name="T66" fmla="*/ 1875 w 2251"/>
              <a:gd name="T67" fmla="*/ 0 h 813"/>
              <a:gd name="T68" fmla="*/ 1875 w 2251"/>
              <a:gd name="T69" fmla="*/ 63 h 813"/>
              <a:gd name="T70" fmla="*/ 1687 w 2251"/>
              <a:gd name="T71" fmla="*/ 188 h 813"/>
              <a:gd name="T72" fmla="*/ 1781 w 2251"/>
              <a:gd name="T73" fmla="*/ 781 h 813"/>
              <a:gd name="T74" fmla="*/ 2031 w 2251"/>
              <a:gd name="T75" fmla="*/ 624 h 813"/>
              <a:gd name="T76" fmla="*/ 1875 w 2251"/>
              <a:gd name="T77" fmla="*/ 32 h 813"/>
              <a:gd name="T78" fmla="*/ 1406 w 2251"/>
              <a:gd name="T79" fmla="*/ 32 h 813"/>
              <a:gd name="T80" fmla="*/ 1250 w 2251"/>
              <a:gd name="T81" fmla="*/ 687 h 813"/>
              <a:gd name="T82" fmla="*/ 1500 w 2251"/>
              <a:gd name="T83" fmla="*/ 781 h 813"/>
              <a:gd name="T84" fmla="*/ 1562 w 2251"/>
              <a:gd name="T85" fmla="*/ 157 h 813"/>
              <a:gd name="T86" fmla="*/ 1187 w 2251"/>
              <a:gd name="T87" fmla="*/ 0 h 813"/>
              <a:gd name="T88" fmla="*/ 969 w 2251"/>
              <a:gd name="T89" fmla="*/ 63 h 813"/>
              <a:gd name="T90" fmla="*/ 781 w 2251"/>
              <a:gd name="T91" fmla="*/ 188 h 813"/>
              <a:gd name="T92" fmla="*/ 875 w 2251"/>
              <a:gd name="T93" fmla="*/ 781 h 813"/>
              <a:gd name="T94" fmla="*/ 1125 w 2251"/>
              <a:gd name="T95" fmla="*/ 624 h 813"/>
              <a:gd name="T96" fmla="*/ 969 w 2251"/>
              <a:gd name="T97" fmla="*/ 32 h 813"/>
              <a:gd name="T98" fmla="*/ 500 w 2251"/>
              <a:gd name="T99" fmla="*/ 32 h 813"/>
              <a:gd name="T100" fmla="*/ 344 w 2251"/>
              <a:gd name="T101" fmla="*/ 687 h 813"/>
              <a:gd name="T102" fmla="*/ 594 w 2251"/>
              <a:gd name="T103" fmla="*/ 781 h 813"/>
              <a:gd name="T104" fmla="*/ 656 w 2251"/>
              <a:gd name="T105" fmla="*/ 157 h 813"/>
              <a:gd name="T106" fmla="*/ 500 w 2251"/>
              <a:gd name="T107" fmla="*/ 63 h 813"/>
              <a:gd name="T108" fmla="*/ 250 w 2251"/>
              <a:gd name="T109" fmla="*/ 0 h 813"/>
              <a:gd name="T110" fmla="*/ 62 w 2251"/>
              <a:gd name="T111" fmla="*/ 25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1" h="813">
                <a:moveTo>
                  <a:pt x="62" y="250"/>
                </a:moveTo>
                <a:lnTo>
                  <a:pt x="62" y="250"/>
                </a:lnTo>
                <a:lnTo>
                  <a:pt x="62" y="250"/>
                </a:lnTo>
                <a:cubicBezTo>
                  <a:pt x="62" y="250"/>
                  <a:pt x="93" y="188"/>
                  <a:pt x="125" y="157"/>
                </a:cubicBezTo>
                <a:cubicBezTo>
                  <a:pt x="156" y="125"/>
                  <a:pt x="219" y="94"/>
                  <a:pt x="281" y="63"/>
                </a:cubicBezTo>
                <a:cubicBezTo>
                  <a:pt x="312" y="63"/>
                  <a:pt x="344" y="63"/>
                  <a:pt x="375" y="63"/>
                </a:cubicBezTo>
                <a:cubicBezTo>
                  <a:pt x="406" y="63"/>
                  <a:pt x="437" y="63"/>
                  <a:pt x="469" y="63"/>
                </a:cubicBezTo>
                <a:lnTo>
                  <a:pt x="469" y="94"/>
                </a:lnTo>
                <a:cubicBezTo>
                  <a:pt x="500" y="94"/>
                  <a:pt x="500" y="94"/>
                  <a:pt x="500" y="94"/>
                </a:cubicBezTo>
                <a:lnTo>
                  <a:pt x="500" y="94"/>
                </a:lnTo>
                <a:lnTo>
                  <a:pt x="500" y="94"/>
                </a:lnTo>
                <a:cubicBezTo>
                  <a:pt x="500" y="63"/>
                  <a:pt x="500" y="63"/>
                  <a:pt x="500" y="63"/>
                </a:cubicBezTo>
                <a:cubicBezTo>
                  <a:pt x="500" y="94"/>
                  <a:pt x="500" y="94"/>
                  <a:pt x="500" y="94"/>
                </a:cubicBezTo>
                <a:lnTo>
                  <a:pt x="500" y="94"/>
                </a:lnTo>
                <a:cubicBezTo>
                  <a:pt x="500" y="63"/>
                  <a:pt x="500" y="63"/>
                  <a:pt x="500" y="63"/>
                </a:cubicBezTo>
                <a:cubicBezTo>
                  <a:pt x="500" y="94"/>
                  <a:pt x="500" y="94"/>
                  <a:pt x="500" y="94"/>
                </a:cubicBezTo>
                <a:lnTo>
                  <a:pt x="500" y="94"/>
                </a:lnTo>
                <a:lnTo>
                  <a:pt x="500" y="94"/>
                </a:lnTo>
                <a:lnTo>
                  <a:pt x="531" y="94"/>
                </a:lnTo>
                <a:cubicBezTo>
                  <a:pt x="562" y="125"/>
                  <a:pt x="594" y="157"/>
                  <a:pt x="594" y="219"/>
                </a:cubicBezTo>
                <a:cubicBezTo>
                  <a:pt x="625" y="281"/>
                  <a:pt x="625" y="343"/>
                  <a:pt x="625" y="406"/>
                </a:cubicBezTo>
                <a:cubicBezTo>
                  <a:pt x="625" y="499"/>
                  <a:pt x="625" y="593"/>
                  <a:pt x="594" y="656"/>
                </a:cubicBezTo>
                <a:cubicBezTo>
                  <a:pt x="562" y="687"/>
                  <a:pt x="562" y="718"/>
                  <a:pt x="531" y="718"/>
                </a:cubicBezTo>
                <a:lnTo>
                  <a:pt x="500" y="749"/>
                </a:lnTo>
                <a:lnTo>
                  <a:pt x="469" y="718"/>
                </a:lnTo>
                <a:cubicBezTo>
                  <a:pt x="437" y="687"/>
                  <a:pt x="406" y="656"/>
                  <a:pt x="406" y="593"/>
                </a:cubicBezTo>
                <a:cubicBezTo>
                  <a:pt x="375" y="562"/>
                  <a:pt x="375" y="468"/>
                  <a:pt x="375" y="406"/>
                </a:cubicBezTo>
                <a:cubicBezTo>
                  <a:pt x="375" y="312"/>
                  <a:pt x="375" y="250"/>
                  <a:pt x="406" y="188"/>
                </a:cubicBezTo>
                <a:cubicBezTo>
                  <a:pt x="437" y="125"/>
                  <a:pt x="469" y="94"/>
                  <a:pt x="500" y="94"/>
                </a:cubicBezTo>
                <a:cubicBezTo>
                  <a:pt x="562" y="63"/>
                  <a:pt x="625" y="63"/>
                  <a:pt x="719" y="63"/>
                </a:cubicBezTo>
                <a:cubicBezTo>
                  <a:pt x="812" y="63"/>
                  <a:pt x="844" y="63"/>
                  <a:pt x="875" y="63"/>
                </a:cubicBezTo>
                <a:cubicBezTo>
                  <a:pt x="906" y="63"/>
                  <a:pt x="906" y="63"/>
                  <a:pt x="937" y="94"/>
                </a:cubicBezTo>
                <a:cubicBezTo>
                  <a:pt x="1000" y="94"/>
                  <a:pt x="1031" y="125"/>
                  <a:pt x="1062" y="188"/>
                </a:cubicBezTo>
                <a:cubicBezTo>
                  <a:pt x="1094" y="250"/>
                  <a:pt x="1094" y="312"/>
                  <a:pt x="1094" y="406"/>
                </a:cubicBezTo>
                <a:cubicBezTo>
                  <a:pt x="1094" y="499"/>
                  <a:pt x="1062" y="593"/>
                  <a:pt x="1062" y="656"/>
                </a:cubicBezTo>
                <a:cubicBezTo>
                  <a:pt x="1031" y="687"/>
                  <a:pt x="1031" y="718"/>
                  <a:pt x="1000" y="718"/>
                </a:cubicBezTo>
                <a:lnTo>
                  <a:pt x="969" y="749"/>
                </a:lnTo>
                <a:cubicBezTo>
                  <a:pt x="937" y="749"/>
                  <a:pt x="937" y="718"/>
                  <a:pt x="906" y="718"/>
                </a:cubicBezTo>
                <a:cubicBezTo>
                  <a:pt x="906" y="687"/>
                  <a:pt x="875" y="656"/>
                  <a:pt x="844" y="593"/>
                </a:cubicBezTo>
                <a:cubicBezTo>
                  <a:pt x="844" y="562"/>
                  <a:pt x="812" y="468"/>
                  <a:pt x="812" y="406"/>
                </a:cubicBezTo>
                <a:cubicBezTo>
                  <a:pt x="812" y="312"/>
                  <a:pt x="844" y="219"/>
                  <a:pt x="875" y="157"/>
                </a:cubicBezTo>
                <a:cubicBezTo>
                  <a:pt x="875" y="157"/>
                  <a:pt x="906" y="125"/>
                  <a:pt x="906" y="94"/>
                </a:cubicBezTo>
                <a:cubicBezTo>
                  <a:pt x="937" y="94"/>
                  <a:pt x="937" y="94"/>
                  <a:pt x="969" y="94"/>
                </a:cubicBezTo>
                <a:lnTo>
                  <a:pt x="969" y="94"/>
                </a:lnTo>
                <a:lnTo>
                  <a:pt x="969" y="94"/>
                </a:lnTo>
                <a:lnTo>
                  <a:pt x="969" y="94"/>
                </a:lnTo>
                <a:cubicBezTo>
                  <a:pt x="1000" y="63"/>
                  <a:pt x="1094" y="63"/>
                  <a:pt x="1187" y="63"/>
                </a:cubicBezTo>
                <a:cubicBezTo>
                  <a:pt x="1219" y="63"/>
                  <a:pt x="1250" y="63"/>
                  <a:pt x="1312" y="63"/>
                </a:cubicBezTo>
                <a:cubicBezTo>
                  <a:pt x="1344" y="63"/>
                  <a:pt x="1375" y="63"/>
                  <a:pt x="1406" y="94"/>
                </a:cubicBezTo>
                <a:cubicBezTo>
                  <a:pt x="1437" y="94"/>
                  <a:pt x="1469" y="125"/>
                  <a:pt x="1500" y="188"/>
                </a:cubicBezTo>
                <a:cubicBezTo>
                  <a:pt x="1531" y="250"/>
                  <a:pt x="1562" y="312"/>
                  <a:pt x="1562" y="406"/>
                </a:cubicBezTo>
                <a:cubicBezTo>
                  <a:pt x="1562" y="499"/>
                  <a:pt x="1531" y="593"/>
                  <a:pt x="1500" y="656"/>
                </a:cubicBezTo>
                <a:cubicBezTo>
                  <a:pt x="1500" y="687"/>
                  <a:pt x="1469" y="718"/>
                  <a:pt x="1469" y="718"/>
                </a:cubicBezTo>
                <a:cubicBezTo>
                  <a:pt x="1437" y="718"/>
                  <a:pt x="1437" y="749"/>
                  <a:pt x="1406" y="749"/>
                </a:cubicBezTo>
                <a:lnTo>
                  <a:pt x="1375" y="718"/>
                </a:lnTo>
                <a:cubicBezTo>
                  <a:pt x="1344" y="687"/>
                  <a:pt x="1312" y="656"/>
                  <a:pt x="1312" y="593"/>
                </a:cubicBezTo>
                <a:cubicBezTo>
                  <a:pt x="1281" y="562"/>
                  <a:pt x="1281" y="468"/>
                  <a:pt x="1281" y="406"/>
                </a:cubicBezTo>
                <a:cubicBezTo>
                  <a:pt x="1281" y="312"/>
                  <a:pt x="1281" y="250"/>
                  <a:pt x="1312" y="188"/>
                </a:cubicBezTo>
                <a:cubicBezTo>
                  <a:pt x="1344" y="125"/>
                  <a:pt x="1375" y="94"/>
                  <a:pt x="1437" y="94"/>
                </a:cubicBezTo>
                <a:cubicBezTo>
                  <a:pt x="1469" y="63"/>
                  <a:pt x="1531" y="63"/>
                  <a:pt x="1625" y="63"/>
                </a:cubicBezTo>
                <a:cubicBezTo>
                  <a:pt x="1719" y="63"/>
                  <a:pt x="1750" y="63"/>
                  <a:pt x="1781" y="63"/>
                </a:cubicBezTo>
                <a:cubicBezTo>
                  <a:pt x="1812" y="63"/>
                  <a:pt x="1844" y="63"/>
                  <a:pt x="1844" y="94"/>
                </a:cubicBezTo>
                <a:cubicBezTo>
                  <a:pt x="1906" y="94"/>
                  <a:pt x="1937" y="125"/>
                  <a:pt x="1969" y="188"/>
                </a:cubicBezTo>
                <a:cubicBezTo>
                  <a:pt x="2000" y="250"/>
                  <a:pt x="2000" y="312"/>
                  <a:pt x="2000" y="406"/>
                </a:cubicBezTo>
                <a:cubicBezTo>
                  <a:pt x="2000" y="499"/>
                  <a:pt x="2000" y="593"/>
                  <a:pt x="1969" y="656"/>
                </a:cubicBezTo>
                <a:cubicBezTo>
                  <a:pt x="1937" y="687"/>
                  <a:pt x="1937" y="718"/>
                  <a:pt x="1906" y="718"/>
                </a:cubicBezTo>
                <a:lnTo>
                  <a:pt x="1875" y="749"/>
                </a:lnTo>
                <a:cubicBezTo>
                  <a:pt x="1844" y="749"/>
                  <a:pt x="1844" y="718"/>
                  <a:pt x="1844" y="718"/>
                </a:cubicBezTo>
                <a:cubicBezTo>
                  <a:pt x="1812" y="687"/>
                  <a:pt x="1781" y="656"/>
                  <a:pt x="1750" y="593"/>
                </a:cubicBezTo>
                <a:cubicBezTo>
                  <a:pt x="1750" y="562"/>
                  <a:pt x="1750" y="468"/>
                  <a:pt x="1750" y="406"/>
                </a:cubicBezTo>
                <a:cubicBezTo>
                  <a:pt x="1750" y="312"/>
                  <a:pt x="1750" y="219"/>
                  <a:pt x="1781" y="157"/>
                </a:cubicBezTo>
                <a:cubicBezTo>
                  <a:pt x="1781" y="157"/>
                  <a:pt x="1812" y="125"/>
                  <a:pt x="1844" y="94"/>
                </a:cubicBezTo>
                <a:cubicBezTo>
                  <a:pt x="1844" y="94"/>
                  <a:pt x="1844" y="94"/>
                  <a:pt x="1875" y="94"/>
                </a:cubicBezTo>
                <a:cubicBezTo>
                  <a:pt x="1906" y="94"/>
                  <a:pt x="1906" y="94"/>
                  <a:pt x="1906" y="94"/>
                </a:cubicBezTo>
                <a:cubicBezTo>
                  <a:pt x="1906" y="63"/>
                  <a:pt x="1906" y="63"/>
                  <a:pt x="1906" y="63"/>
                </a:cubicBezTo>
                <a:cubicBezTo>
                  <a:pt x="1875" y="63"/>
                  <a:pt x="1875" y="63"/>
                  <a:pt x="1875" y="63"/>
                </a:cubicBezTo>
                <a:cubicBezTo>
                  <a:pt x="1906" y="63"/>
                  <a:pt x="1906" y="63"/>
                  <a:pt x="1906" y="63"/>
                </a:cubicBezTo>
                <a:lnTo>
                  <a:pt x="1906" y="63"/>
                </a:lnTo>
                <a:cubicBezTo>
                  <a:pt x="1875" y="63"/>
                  <a:pt x="1875" y="63"/>
                  <a:pt x="1875" y="63"/>
                </a:cubicBezTo>
                <a:cubicBezTo>
                  <a:pt x="1906" y="63"/>
                  <a:pt x="1906" y="63"/>
                  <a:pt x="1906" y="63"/>
                </a:cubicBezTo>
                <a:lnTo>
                  <a:pt x="1906" y="63"/>
                </a:lnTo>
                <a:lnTo>
                  <a:pt x="1906" y="63"/>
                </a:lnTo>
                <a:lnTo>
                  <a:pt x="1906" y="63"/>
                </a:lnTo>
                <a:lnTo>
                  <a:pt x="1906" y="63"/>
                </a:lnTo>
                <a:lnTo>
                  <a:pt x="1906" y="63"/>
                </a:lnTo>
                <a:cubicBezTo>
                  <a:pt x="1906" y="63"/>
                  <a:pt x="1906" y="63"/>
                  <a:pt x="1969" y="63"/>
                </a:cubicBezTo>
                <a:cubicBezTo>
                  <a:pt x="2000" y="63"/>
                  <a:pt x="2000" y="63"/>
                  <a:pt x="2031" y="63"/>
                </a:cubicBezTo>
                <a:cubicBezTo>
                  <a:pt x="2125" y="63"/>
                  <a:pt x="2156" y="94"/>
                  <a:pt x="2156" y="125"/>
                </a:cubicBezTo>
                <a:cubicBezTo>
                  <a:pt x="2187" y="157"/>
                  <a:pt x="2187" y="157"/>
                  <a:pt x="2187" y="157"/>
                </a:cubicBezTo>
                <a:lnTo>
                  <a:pt x="2187" y="188"/>
                </a:lnTo>
                <a:lnTo>
                  <a:pt x="2187" y="188"/>
                </a:lnTo>
                <a:lnTo>
                  <a:pt x="2187" y="188"/>
                </a:lnTo>
                <a:cubicBezTo>
                  <a:pt x="2219" y="188"/>
                  <a:pt x="2219" y="188"/>
                  <a:pt x="2219" y="188"/>
                </a:cubicBezTo>
                <a:cubicBezTo>
                  <a:pt x="2187" y="188"/>
                  <a:pt x="2187" y="188"/>
                  <a:pt x="2187" y="188"/>
                </a:cubicBezTo>
                <a:lnTo>
                  <a:pt x="2187" y="188"/>
                </a:lnTo>
                <a:cubicBezTo>
                  <a:pt x="2219" y="188"/>
                  <a:pt x="2219" y="188"/>
                  <a:pt x="2219" y="188"/>
                </a:cubicBezTo>
                <a:cubicBezTo>
                  <a:pt x="2187" y="188"/>
                  <a:pt x="2187" y="188"/>
                  <a:pt x="2187" y="188"/>
                </a:cubicBezTo>
                <a:cubicBezTo>
                  <a:pt x="2250" y="157"/>
                  <a:pt x="2250" y="157"/>
                  <a:pt x="2250" y="157"/>
                </a:cubicBezTo>
                <a:cubicBezTo>
                  <a:pt x="2250" y="157"/>
                  <a:pt x="2250" y="125"/>
                  <a:pt x="2219" y="94"/>
                </a:cubicBezTo>
                <a:cubicBezTo>
                  <a:pt x="2187" y="63"/>
                  <a:pt x="2125" y="0"/>
                  <a:pt x="2062" y="0"/>
                </a:cubicBezTo>
                <a:cubicBezTo>
                  <a:pt x="2031" y="0"/>
                  <a:pt x="2000" y="0"/>
                  <a:pt x="1969" y="0"/>
                </a:cubicBezTo>
                <a:cubicBezTo>
                  <a:pt x="1937" y="0"/>
                  <a:pt x="1906" y="0"/>
                  <a:pt x="1875" y="0"/>
                </a:cubicBezTo>
                <a:lnTo>
                  <a:pt x="1844" y="32"/>
                </a:lnTo>
                <a:lnTo>
                  <a:pt x="1844" y="32"/>
                </a:lnTo>
                <a:cubicBezTo>
                  <a:pt x="1875" y="63"/>
                  <a:pt x="1875" y="63"/>
                  <a:pt x="1875" y="63"/>
                </a:cubicBezTo>
                <a:cubicBezTo>
                  <a:pt x="1875" y="32"/>
                  <a:pt x="1875" y="32"/>
                  <a:pt x="1875" y="32"/>
                </a:cubicBezTo>
                <a:cubicBezTo>
                  <a:pt x="1844" y="32"/>
                  <a:pt x="1812" y="32"/>
                  <a:pt x="1781" y="63"/>
                </a:cubicBezTo>
                <a:cubicBezTo>
                  <a:pt x="1750" y="94"/>
                  <a:pt x="1719" y="125"/>
                  <a:pt x="1687" y="188"/>
                </a:cubicBezTo>
                <a:cubicBezTo>
                  <a:pt x="1687" y="250"/>
                  <a:pt x="1656" y="343"/>
                  <a:pt x="1656" y="406"/>
                </a:cubicBezTo>
                <a:cubicBezTo>
                  <a:pt x="1656" y="531"/>
                  <a:pt x="1687" y="624"/>
                  <a:pt x="1719" y="687"/>
                </a:cubicBezTo>
                <a:cubicBezTo>
                  <a:pt x="1750" y="718"/>
                  <a:pt x="1750" y="749"/>
                  <a:pt x="1781" y="781"/>
                </a:cubicBezTo>
                <a:cubicBezTo>
                  <a:pt x="1812" y="781"/>
                  <a:pt x="1844" y="812"/>
                  <a:pt x="1875" y="812"/>
                </a:cubicBezTo>
                <a:cubicBezTo>
                  <a:pt x="1906" y="812"/>
                  <a:pt x="1937" y="781"/>
                  <a:pt x="1969" y="781"/>
                </a:cubicBezTo>
                <a:cubicBezTo>
                  <a:pt x="2000" y="749"/>
                  <a:pt x="2031" y="687"/>
                  <a:pt x="2031" y="624"/>
                </a:cubicBezTo>
                <a:cubicBezTo>
                  <a:pt x="2062" y="562"/>
                  <a:pt x="2062" y="499"/>
                  <a:pt x="2062" y="406"/>
                </a:cubicBezTo>
                <a:cubicBezTo>
                  <a:pt x="2062" y="312"/>
                  <a:pt x="2062" y="219"/>
                  <a:pt x="2031" y="157"/>
                </a:cubicBezTo>
                <a:cubicBezTo>
                  <a:pt x="2000" y="94"/>
                  <a:pt x="1937" y="63"/>
                  <a:pt x="1875" y="32"/>
                </a:cubicBezTo>
                <a:cubicBezTo>
                  <a:pt x="1844" y="0"/>
                  <a:pt x="1844" y="0"/>
                  <a:pt x="1781" y="0"/>
                </a:cubicBezTo>
                <a:cubicBezTo>
                  <a:pt x="1750" y="0"/>
                  <a:pt x="1719" y="0"/>
                  <a:pt x="1625" y="0"/>
                </a:cubicBezTo>
                <a:cubicBezTo>
                  <a:pt x="1531" y="0"/>
                  <a:pt x="1469" y="0"/>
                  <a:pt x="1406" y="32"/>
                </a:cubicBezTo>
                <a:cubicBezTo>
                  <a:pt x="1344" y="32"/>
                  <a:pt x="1281" y="94"/>
                  <a:pt x="1250" y="157"/>
                </a:cubicBezTo>
                <a:cubicBezTo>
                  <a:pt x="1219" y="219"/>
                  <a:pt x="1219" y="312"/>
                  <a:pt x="1219" y="406"/>
                </a:cubicBezTo>
                <a:cubicBezTo>
                  <a:pt x="1219" y="531"/>
                  <a:pt x="1219" y="624"/>
                  <a:pt x="1250" y="687"/>
                </a:cubicBezTo>
                <a:cubicBezTo>
                  <a:pt x="1281" y="718"/>
                  <a:pt x="1312" y="749"/>
                  <a:pt x="1312" y="781"/>
                </a:cubicBezTo>
                <a:cubicBezTo>
                  <a:pt x="1344" y="781"/>
                  <a:pt x="1375" y="812"/>
                  <a:pt x="1406" y="812"/>
                </a:cubicBezTo>
                <a:cubicBezTo>
                  <a:pt x="1437" y="812"/>
                  <a:pt x="1469" y="781"/>
                  <a:pt x="1500" y="781"/>
                </a:cubicBezTo>
                <a:cubicBezTo>
                  <a:pt x="1531" y="749"/>
                  <a:pt x="1562" y="687"/>
                  <a:pt x="1594" y="624"/>
                </a:cubicBezTo>
                <a:cubicBezTo>
                  <a:pt x="1594" y="562"/>
                  <a:pt x="1625" y="499"/>
                  <a:pt x="1625" y="406"/>
                </a:cubicBezTo>
                <a:cubicBezTo>
                  <a:pt x="1625" y="312"/>
                  <a:pt x="1594" y="219"/>
                  <a:pt x="1562" y="157"/>
                </a:cubicBezTo>
                <a:cubicBezTo>
                  <a:pt x="1531" y="94"/>
                  <a:pt x="1469" y="63"/>
                  <a:pt x="1437" y="32"/>
                </a:cubicBezTo>
                <a:cubicBezTo>
                  <a:pt x="1406" y="0"/>
                  <a:pt x="1344" y="0"/>
                  <a:pt x="1312" y="0"/>
                </a:cubicBezTo>
                <a:cubicBezTo>
                  <a:pt x="1281" y="0"/>
                  <a:pt x="1219" y="0"/>
                  <a:pt x="1187" y="0"/>
                </a:cubicBezTo>
                <a:cubicBezTo>
                  <a:pt x="1125" y="0"/>
                  <a:pt x="1062" y="0"/>
                  <a:pt x="1031" y="0"/>
                </a:cubicBezTo>
                <a:cubicBezTo>
                  <a:pt x="969" y="0"/>
                  <a:pt x="937" y="32"/>
                  <a:pt x="937" y="32"/>
                </a:cubicBezTo>
                <a:cubicBezTo>
                  <a:pt x="969" y="63"/>
                  <a:pt x="969" y="63"/>
                  <a:pt x="969" y="63"/>
                </a:cubicBezTo>
                <a:cubicBezTo>
                  <a:pt x="969" y="32"/>
                  <a:pt x="969" y="32"/>
                  <a:pt x="969" y="32"/>
                </a:cubicBezTo>
                <a:cubicBezTo>
                  <a:pt x="937" y="32"/>
                  <a:pt x="906" y="32"/>
                  <a:pt x="875" y="63"/>
                </a:cubicBezTo>
                <a:cubicBezTo>
                  <a:pt x="844" y="94"/>
                  <a:pt x="812" y="125"/>
                  <a:pt x="781" y="188"/>
                </a:cubicBezTo>
                <a:cubicBezTo>
                  <a:pt x="781" y="250"/>
                  <a:pt x="750" y="343"/>
                  <a:pt x="750" y="406"/>
                </a:cubicBezTo>
                <a:cubicBezTo>
                  <a:pt x="750" y="531"/>
                  <a:pt x="781" y="624"/>
                  <a:pt x="812" y="687"/>
                </a:cubicBezTo>
                <a:cubicBezTo>
                  <a:pt x="812" y="718"/>
                  <a:pt x="844" y="749"/>
                  <a:pt x="875" y="781"/>
                </a:cubicBezTo>
                <a:cubicBezTo>
                  <a:pt x="906" y="781"/>
                  <a:pt x="937" y="812"/>
                  <a:pt x="969" y="812"/>
                </a:cubicBezTo>
                <a:cubicBezTo>
                  <a:pt x="1000" y="812"/>
                  <a:pt x="1031" y="781"/>
                  <a:pt x="1031" y="781"/>
                </a:cubicBezTo>
                <a:cubicBezTo>
                  <a:pt x="1094" y="749"/>
                  <a:pt x="1125" y="687"/>
                  <a:pt x="1125" y="624"/>
                </a:cubicBezTo>
                <a:cubicBezTo>
                  <a:pt x="1156" y="562"/>
                  <a:pt x="1156" y="499"/>
                  <a:pt x="1156" y="406"/>
                </a:cubicBezTo>
                <a:cubicBezTo>
                  <a:pt x="1156" y="312"/>
                  <a:pt x="1156" y="219"/>
                  <a:pt x="1125" y="157"/>
                </a:cubicBezTo>
                <a:cubicBezTo>
                  <a:pt x="1094" y="94"/>
                  <a:pt x="1031" y="63"/>
                  <a:pt x="969" y="32"/>
                </a:cubicBezTo>
                <a:cubicBezTo>
                  <a:pt x="937" y="0"/>
                  <a:pt x="906" y="0"/>
                  <a:pt x="875" y="0"/>
                </a:cubicBezTo>
                <a:cubicBezTo>
                  <a:pt x="844" y="0"/>
                  <a:pt x="812" y="0"/>
                  <a:pt x="719" y="0"/>
                </a:cubicBezTo>
                <a:cubicBezTo>
                  <a:pt x="594" y="0"/>
                  <a:pt x="531" y="0"/>
                  <a:pt x="500" y="32"/>
                </a:cubicBezTo>
                <a:cubicBezTo>
                  <a:pt x="437" y="32"/>
                  <a:pt x="375" y="94"/>
                  <a:pt x="344" y="157"/>
                </a:cubicBezTo>
                <a:cubicBezTo>
                  <a:pt x="312" y="219"/>
                  <a:pt x="312" y="312"/>
                  <a:pt x="312" y="406"/>
                </a:cubicBezTo>
                <a:cubicBezTo>
                  <a:pt x="312" y="531"/>
                  <a:pt x="312" y="624"/>
                  <a:pt x="344" y="687"/>
                </a:cubicBezTo>
                <a:cubicBezTo>
                  <a:pt x="375" y="718"/>
                  <a:pt x="375" y="749"/>
                  <a:pt x="406" y="781"/>
                </a:cubicBezTo>
                <a:cubicBezTo>
                  <a:pt x="437" y="781"/>
                  <a:pt x="469" y="812"/>
                  <a:pt x="500" y="812"/>
                </a:cubicBezTo>
                <a:cubicBezTo>
                  <a:pt x="531" y="812"/>
                  <a:pt x="562" y="781"/>
                  <a:pt x="594" y="781"/>
                </a:cubicBezTo>
                <a:cubicBezTo>
                  <a:pt x="625" y="749"/>
                  <a:pt x="656" y="687"/>
                  <a:pt x="656" y="624"/>
                </a:cubicBezTo>
                <a:cubicBezTo>
                  <a:pt x="687" y="562"/>
                  <a:pt x="687" y="499"/>
                  <a:pt x="687" y="406"/>
                </a:cubicBezTo>
                <a:cubicBezTo>
                  <a:pt x="687" y="312"/>
                  <a:pt x="687" y="219"/>
                  <a:pt x="656" y="157"/>
                </a:cubicBezTo>
                <a:cubicBezTo>
                  <a:pt x="625" y="94"/>
                  <a:pt x="625" y="63"/>
                  <a:pt x="594" y="63"/>
                </a:cubicBezTo>
                <a:cubicBezTo>
                  <a:pt x="562" y="32"/>
                  <a:pt x="531" y="32"/>
                  <a:pt x="500" y="32"/>
                </a:cubicBezTo>
                <a:cubicBezTo>
                  <a:pt x="500" y="63"/>
                  <a:pt x="500" y="63"/>
                  <a:pt x="500" y="63"/>
                </a:cubicBezTo>
                <a:cubicBezTo>
                  <a:pt x="500" y="32"/>
                  <a:pt x="500" y="32"/>
                  <a:pt x="500" y="32"/>
                </a:cubicBezTo>
                <a:cubicBezTo>
                  <a:pt x="500" y="32"/>
                  <a:pt x="437" y="0"/>
                  <a:pt x="375" y="0"/>
                </a:cubicBezTo>
                <a:cubicBezTo>
                  <a:pt x="344" y="0"/>
                  <a:pt x="312" y="0"/>
                  <a:pt x="250" y="0"/>
                </a:cubicBezTo>
                <a:cubicBezTo>
                  <a:pt x="187" y="32"/>
                  <a:pt x="125" y="94"/>
                  <a:pt x="62" y="125"/>
                </a:cubicBezTo>
                <a:cubicBezTo>
                  <a:pt x="31" y="157"/>
                  <a:pt x="0" y="188"/>
                  <a:pt x="0" y="188"/>
                </a:cubicBezTo>
                <a:lnTo>
                  <a:pt x="62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Freeform 16"/>
          <p:cNvSpPr>
            <a:spLocks noChangeArrowheads="1"/>
          </p:cNvSpPr>
          <p:nvPr/>
        </p:nvSpPr>
        <p:spPr bwMode="auto">
          <a:xfrm>
            <a:off x="5437736" y="3211747"/>
            <a:ext cx="100347" cy="100347"/>
          </a:xfrm>
          <a:custGeom>
            <a:avLst/>
            <a:gdLst>
              <a:gd name="T0" fmla="*/ 375 w 376"/>
              <a:gd name="T1" fmla="*/ 249 h 375"/>
              <a:gd name="T2" fmla="*/ 0 w 376"/>
              <a:gd name="T3" fmla="*/ 374 h 375"/>
              <a:gd name="T4" fmla="*/ 62 w 376"/>
              <a:gd name="T5" fmla="*/ 0 h 375"/>
              <a:gd name="T6" fmla="*/ 375 w 376"/>
              <a:gd name="T7" fmla="*/ 249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375">
                <a:moveTo>
                  <a:pt x="375" y="249"/>
                </a:moveTo>
                <a:lnTo>
                  <a:pt x="0" y="374"/>
                </a:lnTo>
                <a:lnTo>
                  <a:pt x="62" y="0"/>
                </a:lnTo>
                <a:lnTo>
                  <a:pt x="375" y="249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Freeform 17"/>
          <p:cNvSpPr>
            <a:spLocks noChangeArrowheads="1"/>
          </p:cNvSpPr>
          <p:nvPr/>
        </p:nvSpPr>
        <p:spPr bwMode="auto">
          <a:xfrm>
            <a:off x="6039821" y="2919745"/>
            <a:ext cx="610348" cy="217223"/>
          </a:xfrm>
          <a:custGeom>
            <a:avLst/>
            <a:gdLst>
              <a:gd name="T0" fmla="*/ 62 w 2281"/>
              <a:gd name="T1" fmla="*/ 250 h 813"/>
              <a:gd name="T2" fmla="*/ 375 w 2281"/>
              <a:gd name="T3" fmla="*/ 62 h 813"/>
              <a:gd name="T4" fmla="*/ 500 w 2281"/>
              <a:gd name="T5" fmla="*/ 93 h 813"/>
              <a:gd name="T6" fmla="*/ 500 w 2281"/>
              <a:gd name="T7" fmla="*/ 93 h 813"/>
              <a:gd name="T8" fmla="*/ 500 w 2281"/>
              <a:gd name="T9" fmla="*/ 93 h 813"/>
              <a:gd name="T10" fmla="*/ 500 w 2281"/>
              <a:gd name="T11" fmla="*/ 93 h 813"/>
              <a:gd name="T12" fmla="*/ 656 w 2281"/>
              <a:gd name="T13" fmla="*/ 406 h 813"/>
              <a:gd name="T14" fmla="*/ 500 w 2281"/>
              <a:gd name="T15" fmla="*/ 750 h 813"/>
              <a:gd name="T16" fmla="*/ 375 w 2281"/>
              <a:gd name="T17" fmla="*/ 406 h 813"/>
              <a:gd name="T18" fmla="*/ 718 w 2281"/>
              <a:gd name="T19" fmla="*/ 62 h 813"/>
              <a:gd name="T20" fmla="*/ 1061 w 2281"/>
              <a:gd name="T21" fmla="*/ 187 h 813"/>
              <a:gd name="T22" fmla="*/ 999 w 2281"/>
              <a:gd name="T23" fmla="*/ 718 h 813"/>
              <a:gd name="T24" fmla="*/ 843 w 2281"/>
              <a:gd name="T25" fmla="*/ 625 h 813"/>
              <a:gd name="T26" fmla="*/ 936 w 2281"/>
              <a:gd name="T27" fmla="*/ 125 h 813"/>
              <a:gd name="T28" fmla="*/ 967 w 2281"/>
              <a:gd name="T29" fmla="*/ 93 h 813"/>
              <a:gd name="T30" fmla="*/ 1311 w 2281"/>
              <a:gd name="T31" fmla="*/ 62 h 813"/>
              <a:gd name="T32" fmla="*/ 1561 w 2281"/>
              <a:gd name="T33" fmla="*/ 406 h 813"/>
              <a:gd name="T34" fmla="*/ 1405 w 2281"/>
              <a:gd name="T35" fmla="*/ 750 h 813"/>
              <a:gd name="T36" fmla="*/ 1280 w 2281"/>
              <a:gd name="T37" fmla="*/ 406 h 813"/>
              <a:gd name="T38" fmla="*/ 1655 w 2281"/>
              <a:gd name="T39" fmla="*/ 62 h 813"/>
              <a:gd name="T40" fmla="*/ 1967 w 2281"/>
              <a:gd name="T41" fmla="*/ 187 h 813"/>
              <a:gd name="T42" fmla="*/ 1936 w 2281"/>
              <a:gd name="T43" fmla="*/ 718 h 813"/>
              <a:gd name="T44" fmla="*/ 1780 w 2281"/>
              <a:gd name="T45" fmla="*/ 625 h 813"/>
              <a:gd name="T46" fmla="*/ 1842 w 2281"/>
              <a:gd name="T47" fmla="*/ 125 h 813"/>
              <a:gd name="T48" fmla="*/ 1905 w 2281"/>
              <a:gd name="T49" fmla="*/ 62 h 813"/>
              <a:gd name="T50" fmla="*/ 1905 w 2281"/>
              <a:gd name="T51" fmla="*/ 62 h 813"/>
              <a:gd name="T52" fmla="*/ 1905 w 2281"/>
              <a:gd name="T53" fmla="*/ 62 h 813"/>
              <a:gd name="T54" fmla="*/ 1905 w 2281"/>
              <a:gd name="T55" fmla="*/ 62 h 813"/>
              <a:gd name="T56" fmla="*/ 2061 w 2281"/>
              <a:gd name="T57" fmla="*/ 62 h 813"/>
              <a:gd name="T58" fmla="*/ 2217 w 2281"/>
              <a:gd name="T59" fmla="*/ 187 h 813"/>
              <a:gd name="T60" fmla="*/ 2217 w 2281"/>
              <a:gd name="T61" fmla="*/ 187 h 813"/>
              <a:gd name="T62" fmla="*/ 2217 w 2281"/>
              <a:gd name="T63" fmla="*/ 187 h 813"/>
              <a:gd name="T64" fmla="*/ 2217 w 2281"/>
              <a:gd name="T65" fmla="*/ 93 h 813"/>
              <a:gd name="T66" fmla="*/ 1874 w 2281"/>
              <a:gd name="T67" fmla="*/ 31 h 813"/>
              <a:gd name="T68" fmla="*/ 1874 w 2281"/>
              <a:gd name="T69" fmla="*/ 62 h 813"/>
              <a:gd name="T70" fmla="*/ 1717 w 2281"/>
              <a:gd name="T71" fmla="*/ 218 h 813"/>
              <a:gd name="T72" fmla="*/ 1780 w 2281"/>
              <a:gd name="T73" fmla="*/ 781 h 813"/>
              <a:gd name="T74" fmla="*/ 2061 w 2281"/>
              <a:gd name="T75" fmla="*/ 625 h 813"/>
              <a:gd name="T76" fmla="*/ 1905 w 2281"/>
              <a:gd name="T77" fmla="*/ 31 h 813"/>
              <a:gd name="T78" fmla="*/ 1405 w 2281"/>
              <a:gd name="T79" fmla="*/ 31 h 813"/>
              <a:gd name="T80" fmla="*/ 1280 w 2281"/>
              <a:gd name="T81" fmla="*/ 687 h 813"/>
              <a:gd name="T82" fmla="*/ 1499 w 2281"/>
              <a:gd name="T83" fmla="*/ 781 h 813"/>
              <a:gd name="T84" fmla="*/ 1561 w 2281"/>
              <a:gd name="T85" fmla="*/ 156 h 813"/>
              <a:gd name="T86" fmla="*/ 1186 w 2281"/>
              <a:gd name="T87" fmla="*/ 0 h 813"/>
              <a:gd name="T88" fmla="*/ 967 w 2281"/>
              <a:gd name="T89" fmla="*/ 62 h 813"/>
              <a:gd name="T90" fmla="*/ 781 w 2281"/>
              <a:gd name="T91" fmla="*/ 218 h 813"/>
              <a:gd name="T92" fmla="*/ 875 w 2281"/>
              <a:gd name="T93" fmla="*/ 781 h 813"/>
              <a:gd name="T94" fmla="*/ 1124 w 2281"/>
              <a:gd name="T95" fmla="*/ 625 h 813"/>
              <a:gd name="T96" fmla="*/ 967 w 2281"/>
              <a:gd name="T97" fmla="*/ 31 h 813"/>
              <a:gd name="T98" fmla="*/ 500 w 2281"/>
              <a:gd name="T99" fmla="*/ 31 h 813"/>
              <a:gd name="T100" fmla="*/ 343 w 2281"/>
              <a:gd name="T101" fmla="*/ 687 h 813"/>
              <a:gd name="T102" fmla="*/ 593 w 2281"/>
              <a:gd name="T103" fmla="*/ 781 h 813"/>
              <a:gd name="T104" fmla="*/ 656 w 2281"/>
              <a:gd name="T105" fmla="*/ 156 h 813"/>
              <a:gd name="T106" fmla="*/ 500 w 2281"/>
              <a:gd name="T107" fmla="*/ 62 h 813"/>
              <a:gd name="T108" fmla="*/ 281 w 2281"/>
              <a:gd name="T109" fmla="*/ 31 h 813"/>
              <a:gd name="T110" fmla="*/ 62 w 2281"/>
              <a:gd name="T111" fmla="*/ 250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81" h="813">
                <a:moveTo>
                  <a:pt x="62" y="250"/>
                </a:moveTo>
                <a:lnTo>
                  <a:pt x="62" y="250"/>
                </a:lnTo>
                <a:lnTo>
                  <a:pt x="62" y="250"/>
                </a:lnTo>
                <a:cubicBezTo>
                  <a:pt x="62" y="250"/>
                  <a:pt x="93" y="218"/>
                  <a:pt x="125" y="156"/>
                </a:cubicBezTo>
                <a:cubicBezTo>
                  <a:pt x="187" y="125"/>
                  <a:pt x="218" y="93"/>
                  <a:pt x="281" y="93"/>
                </a:cubicBezTo>
                <a:cubicBezTo>
                  <a:pt x="312" y="62"/>
                  <a:pt x="343" y="62"/>
                  <a:pt x="375" y="62"/>
                </a:cubicBezTo>
                <a:cubicBezTo>
                  <a:pt x="406" y="62"/>
                  <a:pt x="437" y="62"/>
                  <a:pt x="468" y="93"/>
                </a:cubicBezTo>
                <a:cubicBezTo>
                  <a:pt x="468" y="93"/>
                  <a:pt x="468" y="93"/>
                  <a:pt x="500" y="93"/>
                </a:cubicBez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lnTo>
                  <a:pt x="500" y="93"/>
                </a:lnTo>
                <a:cubicBezTo>
                  <a:pt x="531" y="93"/>
                  <a:pt x="531" y="93"/>
                  <a:pt x="562" y="125"/>
                </a:cubicBezTo>
                <a:cubicBezTo>
                  <a:pt x="562" y="125"/>
                  <a:pt x="593" y="187"/>
                  <a:pt x="625" y="218"/>
                </a:cubicBezTo>
                <a:cubicBezTo>
                  <a:pt x="625" y="281"/>
                  <a:pt x="656" y="343"/>
                  <a:pt x="656" y="406"/>
                </a:cubicBezTo>
                <a:cubicBezTo>
                  <a:pt x="656" y="531"/>
                  <a:pt x="625" y="593"/>
                  <a:pt x="593" y="656"/>
                </a:cubicBezTo>
                <a:cubicBezTo>
                  <a:pt x="593" y="687"/>
                  <a:pt x="562" y="718"/>
                  <a:pt x="562" y="718"/>
                </a:cubicBezTo>
                <a:cubicBezTo>
                  <a:pt x="531" y="750"/>
                  <a:pt x="531" y="750"/>
                  <a:pt x="500" y="750"/>
                </a:cubicBezTo>
                <a:cubicBezTo>
                  <a:pt x="500" y="750"/>
                  <a:pt x="468" y="750"/>
                  <a:pt x="468" y="718"/>
                </a:cubicBezTo>
                <a:cubicBezTo>
                  <a:pt x="437" y="718"/>
                  <a:pt x="406" y="656"/>
                  <a:pt x="406" y="625"/>
                </a:cubicBezTo>
                <a:cubicBezTo>
                  <a:pt x="375" y="562"/>
                  <a:pt x="375" y="500"/>
                  <a:pt x="375" y="406"/>
                </a:cubicBezTo>
                <a:cubicBezTo>
                  <a:pt x="375" y="312"/>
                  <a:pt x="375" y="250"/>
                  <a:pt x="406" y="187"/>
                </a:cubicBezTo>
                <a:cubicBezTo>
                  <a:pt x="437" y="125"/>
                  <a:pt x="468" y="93"/>
                  <a:pt x="531" y="93"/>
                </a:cubicBezTo>
                <a:cubicBezTo>
                  <a:pt x="562" y="62"/>
                  <a:pt x="625" y="62"/>
                  <a:pt x="718" y="62"/>
                </a:cubicBezTo>
                <a:cubicBezTo>
                  <a:pt x="812" y="62"/>
                  <a:pt x="843" y="62"/>
                  <a:pt x="875" y="62"/>
                </a:cubicBezTo>
                <a:cubicBezTo>
                  <a:pt x="906" y="62"/>
                  <a:pt x="936" y="93"/>
                  <a:pt x="936" y="93"/>
                </a:cubicBezTo>
                <a:cubicBezTo>
                  <a:pt x="999" y="125"/>
                  <a:pt x="1030" y="156"/>
                  <a:pt x="1061" y="187"/>
                </a:cubicBezTo>
                <a:cubicBezTo>
                  <a:pt x="1092" y="250"/>
                  <a:pt x="1092" y="312"/>
                  <a:pt x="1092" y="406"/>
                </a:cubicBezTo>
                <a:cubicBezTo>
                  <a:pt x="1092" y="531"/>
                  <a:pt x="1092" y="593"/>
                  <a:pt x="1061" y="656"/>
                </a:cubicBezTo>
                <a:cubicBezTo>
                  <a:pt x="1030" y="687"/>
                  <a:pt x="1030" y="718"/>
                  <a:pt x="999" y="718"/>
                </a:cubicBezTo>
                <a:cubicBezTo>
                  <a:pt x="999" y="750"/>
                  <a:pt x="967" y="750"/>
                  <a:pt x="967" y="750"/>
                </a:cubicBezTo>
                <a:cubicBezTo>
                  <a:pt x="936" y="750"/>
                  <a:pt x="936" y="750"/>
                  <a:pt x="936" y="718"/>
                </a:cubicBezTo>
                <a:cubicBezTo>
                  <a:pt x="906" y="718"/>
                  <a:pt x="875" y="656"/>
                  <a:pt x="843" y="625"/>
                </a:cubicBezTo>
                <a:cubicBezTo>
                  <a:pt x="843" y="562"/>
                  <a:pt x="843" y="500"/>
                  <a:pt x="843" y="406"/>
                </a:cubicBezTo>
                <a:cubicBezTo>
                  <a:pt x="843" y="312"/>
                  <a:pt x="843" y="250"/>
                  <a:pt x="875" y="187"/>
                </a:cubicBezTo>
                <a:cubicBezTo>
                  <a:pt x="906" y="156"/>
                  <a:pt x="906" y="125"/>
                  <a:pt x="936" y="125"/>
                </a:cubicBezTo>
                <a:cubicBezTo>
                  <a:pt x="936" y="93"/>
                  <a:pt x="936" y="93"/>
                  <a:pt x="967" y="93"/>
                </a:cubicBezTo>
                <a:lnTo>
                  <a:pt x="967" y="93"/>
                </a:lnTo>
                <a:lnTo>
                  <a:pt x="967" y="93"/>
                </a:lnTo>
                <a:lnTo>
                  <a:pt x="967" y="93"/>
                </a:lnTo>
                <a:cubicBezTo>
                  <a:pt x="999" y="93"/>
                  <a:pt x="1124" y="62"/>
                  <a:pt x="1186" y="62"/>
                </a:cubicBezTo>
                <a:cubicBezTo>
                  <a:pt x="1217" y="62"/>
                  <a:pt x="1280" y="62"/>
                  <a:pt x="1311" y="62"/>
                </a:cubicBezTo>
                <a:cubicBezTo>
                  <a:pt x="1342" y="62"/>
                  <a:pt x="1374" y="93"/>
                  <a:pt x="1405" y="93"/>
                </a:cubicBezTo>
                <a:cubicBezTo>
                  <a:pt x="1436" y="125"/>
                  <a:pt x="1499" y="156"/>
                  <a:pt x="1499" y="187"/>
                </a:cubicBezTo>
                <a:cubicBezTo>
                  <a:pt x="1530" y="250"/>
                  <a:pt x="1561" y="312"/>
                  <a:pt x="1561" y="406"/>
                </a:cubicBezTo>
                <a:cubicBezTo>
                  <a:pt x="1561" y="531"/>
                  <a:pt x="1530" y="593"/>
                  <a:pt x="1499" y="656"/>
                </a:cubicBezTo>
                <a:cubicBezTo>
                  <a:pt x="1499" y="687"/>
                  <a:pt x="1467" y="718"/>
                  <a:pt x="1467" y="718"/>
                </a:cubicBezTo>
                <a:cubicBezTo>
                  <a:pt x="1436" y="750"/>
                  <a:pt x="1436" y="750"/>
                  <a:pt x="1405" y="750"/>
                </a:cubicBezTo>
                <a:cubicBezTo>
                  <a:pt x="1405" y="750"/>
                  <a:pt x="1405" y="750"/>
                  <a:pt x="1374" y="718"/>
                </a:cubicBezTo>
                <a:cubicBezTo>
                  <a:pt x="1342" y="718"/>
                  <a:pt x="1342" y="656"/>
                  <a:pt x="1311" y="625"/>
                </a:cubicBezTo>
                <a:cubicBezTo>
                  <a:pt x="1280" y="562"/>
                  <a:pt x="1280" y="500"/>
                  <a:pt x="1280" y="406"/>
                </a:cubicBezTo>
                <a:cubicBezTo>
                  <a:pt x="1280" y="312"/>
                  <a:pt x="1311" y="250"/>
                  <a:pt x="1311" y="187"/>
                </a:cubicBezTo>
                <a:cubicBezTo>
                  <a:pt x="1342" y="125"/>
                  <a:pt x="1374" y="93"/>
                  <a:pt x="1436" y="93"/>
                </a:cubicBezTo>
                <a:cubicBezTo>
                  <a:pt x="1467" y="62"/>
                  <a:pt x="1530" y="62"/>
                  <a:pt x="1655" y="62"/>
                </a:cubicBezTo>
                <a:cubicBezTo>
                  <a:pt x="1717" y="62"/>
                  <a:pt x="1749" y="62"/>
                  <a:pt x="1780" y="62"/>
                </a:cubicBezTo>
                <a:cubicBezTo>
                  <a:pt x="1811" y="62"/>
                  <a:pt x="1842" y="93"/>
                  <a:pt x="1874" y="93"/>
                </a:cubicBezTo>
                <a:cubicBezTo>
                  <a:pt x="1905" y="125"/>
                  <a:pt x="1936" y="156"/>
                  <a:pt x="1967" y="187"/>
                </a:cubicBezTo>
                <a:cubicBezTo>
                  <a:pt x="1999" y="250"/>
                  <a:pt x="1999" y="312"/>
                  <a:pt x="1999" y="406"/>
                </a:cubicBezTo>
                <a:cubicBezTo>
                  <a:pt x="1999" y="531"/>
                  <a:pt x="1999" y="593"/>
                  <a:pt x="1967" y="656"/>
                </a:cubicBezTo>
                <a:cubicBezTo>
                  <a:pt x="1967" y="687"/>
                  <a:pt x="1936" y="718"/>
                  <a:pt x="1936" y="718"/>
                </a:cubicBezTo>
                <a:cubicBezTo>
                  <a:pt x="1905" y="750"/>
                  <a:pt x="1905" y="750"/>
                  <a:pt x="1874" y="750"/>
                </a:cubicBezTo>
                <a:cubicBezTo>
                  <a:pt x="1874" y="750"/>
                  <a:pt x="1842" y="750"/>
                  <a:pt x="1842" y="718"/>
                </a:cubicBezTo>
                <a:cubicBezTo>
                  <a:pt x="1811" y="718"/>
                  <a:pt x="1780" y="656"/>
                  <a:pt x="1780" y="625"/>
                </a:cubicBezTo>
                <a:cubicBezTo>
                  <a:pt x="1749" y="562"/>
                  <a:pt x="1749" y="500"/>
                  <a:pt x="1749" y="406"/>
                </a:cubicBezTo>
                <a:cubicBezTo>
                  <a:pt x="1749" y="312"/>
                  <a:pt x="1749" y="250"/>
                  <a:pt x="1780" y="187"/>
                </a:cubicBezTo>
                <a:cubicBezTo>
                  <a:pt x="1811" y="156"/>
                  <a:pt x="1811" y="125"/>
                  <a:pt x="1842" y="125"/>
                </a:cubicBezTo>
                <a:cubicBezTo>
                  <a:pt x="1842" y="93"/>
                  <a:pt x="1874" y="93"/>
                  <a:pt x="1874" y="93"/>
                </a:cubicBezTo>
                <a:cubicBezTo>
                  <a:pt x="1905" y="93"/>
                  <a:pt x="1905" y="93"/>
                  <a:pt x="1905" y="93"/>
                </a:cubicBezTo>
                <a:cubicBezTo>
                  <a:pt x="1905" y="62"/>
                  <a:pt x="1905" y="62"/>
                  <a:pt x="1905" y="62"/>
                </a:cubicBezTo>
                <a:cubicBezTo>
                  <a:pt x="1874" y="62"/>
                  <a:pt x="1874" y="62"/>
                  <a:pt x="1874" y="62"/>
                </a:cubicBezTo>
                <a:cubicBezTo>
                  <a:pt x="1905" y="93"/>
                  <a:pt x="1905" y="93"/>
                  <a:pt x="1905" y="93"/>
                </a:cubicBezTo>
                <a:lnTo>
                  <a:pt x="1905" y="62"/>
                </a:lnTo>
                <a:cubicBezTo>
                  <a:pt x="1874" y="62"/>
                  <a:pt x="1874" y="62"/>
                  <a:pt x="1874" y="62"/>
                </a:cubicBezTo>
                <a:cubicBezTo>
                  <a:pt x="1905" y="93"/>
                  <a:pt x="1905" y="93"/>
                  <a:pt x="1905" y="93"/>
                </a:cubicBezTo>
                <a:cubicBezTo>
                  <a:pt x="1905" y="62"/>
                  <a:pt x="1905" y="62"/>
                  <a:pt x="1905" y="62"/>
                </a:cubicBezTo>
                <a:cubicBezTo>
                  <a:pt x="1905" y="93"/>
                  <a:pt x="1905" y="93"/>
                  <a:pt x="1905" y="93"/>
                </a:cubicBezTo>
                <a:lnTo>
                  <a:pt x="1905" y="93"/>
                </a:lnTo>
                <a:cubicBezTo>
                  <a:pt x="1905" y="62"/>
                  <a:pt x="1905" y="62"/>
                  <a:pt x="1905" y="62"/>
                </a:cubicBezTo>
                <a:cubicBezTo>
                  <a:pt x="1905" y="93"/>
                  <a:pt x="1905" y="93"/>
                  <a:pt x="1905" y="93"/>
                </a:cubicBezTo>
                <a:cubicBezTo>
                  <a:pt x="1905" y="93"/>
                  <a:pt x="1936" y="62"/>
                  <a:pt x="1967" y="62"/>
                </a:cubicBezTo>
                <a:cubicBezTo>
                  <a:pt x="1999" y="62"/>
                  <a:pt x="2030" y="62"/>
                  <a:pt x="2061" y="62"/>
                </a:cubicBezTo>
                <a:cubicBezTo>
                  <a:pt x="2124" y="93"/>
                  <a:pt x="2155" y="125"/>
                  <a:pt x="2186" y="125"/>
                </a:cubicBezTo>
                <a:cubicBezTo>
                  <a:pt x="2186" y="156"/>
                  <a:pt x="2186" y="156"/>
                  <a:pt x="2186" y="187"/>
                </a:cubicBezTo>
                <a:cubicBezTo>
                  <a:pt x="2217" y="187"/>
                  <a:pt x="2217" y="187"/>
                  <a:pt x="2217" y="187"/>
                </a:cubicBezTo>
                <a:lnTo>
                  <a:pt x="2217" y="187"/>
                </a:lnTo>
                <a:lnTo>
                  <a:pt x="2217" y="187"/>
                </a:lnTo>
                <a:lnTo>
                  <a:pt x="2217" y="187"/>
                </a:lnTo>
                <a:lnTo>
                  <a:pt x="2217" y="187"/>
                </a:lnTo>
                <a:lnTo>
                  <a:pt x="2217" y="187"/>
                </a:lnTo>
                <a:lnTo>
                  <a:pt x="2217" y="187"/>
                </a:lnTo>
                <a:lnTo>
                  <a:pt x="2217" y="187"/>
                </a:lnTo>
                <a:cubicBezTo>
                  <a:pt x="2280" y="156"/>
                  <a:pt x="2280" y="156"/>
                  <a:pt x="2280" y="156"/>
                </a:cubicBezTo>
                <a:cubicBezTo>
                  <a:pt x="2280" y="156"/>
                  <a:pt x="2249" y="125"/>
                  <a:pt x="2217" y="93"/>
                </a:cubicBezTo>
                <a:cubicBezTo>
                  <a:pt x="2186" y="62"/>
                  <a:pt x="2155" y="31"/>
                  <a:pt x="2061" y="0"/>
                </a:cubicBezTo>
                <a:cubicBezTo>
                  <a:pt x="2030" y="0"/>
                  <a:pt x="1999" y="0"/>
                  <a:pt x="1967" y="0"/>
                </a:cubicBezTo>
                <a:cubicBezTo>
                  <a:pt x="1936" y="0"/>
                  <a:pt x="1905" y="0"/>
                  <a:pt x="1874" y="31"/>
                </a:cubicBezTo>
                <a:lnTo>
                  <a:pt x="1874" y="31"/>
                </a:lnTo>
                <a:cubicBezTo>
                  <a:pt x="1842" y="31"/>
                  <a:pt x="1842" y="31"/>
                  <a:pt x="1842" y="62"/>
                </a:cubicBezTo>
                <a:cubicBezTo>
                  <a:pt x="1874" y="62"/>
                  <a:pt x="1874" y="62"/>
                  <a:pt x="1874" y="62"/>
                </a:cubicBezTo>
                <a:cubicBezTo>
                  <a:pt x="1874" y="31"/>
                  <a:pt x="1874" y="31"/>
                  <a:pt x="1874" y="31"/>
                </a:cubicBezTo>
                <a:cubicBezTo>
                  <a:pt x="1842" y="31"/>
                  <a:pt x="1811" y="31"/>
                  <a:pt x="1780" y="62"/>
                </a:cubicBezTo>
                <a:cubicBezTo>
                  <a:pt x="1749" y="93"/>
                  <a:pt x="1717" y="156"/>
                  <a:pt x="1717" y="218"/>
                </a:cubicBezTo>
                <a:cubicBezTo>
                  <a:pt x="1686" y="281"/>
                  <a:pt x="1686" y="343"/>
                  <a:pt x="1686" y="406"/>
                </a:cubicBezTo>
                <a:cubicBezTo>
                  <a:pt x="1686" y="531"/>
                  <a:pt x="1686" y="625"/>
                  <a:pt x="1717" y="687"/>
                </a:cubicBezTo>
                <a:cubicBezTo>
                  <a:pt x="1749" y="718"/>
                  <a:pt x="1780" y="750"/>
                  <a:pt x="1780" y="781"/>
                </a:cubicBezTo>
                <a:cubicBezTo>
                  <a:pt x="1811" y="812"/>
                  <a:pt x="1842" y="812"/>
                  <a:pt x="1874" y="812"/>
                </a:cubicBezTo>
                <a:cubicBezTo>
                  <a:pt x="1905" y="812"/>
                  <a:pt x="1936" y="812"/>
                  <a:pt x="1967" y="781"/>
                </a:cubicBezTo>
                <a:cubicBezTo>
                  <a:pt x="1999" y="750"/>
                  <a:pt x="2030" y="687"/>
                  <a:pt x="2061" y="625"/>
                </a:cubicBezTo>
                <a:cubicBezTo>
                  <a:pt x="2061" y="562"/>
                  <a:pt x="2092" y="500"/>
                  <a:pt x="2092" y="406"/>
                </a:cubicBezTo>
                <a:cubicBezTo>
                  <a:pt x="2092" y="312"/>
                  <a:pt x="2061" y="250"/>
                  <a:pt x="2030" y="156"/>
                </a:cubicBezTo>
                <a:cubicBezTo>
                  <a:pt x="1999" y="93"/>
                  <a:pt x="1967" y="62"/>
                  <a:pt x="1905" y="31"/>
                </a:cubicBezTo>
                <a:cubicBezTo>
                  <a:pt x="1874" y="31"/>
                  <a:pt x="1842" y="0"/>
                  <a:pt x="1811" y="0"/>
                </a:cubicBezTo>
                <a:cubicBezTo>
                  <a:pt x="1780" y="0"/>
                  <a:pt x="1717" y="0"/>
                  <a:pt x="1655" y="0"/>
                </a:cubicBezTo>
                <a:cubicBezTo>
                  <a:pt x="1530" y="0"/>
                  <a:pt x="1467" y="0"/>
                  <a:pt x="1405" y="31"/>
                </a:cubicBezTo>
                <a:cubicBezTo>
                  <a:pt x="1342" y="62"/>
                  <a:pt x="1311" y="93"/>
                  <a:pt x="1280" y="156"/>
                </a:cubicBezTo>
                <a:cubicBezTo>
                  <a:pt x="1249" y="218"/>
                  <a:pt x="1217" y="312"/>
                  <a:pt x="1217" y="406"/>
                </a:cubicBezTo>
                <a:cubicBezTo>
                  <a:pt x="1217" y="531"/>
                  <a:pt x="1249" y="625"/>
                  <a:pt x="1280" y="687"/>
                </a:cubicBezTo>
                <a:cubicBezTo>
                  <a:pt x="1280" y="718"/>
                  <a:pt x="1311" y="750"/>
                  <a:pt x="1342" y="781"/>
                </a:cubicBezTo>
                <a:cubicBezTo>
                  <a:pt x="1342" y="812"/>
                  <a:pt x="1374" y="812"/>
                  <a:pt x="1405" y="812"/>
                </a:cubicBezTo>
                <a:cubicBezTo>
                  <a:pt x="1467" y="812"/>
                  <a:pt x="1499" y="812"/>
                  <a:pt x="1499" y="781"/>
                </a:cubicBezTo>
                <a:cubicBezTo>
                  <a:pt x="1530" y="750"/>
                  <a:pt x="1561" y="687"/>
                  <a:pt x="1592" y="625"/>
                </a:cubicBezTo>
                <a:cubicBezTo>
                  <a:pt x="1624" y="562"/>
                  <a:pt x="1624" y="500"/>
                  <a:pt x="1624" y="406"/>
                </a:cubicBezTo>
                <a:cubicBezTo>
                  <a:pt x="1624" y="312"/>
                  <a:pt x="1592" y="250"/>
                  <a:pt x="1561" y="156"/>
                </a:cubicBezTo>
                <a:cubicBezTo>
                  <a:pt x="1530" y="93"/>
                  <a:pt x="1499" y="62"/>
                  <a:pt x="1436" y="31"/>
                </a:cubicBezTo>
                <a:cubicBezTo>
                  <a:pt x="1405" y="0"/>
                  <a:pt x="1374" y="0"/>
                  <a:pt x="1311" y="0"/>
                </a:cubicBezTo>
                <a:cubicBezTo>
                  <a:pt x="1280" y="0"/>
                  <a:pt x="1217" y="0"/>
                  <a:pt x="1186" y="0"/>
                </a:cubicBezTo>
                <a:cubicBezTo>
                  <a:pt x="1124" y="0"/>
                  <a:pt x="1092" y="0"/>
                  <a:pt x="1030" y="0"/>
                </a:cubicBezTo>
                <a:cubicBezTo>
                  <a:pt x="999" y="31"/>
                  <a:pt x="967" y="31"/>
                  <a:pt x="967" y="31"/>
                </a:cubicBezTo>
                <a:cubicBezTo>
                  <a:pt x="967" y="62"/>
                  <a:pt x="967" y="62"/>
                  <a:pt x="967" y="62"/>
                </a:cubicBezTo>
                <a:cubicBezTo>
                  <a:pt x="967" y="31"/>
                  <a:pt x="967" y="31"/>
                  <a:pt x="967" y="31"/>
                </a:cubicBezTo>
                <a:cubicBezTo>
                  <a:pt x="936" y="31"/>
                  <a:pt x="906" y="31"/>
                  <a:pt x="875" y="62"/>
                </a:cubicBezTo>
                <a:cubicBezTo>
                  <a:pt x="843" y="93"/>
                  <a:pt x="812" y="156"/>
                  <a:pt x="781" y="218"/>
                </a:cubicBezTo>
                <a:cubicBezTo>
                  <a:pt x="781" y="281"/>
                  <a:pt x="750" y="343"/>
                  <a:pt x="750" y="406"/>
                </a:cubicBezTo>
                <a:cubicBezTo>
                  <a:pt x="750" y="531"/>
                  <a:pt x="781" y="625"/>
                  <a:pt x="812" y="687"/>
                </a:cubicBezTo>
                <a:cubicBezTo>
                  <a:pt x="843" y="718"/>
                  <a:pt x="843" y="750"/>
                  <a:pt x="875" y="781"/>
                </a:cubicBezTo>
                <a:cubicBezTo>
                  <a:pt x="906" y="812"/>
                  <a:pt x="936" y="812"/>
                  <a:pt x="967" y="812"/>
                </a:cubicBezTo>
                <a:cubicBezTo>
                  <a:pt x="999" y="812"/>
                  <a:pt x="1030" y="812"/>
                  <a:pt x="1061" y="781"/>
                </a:cubicBezTo>
                <a:cubicBezTo>
                  <a:pt x="1092" y="750"/>
                  <a:pt x="1124" y="687"/>
                  <a:pt x="1124" y="625"/>
                </a:cubicBezTo>
                <a:cubicBezTo>
                  <a:pt x="1155" y="562"/>
                  <a:pt x="1155" y="500"/>
                  <a:pt x="1155" y="406"/>
                </a:cubicBezTo>
                <a:cubicBezTo>
                  <a:pt x="1155" y="312"/>
                  <a:pt x="1155" y="250"/>
                  <a:pt x="1124" y="156"/>
                </a:cubicBezTo>
                <a:cubicBezTo>
                  <a:pt x="1092" y="93"/>
                  <a:pt x="1030" y="62"/>
                  <a:pt x="967" y="31"/>
                </a:cubicBezTo>
                <a:cubicBezTo>
                  <a:pt x="936" y="31"/>
                  <a:pt x="936" y="0"/>
                  <a:pt x="875" y="0"/>
                </a:cubicBezTo>
                <a:cubicBezTo>
                  <a:pt x="843" y="0"/>
                  <a:pt x="812" y="0"/>
                  <a:pt x="718" y="0"/>
                </a:cubicBezTo>
                <a:cubicBezTo>
                  <a:pt x="625" y="0"/>
                  <a:pt x="562" y="0"/>
                  <a:pt x="500" y="31"/>
                </a:cubicBezTo>
                <a:cubicBezTo>
                  <a:pt x="437" y="62"/>
                  <a:pt x="375" y="93"/>
                  <a:pt x="343" y="156"/>
                </a:cubicBezTo>
                <a:cubicBezTo>
                  <a:pt x="312" y="218"/>
                  <a:pt x="312" y="312"/>
                  <a:pt x="312" y="406"/>
                </a:cubicBezTo>
                <a:cubicBezTo>
                  <a:pt x="312" y="531"/>
                  <a:pt x="312" y="625"/>
                  <a:pt x="343" y="687"/>
                </a:cubicBezTo>
                <a:cubicBezTo>
                  <a:pt x="375" y="718"/>
                  <a:pt x="406" y="750"/>
                  <a:pt x="406" y="781"/>
                </a:cubicBezTo>
                <a:cubicBezTo>
                  <a:pt x="437" y="812"/>
                  <a:pt x="468" y="812"/>
                  <a:pt x="500" y="812"/>
                </a:cubicBezTo>
                <a:cubicBezTo>
                  <a:pt x="531" y="812"/>
                  <a:pt x="562" y="812"/>
                  <a:pt x="593" y="781"/>
                </a:cubicBezTo>
                <a:cubicBezTo>
                  <a:pt x="625" y="750"/>
                  <a:pt x="656" y="687"/>
                  <a:pt x="687" y="625"/>
                </a:cubicBezTo>
                <a:cubicBezTo>
                  <a:pt x="687" y="562"/>
                  <a:pt x="718" y="500"/>
                  <a:pt x="718" y="406"/>
                </a:cubicBezTo>
                <a:cubicBezTo>
                  <a:pt x="718" y="312"/>
                  <a:pt x="687" y="218"/>
                  <a:pt x="656" y="156"/>
                </a:cubicBezTo>
                <a:cubicBezTo>
                  <a:pt x="625" y="125"/>
                  <a:pt x="625" y="93"/>
                  <a:pt x="593" y="62"/>
                </a:cubicBezTo>
                <a:cubicBezTo>
                  <a:pt x="562" y="31"/>
                  <a:pt x="531" y="31"/>
                  <a:pt x="500" y="31"/>
                </a:cubicBezTo>
                <a:cubicBezTo>
                  <a:pt x="500" y="62"/>
                  <a:pt x="500" y="62"/>
                  <a:pt x="500" y="62"/>
                </a:cubicBezTo>
                <a:cubicBezTo>
                  <a:pt x="531" y="31"/>
                  <a:pt x="531" y="31"/>
                  <a:pt x="531" y="31"/>
                </a:cubicBezTo>
                <a:cubicBezTo>
                  <a:pt x="531" y="31"/>
                  <a:pt x="468" y="0"/>
                  <a:pt x="375" y="0"/>
                </a:cubicBezTo>
                <a:cubicBezTo>
                  <a:pt x="343" y="0"/>
                  <a:pt x="312" y="0"/>
                  <a:pt x="281" y="31"/>
                </a:cubicBezTo>
                <a:cubicBezTo>
                  <a:pt x="187" y="31"/>
                  <a:pt x="125" y="93"/>
                  <a:pt x="93" y="125"/>
                </a:cubicBezTo>
                <a:cubicBezTo>
                  <a:pt x="31" y="156"/>
                  <a:pt x="0" y="218"/>
                  <a:pt x="0" y="218"/>
                </a:cubicBezTo>
                <a:lnTo>
                  <a:pt x="62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" name="Freeform 18"/>
          <p:cNvSpPr>
            <a:spLocks noChangeArrowheads="1"/>
          </p:cNvSpPr>
          <p:nvPr/>
        </p:nvSpPr>
        <p:spPr bwMode="auto">
          <a:xfrm>
            <a:off x="5998501" y="2953205"/>
            <a:ext cx="100348" cy="108611"/>
          </a:xfrm>
          <a:custGeom>
            <a:avLst/>
            <a:gdLst>
              <a:gd name="T0" fmla="*/ 375 w 376"/>
              <a:gd name="T1" fmla="*/ 250 h 407"/>
              <a:gd name="T2" fmla="*/ 0 w 376"/>
              <a:gd name="T3" fmla="*/ 406 h 407"/>
              <a:gd name="T4" fmla="*/ 63 w 376"/>
              <a:gd name="T5" fmla="*/ 0 h 407"/>
              <a:gd name="T6" fmla="*/ 375 w 376"/>
              <a:gd name="T7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407">
                <a:moveTo>
                  <a:pt x="375" y="250"/>
                </a:moveTo>
                <a:lnTo>
                  <a:pt x="0" y="406"/>
                </a:lnTo>
                <a:lnTo>
                  <a:pt x="63" y="0"/>
                </a:lnTo>
                <a:lnTo>
                  <a:pt x="375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" name="Freeform 19"/>
          <p:cNvSpPr>
            <a:spLocks noChangeArrowheads="1"/>
          </p:cNvSpPr>
          <p:nvPr/>
        </p:nvSpPr>
        <p:spPr bwMode="auto">
          <a:xfrm>
            <a:off x="4843915" y="3454942"/>
            <a:ext cx="602085" cy="218403"/>
          </a:xfrm>
          <a:custGeom>
            <a:avLst/>
            <a:gdLst>
              <a:gd name="T0" fmla="*/ 62 w 2251"/>
              <a:gd name="T1" fmla="*/ 250 h 814"/>
              <a:gd name="T2" fmla="*/ 375 w 2251"/>
              <a:gd name="T3" fmla="*/ 94 h 814"/>
              <a:gd name="T4" fmla="*/ 469 w 2251"/>
              <a:gd name="T5" fmla="*/ 94 h 814"/>
              <a:gd name="T6" fmla="*/ 500 w 2251"/>
              <a:gd name="T7" fmla="*/ 94 h 814"/>
              <a:gd name="T8" fmla="*/ 500 w 2251"/>
              <a:gd name="T9" fmla="*/ 94 h 814"/>
              <a:gd name="T10" fmla="*/ 500 w 2251"/>
              <a:gd name="T11" fmla="*/ 94 h 814"/>
              <a:gd name="T12" fmla="*/ 625 w 2251"/>
              <a:gd name="T13" fmla="*/ 438 h 814"/>
              <a:gd name="T14" fmla="*/ 500 w 2251"/>
              <a:gd name="T15" fmla="*/ 750 h 814"/>
              <a:gd name="T16" fmla="*/ 375 w 2251"/>
              <a:gd name="T17" fmla="*/ 438 h 814"/>
              <a:gd name="T18" fmla="*/ 719 w 2251"/>
              <a:gd name="T19" fmla="*/ 63 h 814"/>
              <a:gd name="T20" fmla="*/ 1062 w 2251"/>
              <a:gd name="T21" fmla="*/ 219 h 814"/>
              <a:gd name="T22" fmla="*/ 1000 w 2251"/>
              <a:gd name="T23" fmla="*/ 750 h 814"/>
              <a:gd name="T24" fmla="*/ 844 w 2251"/>
              <a:gd name="T25" fmla="*/ 625 h 814"/>
              <a:gd name="T26" fmla="*/ 906 w 2251"/>
              <a:gd name="T27" fmla="*/ 125 h 814"/>
              <a:gd name="T28" fmla="*/ 969 w 2251"/>
              <a:gd name="T29" fmla="*/ 94 h 814"/>
              <a:gd name="T30" fmla="*/ 1312 w 2251"/>
              <a:gd name="T31" fmla="*/ 63 h 814"/>
              <a:gd name="T32" fmla="*/ 1531 w 2251"/>
              <a:gd name="T33" fmla="*/ 438 h 814"/>
              <a:gd name="T34" fmla="*/ 1406 w 2251"/>
              <a:gd name="T35" fmla="*/ 750 h 814"/>
              <a:gd name="T36" fmla="*/ 1281 w 2251"/>
              <a:gd name="T37" fmla="*/ 438 h 814"/>
              <a:gd name="T38" fmla="*/ 1625 w 2251"/>
              <a:gd name="T39" fmla="*/ 63 h 814"/>
              <a:gd name="T40" fmla="*/ 1969 w 2251"/>
              <a:gd name="T41" fmla="*/ 219 h 814"/>
              <a:gd name="T42" fmla="*/ 1906 w 2251"/>
              <a:gd name="T43" fmla="*/ 750 h 814"/>
              <a:gd name="T44" fmla="*/ 1750 w 2251"/>
              <a:gd name="T45" fmla="*/ 625 h 814"/>
              <a:gd name="T46" fmla="*/ 1812 w 2251"/>
              <a:gd name="T47" fmla="*/ 125 h 814"/>
              <a:gd name="T48" fmla="*/ 1906 w 2251"/>
              <a:gd name="T49" fmla="*/ 94 h 814"/>
              <a:gd name="T50" fmla="*/ 1906 w 2251"/>
              <a:gd name="T51" fmla="*/ 94 h 814"/>
              <a:gd name="T52" fmla="*/ 1875 w 2251"/>
              <a:gd name="T53" fmla="*/ 94 h 814"/>
              <a:gd name="T54" fmla="*/ 1875 w 2251"/>
              <a:gd name="T55" fmla="*/ 94 h 814"/>
              <a:gd name="T56" fmla="*/ 2031 w 2251"/>
              <a:gd name="T57" fmla="*/ 94 h 814"/>
              <a:gd name="T58" fmla="*/ 2187 w 2251"/>
              <a:gd name="T59" fmla="*/ 188 h 814"/>
              <a:gd name="T60" fmla="*/ 2219 w 2251"/>
              <a:gd name="T61" fmla="*/ 188 h 814"/>
              <a:gd name="T62" fmla="*/ 2219 w 2251"/>
              <a:gd name="T63" fmla="*/ 188 h 814"/>
              <a:gd name="T64" fmla="*/ 2219 w 2251"/>
              <a:gd name="T65" fmla="*/ 94 h 814"/>
              <a:gd name="T66" fmla="*/ 1875 w 2251"/>
              <a:gd name="T67" fmla="*/ 31 h 814"/>
              <a:gd name="T68" fmla="*/ 1875 w 2251"/>
              <a:gd name="T69" fmla="*/ 63 h 814"/>
              <a:gd name="T70" fmla="*/ 1687 w 2251"/>
              <a:gd name="T71" fmla="*/ 219 h 814"/>
              <a:gd name="T72" fmla="*/ 1781 w 2251"/>
              <a:gd name="T73" fmla="*/ 781 h 814"/>
              <a:gd name="T74" fmla="*/ 2031 w 2251"/>
              <a:gd name="T75" fmla="*/ 625 h 814"/>
              <a:gd name="T76" fmla="*/ 1875 w 2251"/>
              <a:gd name="T77" fmla="*/ 31 h 814"/>
              <a:gd name="T78" fmla="*/ 1406 w 2251"/>
              <a:gd name="T79" fmla="*/ 31 h 814"/>
              <a:gd name="T80" fmla="*/ 1250 w 2251"/>
              <a:gd name="T81" fmla="*/ 688 h 814"/>
              <a:gd name="T82" fmla="*/ 1500 w 2251"/>
              <a:gd name="T83" fmla="*/ 781 h 814"/>
              <a:gd name="T84" fmla="*/ 1562 w 2251"/>
              <a:gd name="T85" fmla="*/ 188 h 814"/>
              <a:gd name="T86" fmla="*/ 1187 w 2251"/>
              <a:gd name="T87" fmla="*/ 0 h 814"/>
              <a:gd name="T88" fmla="*/ 969 w 2251"/>
              <a:gd name="T89" fmla="*/ 63 h 814"/>
              <a:gd name="T90" fmla="*/ 781 w 2251"/>
              <a:gd name="T91" fmla="*/ 219 h 814"/>
              <a:gd name="T92" fmla="*/ 875 w 2251"/>
              <a:gd name="T93" fmla="*/ 781 h 814"/>
              <a:gd name="T94" fmla="*/ 1125 w 2251"/>
              <a:gd name="T95" fmla="*/ 625 h 814"/>
              <a:gd name="T96" fmla="*/ 969 w 2251"/>
              <a:gd name="T97" fmla="*/ 31 h 814"/>
              <a:gd name="T98" fmla="*/ 500 w 2251"/>
              <a:gd name="T99" fmla="*/ 31 h 814"/>
              <a:gd name="T100" fmla="*/ 344 w 2251"/>
              <a:gd name="T101" fmla="*/ 688 h 814"/>
              <a:gd name="T102" fmla="*/ 594 w 2251"/>
              <a:gd name="T103" fmla="*/ 781 h 814"/>
              <a:gd name="T104" fmla="*/ 656 w 2251"/>
              <a:gd name="T105" fmla="*/ 156 h 814"/>
              <a:gd name="T106" fmla="*/ 500 w 2251"/>
              <a:gd name="T107" fmla="*/ 63 h 814"/>
              <a:gd name="T108" fmla="*/ 250 w 2251"/>
              <a:gd name="T109" fmla="*/ 31 h 814"/>
              <a:gd name="T110" fmla="*/ 62 w 2251"/>
              <a:gd name="T111" fmla="*/ 250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251" h="814">
                <a:moveTo>
                  <a:pt x="62" y="250"/>
                </a:moveTo>
                <a:lnTo>
                  <a:pt x="62" y="250"/>
                </a:lnTo>
                <a:lnTo>
                  <a:pt x="62" y="250"/>
                </a:lnTo>
                <a:cubicBezTo>
                  <a:pt x="62" y="250"/>
                  <a:pt x="94" y="219"/>
                  <a:pt x="125" y="188"/>
                </a:cubicBezTo>
                <a:cubicBezTo>
                  <a:pt x="156" y="156"/>
                  <a:pt x="219" y="94"/>
                  <a:pt x="281" y="94"/>
                </a:cubicBezTo>
                <a:cubicBezTo>
                  <a:pt x="312" y="94"/>
                  <a:pt x="344" y="94"/>
                  <a:pt x="375" y="94"/>
                </a:cubicBezTo>
                <a:cubicBezTo>
                  <a:pt x="406" y="94"/>
                  <a:pt x="437" y="94"/>
                  <a:pt x="437" y="94"/>
                </a:cubicBezTo>
                <a:cubicBezTo>
                  <a:pt x="469" y="94"/>
                  <a:pt x="469" y="94"/>
                  <a:pt x="469" y="94"/>
                </a:cubicBezTo>
                <a:lnTo>
                  <a:pt x="469" y="94"/>
                </a:lnTo>
                <a:lnTo>
                  <a:pt x="469" y="94"/>
                </a:lnTo>
                <a:cubicBezTo>
                  <a:pt x="500" y="94"/>
                  <a:pt x="500" y="94"/>
                  <a:pt x="500" y="94"/>
                </a:cubicBezTo>
                <a:lnTo>
                  <a:pt x="500" y="94"/>
                </a:lnTo>
                <a:lnTo>
                  <a:pt x="500" y="94"/>
                </a:lnTo>
                <a:lnTo>
                  <a:pt x="500" y="94"/>
                </a:lnTo>
                <a:lnTo>
                  <a:pt x="500" y="94"/>
                </a:lnTo>
                <a:lnTo>
                  <a:pt x="500" y="94"/>
                </a:lnTo>
                <a:lnTo>
                  <a:pt x="500" y="94"/>
                </a:lnTo>
                <a:lnTo>
                  <a:pt x="500" y="94"/>
                </a:lnTo>
                <a:cubicBezTo>
                  <a:pt x="500" y="94"/>
                  <a:pt x="531" y="94"/>
                  <a:pt x="531" y="125"/>
                </a:cubicBezTo>
                <a:cubicBezTo>
                  <a:pt x="562" y="156"/>
                  <a:pt x="594" y="188"/>
                  <a:pt x="594" y="250"/>
                </a:cubicBezTo>
                <a:cubicBezTo>
                  <a:pt x="625" y="281"/>
                  <a:pt x="625" y="344"/>
                  <a:pt x="625" y="438"/>
                </a:cubicBezTo>
                <a:cubicBezTo>
                  <a:pt x="625" y="531"/>
                  <a:pt x="625" y="625"/>
                  <a:pt x="594" y="656"/>
                </a:cubicBezTo>
                <a:cubicBezTo>
                  <a:pt x="562" y="688"/>
                  <a:pt x="562" y="719"/>
                  <a:pt x="531" y="750"/>
                </a:cubicBezTo>
                <a:lnTo>
                  <a:pt x="500" y="750"/>
                </a:lnTo>
                <a:cubicBezTo>
                  <a:pt x="469" y="750"/>
                  <a:pt x="469" y="750"/>
                  <a:pt x="469" y="750"/>
                </a:cubicBezTo>
                <a:cubicBezTo>
                  <a:pt x="437" y="719"/>
                  <a:pt x="406" y="688"/>
                  <a:pt x="375" y="625"/>
                </a:cubicBezTo>
                <a:cubicBezTo>
                  <a:pt x="375" y="563"/>
                  <a:pt x="375" y="500"/>
                  <a:pt x="375" y="438"/>
                </a:cubicBezTo>
                <a:cubicBezTo>
                  <a:pt x="375" y="344"/>
                  <a:pt x="375" y="250"/>
                  <a:pt x="406" y="219"/>
                </a:cubicBezTo>
                <a:cubicBezTo>
                  <a:pt x="437" y="156"/>
                  <a:pt x="469" y="125"/>
                  <a:pt x="500" y="94"/>
                </a:cubicBezTo>
                <a:cubicBezTo>
                  <a:pt x="562" y="94"/>
                  <a:pt x="625" y="63"/>
                  <a:pt x="719" y="63"/>
                </a:cubicBezTo>
                <a:cubicBezTo>
                  <a:pt x="781" y="63"/>
                  <a:pt x="844" y="63"/>
                  <a:pt x="875" y="63"/>
                </a:cubicBezTo>
                <a:cubicBezTo>
                  <a:pt x="906" y="94"/>
                  <a:pt x="906" y="94"/>
                  <a:pt x="937" y="94"/>
                </a:cubicBezTo>
                <a:cubicBezTo>
                  <a:pt x="1000" y="125"/>
                  <a:pt x="1031" y="156"/>
                  <a:pt x="1062" y="219"/>
                </a:cubicBezTo>
                <a:cubicBezTo>
                  <a:pt x="1062" y="250"/>
                  <a:pt x="1094" y="344"/>
                  <a:pt x="1094" y="438"/>
                </a:cubicBezTo>
                <a:cubicBezTo>
                  <a:pt x="1094" y="531"/>
                  <a:pt x="1062" y="625"/>
                  <a:pt x="1031" y="656"/>
                </a:cubicBezTo>
                <a:cubicBezTo>
                  <a:pt x="1031" y="688"/>
                  <a:pt x="1000" y="719"/>
                  <a:pt x="1000" y="750"/>
                </a:cubicBezTo>
                <a:cubicBezTo>
                  <a:pt x="969" y="750"/>
                  <a:pt x="969" y="750"/>
                  <a:pt x="969" y="750"/>
                </a:cubicBezTo>
                <a:cubicBezTo>
                  <a:pt x="937" y="750"/>
                  <a:pt x="937" y="750"/>
                  <a:pt x="906" y="750"/>
                </a:cubicBezTo>
                <a:cubicBezTo>
                  <a:pt x="875" y="719"/>
                  <a:pt x="875" y="688"/>
                  <a:pt x="844" y="625"/>
                </a:cubicBezTo>
                <a:cubicBezTo>
                  <a:pt x="844" y="563"/>
                  <a:pt x="812" y="500"/>
                  <a:pt x="812" y="438"/>
                </a:cubicBezTo>
                <a:cubicBezTo>
                  <a:pt x="812" y="344"/>
                  <a:pt x="844" y="250"/>
                  <a:pt x="875" y="188"/>
                </a:cubicBezTo>
                <a:cubicBezTo>
                  <a:pt x="875" y="156"/>
                  <a:pt x="906" y="125"/>
                  <a:pt x="906" y="125"/>
                </a:cubicBezTo>
                <a:cubicBezTo>
                  <a:pt x="937" y="94"/>
                  <a:pt x="937" y="94"/>
                  <a:pt x="969" y="94"/>
                </a:cubicBezTo>
                <a:lnTo>
                  <a:pt x="969" y="94"/>
                </a:lnTo>
                <a:lnTo>
                  <a:pt x="969" y="94"/>
                </a:lnTo>
                <a:lnTo>
                  <a:pt x="969" y="94"/>
                </a:lnTo>
                <a:cubicBezTo>
                  <a:pt x="1000" y="94"/>
                  <a:pt x="1094" y="63"/>
                  <a:pt x="1187" y="63"/>
                </a:cubicBezTo>
                <a:cubicBezTo>
                  <a:pt x="1219" y="63"/>
                  <a:pt x="1250" y="63"/>
                  <a:pt x="1312" y="63"/>
                </a:cubicBezTo>
                <a:cubicBezTo>
                  <a:pt x="1344" y="94"/>
                  <a:pt x="1375" y="94"/>
                  <a:pt x="1406" y="94"/>
                </a:cubicBezTo>
                <a:cubicBezTo>
                  <a:pt x="1437" y="125"/>
                  <a:pt x="1469" y="156"/>
                  <a:pt x="1500" y="219"/>
                </a:cubicBezTo>
                <a:cubicBezTo>
                  <a:pt x="1531" y="250"/>
                  <a:pt x="1531" y="344"/>
                  <a:pt x="1531" y="438"/>
                </a:cubicBezTo>
                <a:cubicBezTo>
                  <a:pt x="1531" y="531"/>
                  <a:pt x="1531" y="625"/>
                  <a:pt x="1500" y="656"/>
                </a:cubicBezTo>
                <a:cubicBezTo>
                  <a:pt x="1500" y="688"/>
                  <a:pt x="1469" y="719"/>
                  <a:pt x="1469" y="750"/>
                </a:cubicBezTo>
                <a:cubicBezTo>
                  <a:pt x="1437" y="750"/>
                  <a:pt x="1437" y="750"/>
                  <a:pt x="1406" y="750"/>
                </a:cubicBezTo>
                <a:lnTo>
                  <a:pt x="1375" y="750"/>
                </a:lnTo>
                <a:cubicBezTo>
                  <a:pt x="1344" y="719"/>
                  <a:pt x="1312" y="688"/>
                  <a:pt x="1312" y="625"/>
                </a:cubicBezTo>
                <a:cubicBezTo>
                  <a:pt x="1281" y="563"/>
                  <a:pt x="1281" y="500"/>
                  <a:pt x="1281" y="438"/>
                </a:cubicBezTo>
                <a:cubicBezTo>
                  <a:pt x="1281" y="344"/>
                  <a:pt x="1281" y="250"/>
                  <a:pt x="1312" y="219"/>
                </a:cubicBezTo>
                <a:cubicBezTo>
                  <a:pt x="1344" y="156"/>
                  <a:pt x="1375" y="125"/>
                  <a:pt x="1406" y="94"/>
                </a:cubicBezTo>
                <a:cubicBezTo>
                  <a:pt x="1469" y="94"/>
                  <a:pt x="1531" y="63"/>
                  <a:pt x="1625" y="63"/>
                </a:cubicBezTo>
                <a:cubicBezTo>
                  <a:pt x="1719" y="63"/>
                  <a:pt x="1750" y="63"/>
                  <a:pt x="1781" y="63"/>
                </a:cubicBezTo>
                <a:cubicBezTo>
                  <a:pt x="1812" y="94"/>
                  <a:pt x="1844" y="94"/>
                  <a:pt x="1844" y="94"/>
                </a:cubicBezTo>
                <a:cubicBezTo>
                  <a:pt x="1906" y="125"/>
                  <a:pt x="1937" y="156"/>
                  <a:pt x="1969" y="219"/>
                </a:cubicBezTo>
                <a:cubicBezTo>
                  <a:pt x="2000" y="250"/>
                  <a:pt x="2000" y="344"/>
                  <a:pt x="2000" y="438"/>
                </a:cubicBezTo>
                <a:cubicBezTo>
                  <a:pt x="2000" y="531"/>
                  <a:pt x="2000" y="625"/>
                  <a:pt x="1969" y="656"/>
                </a:cubicBezTo>
                <a:cubicBezTo>
                  <a:pt x="1937" y="688"/>
                  <a:pt x="1937" y="719"/>
                  <a:pt x="1906" y="750"/>
                </a:cubicBezTo>
                <a:lnTo>
                  <a:pt x="1875" y="750"/>
                </a:lnTo>
                <a:cubicBezTo>
                  <a:pt x="1844" y="750"/>
                  <a:pt x="1844" y="750"/>
                  <a:pt x="1812" y="750"/>
                </a:cubicBezTo>
                <a:cubicBezTo>
                  <a:pt x="1812" y="719"/>
                  <a:pt x="1781" y="688"/>
                  <a:pt x="1750" y="625"/>
                </a:cubicBezTo>
                <a:cubicBezTo>
                  <a:pt x="1750" y="563"/>
                  <a:pt x="1719" y="500"/>
                  <a:pt x="1719" y="438"/>
                </a:cubicBezTo>
                <a:cubicBezTo>
                  <a:pt x="1719" y="344"/>
                  <a:pt x="1750" y="250"/>
                  <a:pt x="1781" y="188"/>
                </a:cubicBezTo>
                <a:cubicBezTo>
                  <a:pt x="1781" y="156"/>
                  <a:pt x="1812" y="125"/>
                  <a:pt x="1812" y="125"/>
                </a:cubicBezTo>
                <a:cubicBezTo>
                  <a:pt x="1844" y="94"/>
                  <a:pt x="1844" y="94"/>
                  <a:pt x="1875" y="94"/>
                </a:cubicBezTo>
                <a:cubicBezTo>
                  <a:pt x="1906" y="94"/>
                  <a:pt x="1906" y="94"/>
                  <a:pt x="1906" y="94"/>
                </a:cubicBezTo>
                <a:lnTo>
                  <a:pt x="1906" y="94"/>
                </a:lnTo>
                <a:cubicBezTo>
                  <a:pt x="1875" y="63"/>
                  <a:pt x="1875" y="63"/>
                  <a:pt x="1875" y="63"/>
                </a:cubicBezTo>
                <a:cubicBezTo>
                  <a:pt x="1906" y="94"/>
                  <a:pt x="1906" y="94"/>
                  <a:pt x="1906" y="94"/>
                </a:cubicBezTo>
                <a:lnTo>
                  <a:pt x="1906" y="94"/>
                </a:lnTo>
                <a:cubicBezTo>
                  <a:pt x="1875" y="63"/>
                  <a:pt x="1875" y="63"/>
                  <a:pt x="1875" y="63"/>
                </a:cubicBezTo>
                <a:cubicBezTo>
                  <a:pt x="1906" y="94"/>
                  <a:pt x="1906" y="94"/>
                  <a:pt x="1906" y="94"/>
                </a:cubicBezTo>
                <a:cubicBezTo>
                  <a:pt x="1875" y="94"/>
                  <a:pt x="1875" y="94"/>
                  <a:pt x="1875" y="94"/>
                </a:cubicBezTo>
                <a:cubicBezTo>
                  <a:pt x="1906" y="94"/>
                  <a:pt x="1906" y="94"/>
                  <a:pt x="1906" y="94"/>
                </a:cubicBezTo>
                <a:lnTo>
                  <a:pt x="1906" y="94"/>
                </a:lnTo>
                <a:cubicBezTo>
                  <a:pt x="1875" y="94"/>
                  <a:pt x="1875" y="94"/>
                  <a:pt x="1875" y="94"/>
                </a:cubicBezTo>
                <a:cubicBezTo>
                  <a:pt x="1906" y="94"/>
                  <a:pt x="1906" y="94"/>
                  <a:pt x="1906" y="94"/>
                </a:cubicBezTo>
                <a:cubicBezTo>
                  <a:pt x="1906" y="94"/>
                  <a:pt x="1906" y="94"/>
                  <a:pt x="1969" y="94"/>
                </a:cubicBezTo>
                <a:cubicBezTo>
                  <a:pt x="2000" y="94"/>
                  <a:pt x="2000" y="94"/>
                  <a:pt x="2031" y="94"/>
                </a:cubicBezTo>
                <a:cubicBezTo>
                  <a:pt x="2094" y="94"/>
                  <a:pt x="2156" y="125"/>
                  <a:pt x="2156" y="156"/>
                </a:cubicBezTo>
                <a:cubicBezTo>
                  <a:pt x="2187" y="156"/>
                  <a:pt x="2187" y="188"/>
                  <a:pt x="2187" y="188"/>
                </a:cubicBezTo>
                <a:lnTo>
                  <a:pt x="2187" y="188"/>
                </a:lnTo>
                <a:lnTo>
                  <a:pt x="2187" y="188"/>
                </a:lnTo>
                <a:lnTo>
                  <a:pt x="2187" y="188"/>
                </a:lnTo>
                <a:cubicBezTo>
                  <a:pt x="2219" y="188"/>
                  <a:pt x="2219" y="188"/>
                  <a:pt x="2219" y="188"/>
                </a:cubicBezTo>
                <a:cubicBezTo>
                  <a:pt x="2187" y="188"/>
                  <a:pt x="2187" y="188"/>
                  <a:pt x="2187" y="188"/>
                </a:cubicBezTo>
                <a:lnTo>
                  <a:pt x="2187" y="188"/>
                </a:lnTo>
                <a:cubicBezTo>
                  <a:pt x="2219" y="188"/>
                  <a:pt x="2219" y="188"/>
                  <a:pt x="2219" y="188"/>
                </a:cubicBezTo>
                <a:cubicBezTo>
                  <a:pt x="2187" y="188"/>
                  <a:pt x="2187" y="188"/>
                  <a:pt x="2187" y="188"/>
                </a:cubicBezTo>
                <a:cubicBezTo>
                  <a:pt x="2250" y="188"/>
                  <a:pt x="2250" y="188"/>
                  <a:pt x="2250" y="188"/>
                </a:cubicBezTo>
                <a:cubicBezTo>
                  <a:pt x="2250" y="188"/>
                  <a:pt x="2250" y="156"/>
                  <a:pt x="2219" y="94"/>
                </a:cubicBezTo>
                <a:cubicBezTo>
                  <a:pt x="2187" y="63"/>
                  <a:pt x="2125" y="31"/>
                  <a:pt x="2031" y="31"/>
                </a:cubicBezTo>
                <a:cubicBezTo>
                  <a:pt x="2031" y="31"/>
                  <a:pt x="2000" y="0"/>
                  <a:pt x="1969" y="0"/>
                </a:cubicBezTo>
                <a:cubicBezTo>
                  <a:pt x="1906" y="0"/>
                  <a:pt x="1906" y="31"/>
                  <a:pt x="1875" y="31"/>
                </a:cubicBezTo>
                <a:lnTo>
                  <a:pt x="1844" y="31"/>
                </a:lnTo>
                <a:lnTo>
                  <a:pt x="1844" y="63"/>
                </a:lnTo>
                <a:cubicBezTo>
                  <a:pt x="1875" y="63"/>
                  <a:pt x="1875" y="63"/>
                  <a:pt x="1875" y="63"/>
                </a:cubicBezTo>
                <a:cubicBezTo>
                  <a:pt x="1875" y="31"/>
                  <a:pt x="1875" y="31"/>
                  <a:pt x="1875" y="31"/>
                </a:cubicBezTo>
                <a:cubicBezTo>
                  <a:pt x="1844" y="31"/>
                  <a:pt x="1812" y="63"/>
                  <a:pt x="1781" y="63"/>
                </a:cubicBezTo>
                <a:cubicBezTo>
                  <a:pt x="1750" y="94"/>
                  <a:pt x="1719" y="156"/>
                  <a:pt x="1687" y="219"/>
                </a:cubicBezTo>
                <a:cubicBezTo>
                  <a:pt x="1687" y="281"/>
                  <a:pt x="1656" y="344"/>
                  <a:pt x="1656" y="438"/>
                </a:cubicBezTo>
                <a:cubicBezTo>
                  <a:pt x="1656" y="531"/>
                  <a:pt x="1687" y="625"/>
                  <a:pt x="1719" y="688"/>
                </a:cubicBezTo>
                <a:cubicBezTo>
                  <a:pt x="1750" y="719"/>
                  <a:pt x="1750" y="750"/>
                  <a:pt x="1781" y="781"/>
                </a:cubicBezTo>
                <a:cubicBezTo>
                  <a:pt x="1812" y="813"/>
                  <a:pt x="1844" y="813"/>
                  <a:pt x="1875" y="813"/>
                </a:cubicBezTo>
                <a:cubicBezTo>
                  <a:pt x="1906" y="813"/>
                  <a:pt x="1937" y="813"/>
                  <a:pt x="1969" y="781"/>
                </a:cubicBezTo>
                <a:cubicBezTo>
                  <a:pt x="2000" y="750"/>
                  <a:pt x="2031" y="688"/>
                  <a:pt x="2031" y="625"/>
                </a:cubicBezTo>
                <a:cubicBezTo>
                  <a:pt x="2062" y="594"/>
                  <a:pt x="2062" y="500"/>
                  <a:pt x="2062" y="438"/>
                </a:cubicBezTo>
                <a:cubicBezTo>
                  <a:pt x="2062" y="313"/>
                  <a:pt x="2062" y="250"/>
                  <a:pt x="2031" y="188"/>
                </a:cubicBezTo>
                <a:cubicBezTo>
                  <a:pt x="2000" y="125"/>
                  <a:pt x="1937" y="63"/>
                  <a:pt x="1875" y="31"/>
                </a:cubicBezTo>
                <a:cubicBezTo>
                  <a:pt x="1844" y="31"/>
                  <a:pt x="1844" y="31"/>
                  <a:pt x="1781" y="0"/>
                </a:cubicBezTo>
                <a:cubicBezTo>
                  <a:pt x="1750" y="0"/>
                  <a:pt x="1719" y="0"/>
                  <a:pt x="1625" y="0"/>
                </a:cubicBezTo>
                <a:cubicBezTo>
                  <a:pt x="1531" y="0"/>
                  <a:pt x="1469" y="31"/>
                  <a:pt x="1406" y="31"/>
                </a:cubicBezTo>
                <a:cubicBezTo>
                  <a:pt x="1344" y="63"/>
                  <a:pt x="1281" y="94"/>
                  <a:pt x="1250" y="188"/>
                </a:cubicBezTo>
                <a:cubicBezTo>
                  <a:pt x="1219" y="250"/>
                  <a:pt x="1219" y="313"/>
                  <a:pt x="1219" y="438"/>
                </a:cubicBezTo>
                <a:cubicBezTo>
                  <a:pt x="1219" y="531"/>
                  <a:pt x="1219" y="625"/>
                  <a:pt x="1250" y="688"/>
                </a:cubicBezTo>
                <a:cubicBezTo>
                  <a:pt x="1281" y="719"/>
                  <a:pt x="1312" y="750"/>
                  <a:pt x="1312" y="781"/>
                </a:cubicBezTo>
                <a:cubicBezTo>
                  <a:pt x="1344" y="813"/>
                  <a:pt x="1375" y="813"/>
                  <a:pt x="1406" y="813"/>
                </a:cubicBezTo>
                <a:cubicBezTo>
                  <a:pt x="1437" y="813"/>
                  <a:pt x="1469" y="813"/>
                  <a:pt x="1500" y="781"/>
                </a:cubicBezTo>
                <a:cubicBezTo>
                  <a:pt x="1531" y="750"/>
                  <a:pt x="1562" y="688"/>
                  <a:pt x="1593" y="625"/>
                </a:cubicBezTo>
                <a:cubicBezTo>
                  <a:pt x="1593" y="594"/>
                  <a:pt x="1625" y="500"/>
                  <a:pt x="1625" y="438"/>
                </a:cubicBezTo>
                <a:cubicBezTo>
                  <a:pt x="1625" y="313"/>
                  <a:pt x="1593" y="250"/>
                  <a:pt x="1562" y="188"/>
                </a:cubicBezTo>
                <a:cubicBezTo>
                  <a:pt x="1531" y="125"/>
                  <a:pt x="1469" y="63"/>
                  <a:pt x="1437" y="31"/>
                </a:cubicBezTo>
                <a:cubicBezTo>
                  <a:pt x="1406" y="31"/>
                  <a:pt x="1344" y="0"/>
                  <a:pt x="1312" y="0"/>
                </a:cubicBezTo>
                <a:cubicBezTo>
                  <a:pt x="1281" y="0"/>
                  <a:pt x="1219" y="0"/>
                  <a:pt x="1187" y="0"/>
                </a:cubicBezTo>
                <a:cubicBezTo>
                  <a:pt x="1125" y="0"/>
                  <a:pt x="1062" y="0"/>
                  <a:pt x="1031" y="31"/>
                </a:cubicBezTo>
                <a:cubicBezTo>
                  <a:pt x="969" y="31"/>
                  <a:pt x="937" y="31"/>
                  <a:pt x="937" y="31"/>
                </a:cubicBezTo>
                <a:cubicBezTo>
                  <a:pt x="969" y="63"/>
                  <a:pt x="969" y="63"/>
                  <a:pt x="969" y="63"/>
                </a:cubicBezTo>
                <a:cubicBezTo>
                  <a:pt x="969" y="31"/>
                  <a:pt x="969" y="31"/>
                  <a:pt x="969" y="31"/>
                </a:cubicBezTo>
                <a:cubicBezTo>
                  <a:pt x="937" y="31"/>
                  <a:pt x="906" y="63"/>
                  <a:pt x="875" y="63"/>
                </a:cubicBezTo>
                <a:cubicBezTo>
                  <a:pt x="844" y="94"/>
                  <a:pt x="812" y="156"/>
                  <a:pt x="781" y="219"/>
                </a:cubicBezTo>
                <a:cubicBezTo>
                  <a:pt x="750" y="281"/>
                  <a:pt x="750" y="344"/>
                  <a:pt x="750" y="438"/>
                </a:cubicBezTo>
                <a:cubicBezTo>
                  <a:pt x="750" y="531"/>
                  <a:pt x="781" y="625"/>
                  <a:pt x="812" y="688"/>
                </a:cubicBezTo>
                <a:cubicBezTo>
                  <a:pt x="812" y="719"/>
                  <a:pt x="844" y="750"/>
                  <a:pt x="875" y="781"/>
                </a:cubicBezTo>
                <a:cubicBezTo>
                  <a:pt x="906" y="813"/>
                  <a:pt x="937" y="813"/>
                  <a:pt x="969" y="813"/>
                </a:cubicBezTo>
                <a:cubicBezTo>
                  <a:pt x="1000" y="813"/>
                  <a:pt x="1031" y="813"/>
                  <a:pt x="1031" y="781"/>
                </a:cubicBezTo>
                <a:cubicBezTo>
                  <a:pt x="1094" y="750"/>
                  <a:pt x="1094" y="688"/>
                  <a:pt x="1125" y="625"/>
                </a:cubicBezTo>
                <a:cubicBezTo>
                  <a:pt x="1156" y="594"/>
                  <a:pt x="1156" y="500"/>
                  <a:pt x="1156" y="438"/>
                </a:cubicBezTo>
                <a:cubicBezTo>
                  <a:pt x="1156" y="313"/>
                  <a:pt x="1156" y="250"/>
                  <a:pt x="1125" y="188"/>
                </a:cubicBezTo>
                <a:cubicBezTo>
                  <a:pt x="1094" y="125"/>
                  <a:pt x="1031" y="63"/>
                  <a:pt x="969" y="31"/>
                </a:cubicBezTo>
                <a:cubicBezTo>
                  <a:pt x="937" y="31"/>
                  <a:pt x="906" y="31"/>
                  <a:pt x="875" y="0"/>
                </a:cubicBezTo>
                <a:cubicBezTo>
                  <a:pt x="844" y="0"/>
                  <a:pt x="812" y="0"/>
                  <a:pt x="719" y="0"/>
                </a:cubicBezTo>
                <a:cubicBezTo>
                  <a:pt x="594" y="0"/>
                  <a:pt x="531" y="31"/>
                  <a:pt x="500" y="31"/>
                </a:cubicBezTo>
                <a:cubicBezTo>
                  <a:pt x="437" y="63"/>
                  <a:pt x="375" y="94"/>
                  <a:pt x="344" y="188"/>
                </a:cubicBezTo>
                <a:cubicBezTo>
                  <a:pt x="312" y="250"/>
                  <a:pt x="281" y="313"/>
                  <a:pt x="281" y="438"/>
                </a:cubicBezTo>
                <a:cubicBezTo>
                  <a:pt x="281" y="531"/>
                  <a:pt x="312" y="625"/>
                  <a:pt x="344" y="688"/>
                </a:cubicBezTo>
                <a:cubicBezTo>
                  <a:pt x="375" y="719"/>
                  <a:pt x="375" y="750"/>
                  <a:pt x="406" y="781"/>
                </a:cubicBezTo>
                <a:cubicBezTo>
                  <a:pt x="437" y="813"/>
                  <a:pt x="469" y="813"/>
                  <a:pt x="500" y="813"/>
                </a:cubicBezTo>
                <a:cubicBezTo>
                  <a:pt x="531" y="813"/>
                  <a:pt x="562" y="813"/>
                  <a:pt x="594" y="781"/>
                </a:cubicBezTo>
                <a:cubicBezTo>
                  <a:pt x="625" y="750"/>
                  <a:pt x="656" y="688"/>
                  <a:pt x="656" y="625"/>
                </a:cubicBezTo>
                <a:cubicBezTo>
                  <a:pt x="687" y="594"/>
                  <a:pt x="687" y="500"/>
                  <a:pt x="687" y="438"/>
                </a:cubicBezTo>
                <a:cubicBezTo>
                  <a:pt x="687" y="313"/>
                  <a:pt x="687" y="219"/>
                  <a:pt x="656" y="156"/>
                </a:cubicBezTo>
                <a:cubicBezTo>
                  <a:pt x="625" y="125"/>
                  <a:pt x="625" y="94"/>
                  <a:pt x="594" y="63"/>
                </a:cubicBezTo>
                <a:cubicBezTo>
                  <a:pt x="562" y="63"/>
                  <a:pt x="531" y="31"/>
                  <a:pt x="500" y="31"/>
                </a:cubicBezTo>
                <a:cubicBezTo>
                  <a:pt x="500" y="63"/>
                  <a:pt x="500" y="63"/>
                  <a:pt x="500" y="63"/>
                </a:cubicBezTo>
                <a:cubicBezTo>
                  <a:pt x="500" y="31"/>
                  <a:pt x="500" y="31"/>
                  <a:pt x="500" y="31"/>
                </a:cubicBezTo>
                <a:cubicBezTo>
                  <a:pt x="500" y="31"/>
                  <a:pt x="437" y="0"/>
                  <a:pt x="375" y="0"/>
                </a:cubicBezTo>
                <a:cubicBezTo>
                  <a:pt x="344" y="0"/>
                  <a:pt x="312" y="31"/>
                  <a:pt x="250" y="31"/>
                </a:cubicBezTo>
                <a:cubicBezTo>
                  <a:pt x="187" y="63"/>
                  <a:pt x="125" y="94"/>
                  <a:pt x="62" y="125"/>
                </a:cubicBezTo>
                <a:cubicBezTo>
                  <a:pt x="31" y="188"/>
                  <a:pt x="0" y="219"/>
                  <a:pt x="0" y="219"/>
                </a:cubicBezTo>
                <a:lnTo>
                  <a:pt x="62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Freeform 20"/>
          <p:cNvSpPr>
            <a:spLocks noChangeArrowheads="1"/>
          </p:cNvSpPr>
          <p:nvPr/>
        </p:nvSpPr>
        <p:spPr bwMode="auto">
          <a:xfrm>
            <a:off x="4801415" y="3471470"/>
            <a:ext cx="100348" cy="108611"/>
          </a:xfrm>
          <a:custGeom>
            <a:avLst/>
            <a:gdLst>
              <a:gd name="T0" fmla="*/ 375 w 376"/>
              <a:gd name="T1" fmla="*/ 250 h 407"/>
              <a:gd name="T2" fmla="*/ 0 w 376"/>
              <a:gd name="T3" fmla="*/ 406 h 407"/>
              <a:gd name="T4" fmla="*/ 62 w 376"/>
              <a:gd name="T5" fmla="*/ 0 h 407"/>
              <a:gd name="T6" fmla="*/ 375 w 376"/>
              <a:gd name="T7" fmla="*/ 250 h 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6" h="407">
                <a:moveTo>
                  <a:pt x="375" y="250"/>
                </a:moveTo>
                <a:lnTo>
                  <a:pt x="0" y="406"/>
                </a:lnTo>
                <a:lnTo>
                  <a:pt x="62" y="0"/>
                </a:lnTo>
                <a:lnTo>
                  <a:pt x="375" y="250"/>
                </a:lnTo>
              </a:path>
            </a:pathLst>
          </a:custGeom>
          <a:solidFill>
            <a:srgbClr val="E7B14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Freeform 22"/>
          <p:cNvSpPr>
            <a:spLocks noChangeArrowheads="1"/>
          </p:cNvSpPr>
          <p:nvPr/>
        </p:nvSpPr>
        <p:spPr bwMode="auto">
          <a:xfrm>
            <a:off x="4015163" y="2902441"/>
            <a:ext cx="4743483" cy="16528"/>
          </a:xfrm>
          <a:custGeom>
            <a:avLst/>
            <a:gdLst>
              <a:gd name="T0" fmla="*/ 0 w 17719"/>
              <a:gd name="T1" fmla="*/ 62 h 63"/>
              <a:gd name="T2" fmla="*/ 17718 w 17719"/>
              <a:gd name="T3" fmla="*/ 62 h 63"/>
              <a:gd name="T4" fmla="*/ 17718 w 17719"/>
              <a:gd name="T5" fmla="*/ 0 h 63"/>
              <a:gd name="T6" fmla="*/ 0 w 17719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19" h="63">
                <a:moveTo>
                  <a:pt x="0" y="62"/>
                </a:moveTo>
                <a:lnTo>
                  <a:pt x="17718" y="62"/>
                </a:lnTo>
                <a:lnTo>
                  <a:pt x="1771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24"/>
          <p:cNvSpPr>
            <a:spLocks noChangeArrowheads="1"/>
          </p:cNvSpPr>
          <p:nvPr/>
        </p:nvSpPr>
        <p:spPr bwMode="auto">
          <a:xfrm>
            <a:off x="3923079" y="3153900"/>
            <a:ext cx="4743483" cy="8264"/>
          </a:xfrm>
          <a:custGeom>
            <a:avLst/>
            <a:gdLst>
              <a:gd name="T0" fmla="*/ 0 w 17719"/>
              <a:gd name="T1" fmla="*/ 31 h 32"/>
              <a:gd name="T2" fmla="*/ 17718 w 17719"/>
              <a:gd name="T3" fmla="*/ 31 h 32"/>
              <a:gd name="T4" fmla="*/ 17718 w 17719"/>
              <a:gd name="T5" fmla="*/ 0 h 32"/>
              <a:gd name="T6" fmla="*/ 0 w 17719"/>
              <a:gd name="T7" fmla="*/ 0 h 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19" h="32">
                <a:moveTo>
                  <a:pt x="0" y="31"/>
                </a:moveTo>
                <a:lnTo>
                  <a:pt x="17718" y="31"/>
                </a:lnTo>
                <a:lnTo>
                  <a:pt x="1771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26"/>
          <p:cNvSpPr>
            <a:spLocks noChangeArrowheads="1"/>
          </p:cNvSpPr>
          <p:nvPr/>
        </p:nvSpPr>
        <p:spPr bwMode="auto">
          <a:xfrm>
            <a:off x="3814468" y="3195220"/>
            <a:ext cx="4743483" cy="8264"/>
          </a:xfrm>
          <a:custGeom>
            <a:avLst/>
            <a:gdLst>
              <a:gd name="T0" fmla="*/ 0 w 17719"/>
              <a:gd name="T1" fmla="*/ 32 h 33"/>
              <a:gd name="T2" fmla="*/ 17718 w 17719"/>
              <a:gd name="T3" fmla="*/ 32 h 33"/>
              <a:gd name="T4" fmla="*/ 17718 w 17719"/>
              <a:gd name="T5" fmla="*/ 0 h 33"/>
              <a:gd name="T6" fmla="*/ 0 w 17719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19" h="33">
                <a:moveTo>
                  <a:pt x="0" y="32"/>
                </a:moveTo>
                <a:lnTo>
                  <a:pt x="17718" y="32"/>
                </a:lnTo>
                <a:lnTo>
                  <a:pt x="1771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5" name="Gruppierung 4"/>
          <p:cNvGrpSpPr/>
          <p:nvPr/>
        </p:nvGrpSpPr>
        <p:grpSpPr>
          <a:xfrm>
            <a:off x="4114800" y="2918969"/>
            <a:ext cx="4703537" cy="747133"/>
            <a:chOff x="4114800" y="2918969"/>
            <a:chExt cx="4703537" cy="747133"/>
          </a:xfrm>
        </p:grpSpPr>
        <p:cxnSp>
          <p:nvCxnSpPr>
            <p:cNvPr id="4" name="Gerade Verbindung 3"/>
            <p:cNvCxnSpPr/>
            <p:nvPr/>
          </p:nvCxnSpPr>
          <p:spPr>
            <a:xfrm>
              <a:off x="4114800" y="2918969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4155077" y="3135341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4195233" y="3195220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4195233" y="3408613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4155077" y="3454942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>
              <a:off x="4114800" y="3666102"/>
              <a:ext cx="4623104" cy="0"/>
            </a:xfrm>
            <a:prstGeom prst="line">
              <a:avLst/>
            </a:prstGeom>
            <a:ln w="1270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Freeform 28"/>
          <p:cNvSpPr>
            <a:spLocks noChangeArrowheads="1"/>
          </p:cNvSpPr>
          <p:nvPr/>
        </p:nvSpPr>
        <p:spPr bwMode="auto">
          <a:xfrm>
            <a:off x="3873496" y="3395915"/>
            <a:ext cx="4735220" cy="8264"/>
          </a:xfrm>
          <a:custGeom>
            <a:avLst/>
            <a:gdLst>
              <a:gd name="T0" fmla="*/ 0 w 17687"/>
              <a:gd name="T1" fmla="*/ 32 h 33"/>
              <a:gd name="T2" fmla="*/ 17686 w 17687"/>
              <a:gd name="T3" fmla="*/ 32 h 33"/>
              <a:gd name="T4" fmla="*/ 17686 w 17687"/>
              <a:gd name="T5" fmla="*/ 0 h 33"/>
              <a:gd name="T6" fmla="*/ 0 w 17687"/>
              <a:gd name="T7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87" h="33">
                <a:moveTo>
                  <a:pt x="0" y="32"/>
                </a:moveTo>
                <a:lnTo>
                  <a:pt x="17686" y="32"/>
                </a:lnTo>
                <a:lnTo>
                  <a:pt x="17686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Freeform 30"/>
          <p:cNvSpPr>
            <a:spLocks noChangeArrowheads="1"/>
          </p:cNvSpPr>
          <p:nvPr/>
        </p:nvSpPr>
        <p:spPr bwMode="auto">
          <a:xfrm>
            <a:off x="3814468" y="3454942"/>
            <a:ext cx="4743483" cy="17708"/>
          </a:xfrm>
          <a:custGeom>
            <a:avLst/>
            <a:gdLst>
              <a:gd name="T0" fmla="*/ 0 w 17719"/>
              <a:gd name="T1" fmla="*/ 63 h 64"/>
              <a:gd name="T2" fmla="*/ 17718 w 17719"/>
              <a:gd name="T3" fmla="*/ 63 h 64"/>
              <a:gd name="T4" fmla="*/ 17718 w 17719"/>
              <a:gd name="T5" fmla="*/ 0 h 64"/>
              <a:gd name="T6" fmla="*/ 0 w 17719"/>
              <a:gd name="T7" fmla="*/ 0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719" h="64">
                <a:moveTo>
                  <a:pt x="0" y="63"/>
                </a:moveTo>
                <a:lnTo>
                  <a:pt x="17718" y="63"/>
                </a:lnTo>
                <a:lnTo>
                  <a:pt x="17718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Rechteck 60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</a:t>
            </a:r>
          </a:p>
        </p:txBody>
      </p:sp>
    </p:spTree>
    <p:extLst>
      <p:ext uri="{BB962C8B-B14F-4D97-AF65-F5344CB8AC3E}">
        <p14:creationId xmlns:p14="http://schemas.microsoft.com/office/powerpoint/2010/main" val="42847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999" y="1008063"/>
            <a:ext cx="3239999" cy="3709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EARLY CONCEPTS: </a:t>
            </a:r>
            <a:b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THE CIRCULAR PINCH </a:t>
            </a:r>
          </a:p>
          <a:p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Similar to linear pinch but with the cylinder bent into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 ring shape to prevent energy losses – particles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keep circulating instead of hitting the ends.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ZETA experiment at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Harwell, UK (1950s) is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shown. USA and USSR also built circular pinch devices. </a:t>
            </a:r>
          </a:p>
        </p:txBody>
      </p:sp>
      <p:sp>
        <p:nvSpPr>
          <p:cNvPr id="12" name="Rechteck 1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18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3600000" y="900000"/>
            <a:ext cx="3454482" cy="2478852"/>
            <a:chOff x="3600000" y="1397000"/>
            <a:chExt cx="2843557" cy="2040467"/>
          </a:xfrm>
        </p:grpSpPr>
        <p:pic>
          <p:nvPicPr>
            <p:cNvPr id="4" name="Bild 3" descr="all-modules-reduced-1_Seite_017_Bild_0002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4" t="4162" r="54013" b="4140"/>
            <a:stretch/>
          </p:blipFill>
          <p:spPr>
            <a:xfrm>
              <a:off x="3600000" y="1397000"/>
              <a:ext cx="1437667" cy="2040467"/>
            </a:xfrm>
            <a:prstGeom prst="rect">
              <a:avLst/>
            </a:prstGeom>
          </p:spPr>
        </p:pic>
        <p:pic>
          <p:nvPicPr>
            <p:cNvPr id="16" name="Bild 15" descr="all-modules-reduced-1_Seite_017_Bild_0002.psd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971" t="4162" r="2586" b="4140"/>
            <a:stretch/>
          </p:blipFill>
          <p:spPr>
            <a:xfrm>
              <a:off x="5037667" y="1397000"/>
              <a:ext cx="1405890" cy="2040467"/>
            </a:xfrm>
            <a:prstGeom prst="rect">
              <a:avLst/>
            </a:prstGeom>
          </p:spPr>
        </p:pic>
      </p:grpSp>
      <p:pic>
        <p:nvPicPr>
          <p:cNvPr id="3" name="Bild 2" descr="all-modules-reduced-1_Seite_017_Bild_0001.ps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"/>
          <a:stretch/>
        </p:blipFill>
        <p:spPr>
          <a:xfrm>
            <a:off x="3599999" y="3332546"/>
            <a:ext cx="3454483" cy="3147455"/>
          </a:xfrm>
          <a:prstGeom prst="rect">
            <a:avLst/>
          </a:prstGeom>
        </p:spPr>
      </p:pic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m3</a:t>
              </a:r>
            </a:p>
          </p:txBody>
        </p:sp>
      </p:grpSp>
      <p:sp>
        <p:nvSpPr>
          <p:cNvPr id="15" name="Rechteck 14"/>
          <p:cNvSpPr/>
          <p:nvPr/>
        </p:nvSpPr>
        <p:spPr>
          <a:xfrm>
            <a:off x="2159000" y="6494502"/>
            <a:ext cx="6997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Pinch device Sandpiper, unrestricted, http://tinyurl.com/h386pvb, image on top: copyright expired, http://tinyurl.com/hop8mhk,</a:t>
            </a:r>
          </a:p>
          <a:p>
            <a:pPr algn="r"/>
            <a:r>
              <a:rPr lang="de-DE" sz="900">
                <a:solidFill>
                  <a:srgbClr val="595959"/>
                </a:solidFill>
              </a:rPr>
              <a:t>image: UK Atomic Energy Authority</a:t>
            </a:r>
          </a:p>
        </p:txBody>
      </p:sp>
    </p:spTree>
    <p:extLst>
      <p:ext uri="{BB962C8B-B14F-4D97-AF65-F5344CB8AC3E}">
        <p14:creationId xmlns:p14="http://schemas.microsoft.com/office/powerpoint/2010/main" val="165856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all-modules-reduced-1_Seite_018_Bild_000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99"/>
          <a:stretch/>
        </p:blipFill>
        <p:spPr>
          <a:xfrm>
            <a:off x="0" y="900001"/>
            <a:ext cx="8252944" cy="5594501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0" y="899999"/>
            <a:ext cx="3600000" cy="560111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359999" y="1008063"/>
            <a:ext cx="3026667" cy="4078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THE TOKAMAK </a:t>
            </a:r>
          </a:p>
          <a:p>
            <a:endParaRPr lang="de-DE" sz="140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Pioneered in the Soviet Union in the 1950s and 1960s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Improved plasma confinement by adding a second magnetic field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T3 device at Kurchatov Institute, Moscow achieved breakthrough in fusion performance – 1968 </a:t>
            </a:r>
          </a:p>
          <a:p>
            <a:pPr marL="162000" indent="-177800">
              <a:lnSpc>
                <a:spcPct val="80000"/>
              </a:lnSpc>
              <a:buFont typeface="Arial"/>
              <a:buChar char="•"/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Joint European Torus (Culham, UK) is now the largest tokamak 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operating (since 1983) </a:t>
            </a:r>
          </a:p>
        </p:txBody>
      </p:sp>
      <p:sp>
        <p:nvSpPr>
          <p:cNvPr id="16" name="Rechteck 15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19</a:t>
            </a:r>
          </a:p>
        </p:txBody>
      </p:sp>
      <p:grpSp>
        <p:nvGrpSpPr>
          <p:cNvPr id="17" name="Gruppierung 16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8" name="Rechteck 17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9" name="Textfeld 18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m3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4" name="Rechteck 13"/>
          <p:cNvSpPr/>
          <p:nvPr/>
        </p:nvSpPr>
        <p:spPr>
          <a:xfrm>
            <a:off x="2159000" y="6494502"/>
            <a:ext cx="6997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https://alltheworldstokamaks.wordpress.com/gallery-of-externalviews/t3 </a:t>
            </a:r>
          </a:p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 </a:t>
            </a:r>
          </a:p>
        </p:txBody>
      </p:sp>
      <p:pic>
        <p:nvPicPr>
          <p:cNvPr id="15" name="Bild 14" descr="Grafik-S.24_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064" y="3851898"/>
            <a:ext cx="4353840" cy="307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2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0" y="900000"/>
            <a:ext cx="3600000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61466" y="1135068"/>
            <a:ext cx="3338534" cy="50054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EUROPEAN LOCATIONS OF TOKAMAK DEVICES</a:t>
            </a:r>
          </a:p>
          <a:p>
            <a:pPr marL="342900" indent="-342900">
              <a:lnSpc>
                <a:spcPct val="90000"/>
              </a:lnSpc>
              <a:buFont typeface="Arial"/>
              <a:buChar char="•"/>
            </a:pPr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MAST-Upgrade, Oxford, GB</a:t>
            </a: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JET Europe, Oxford, GB</a:t>
            </a:r>
          </a:p>
          <a:p>
            <a:pPr marL="180000" indent="-457200"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ASDEX Upgrade, Garching, DE</a:t>
            </a: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3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TCV Lausanne, CH</a:t>
            </a:r>
          </a:p>
          <a:p>
            <a:pPr marL="180000" indent="-457200"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Wendelstein 7-X, </a:t>
            </a:r>
            <a:b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Greifswald, DE</a:t>
            </a: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ISTTOK, Lisbon, PT</a:t>
            </a: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6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WEST, Cadarache, F</a:t>
            </a:r>
          </a:p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7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PSI-2, Jülich, DE</a:t>
            </a:r>
          </a:p>
          <a:p>
            <a:pPr marL="180000" indent="-457200">
              <a:lnSpc>
                <a:spcPct val="90000"/>
              </a:lnSpc>
              <a:spcAft>
                <a:spcPts val="500"/>
              </a:spcAft>
            </a:pPr>
            <a:r>
              <a:rPr lang="de-DE" sz="2000" b="1">
                <a:solidFill>
                  <a:schemeClr val="tx1">
                    <a:lumMod val="65000"/>
                    <a:lumOff val="35000"/>
                  </a:schemeClr>
                </a:solidFill>
              </a:rPr>
              <a:t>8</a:t>
            </a: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 Pilot-PSI/Magnum-PSI, Eindhoven, NL </a:t>
            </a:r>
          </a:p>
        </p:txBody>
      </p:sp>
      <p:sp>
        <p:nvSpPr>
          <p:cNvPr id="32" name="Rechteck 31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/>
              <a:t>20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3056467" y="1114012"/>
            <a:ext cx="6027135" cy="4883298"/>
            <a:chOff x="3737753" y="1114012"/>
            <a:chExt cx="5321579" cy="4311643"/>
          </a:xfrm>
        </p:grpSpPr>
        <p:grpSp>
          <p:nvGrpSpPr>
            <p:cNvPr id="2" name="Gruppierung 1"/>
            <p:cNvGrpSpPr/>
            <p:nvPr/>
          </p:nvGrpSpPr>
          <p:grpSpPr>
            <a:xfrm>
              <a:off x="3755570" y="1114012"/>
              <a:ext cx="5303762" cy="4311643"/>
              <a:chOff x="3755570" y="1114012"/>
              <a:chExt cx="5303762" cy="4311643"/>
            </a:xfrm>
            <a:solidFill>
              <a:srgbClr val="FFFE19"/>
            </a:solidFill>
          </p:grpSpPr>
          <p:sp>
            <p:nvSpPr>
              <p:cNvPr id="19" name="Freeform 2"/>
              <p:cNvSpPr>
                <a:spLocks noChangeArrowheads="1"/>
              </p:cNvSpPr>
              <p:nvPr/>
            </p:nvSpPr>
            <p:spPr bwMode="auto">
              <a:xfrm>
                <a:off x="3755570" y="4258192"/>
                <a:ext cx="375089" cy="554193"/>
              </a:xfrm>
              <a:custGeom>
                <a:avLst/>
                <a:gdLst>
                  <a:gd name="T0" fmla="*/ 951 w 1768"/>
                  <a:gd name="T1" fmla="*/ 55 h 2610"/>
                  <a:gd name="T2" fmla="*/ 761 w 1768"/>
                  <a:gd name="T3" fmla="*/ 680 h 2610"/>
                  <a:gd name="T4" fmla="*/ 326 w 1768"/>
                  <a:gd name="T5" fmla="*/ 1169 h 2610"/>
                  <a:gd name="T6" fmla="*/ 163 w 1768"/>
                  <a:gd name="T7" fmla="*/ 1223 h 2610"/>
                  <a:gd name="T8" fmla="*/ 82 w 1768"/>
                  <a:gd name="T9" fmla="*/ 1550 h 2610"/>
                  <a:gd name="T10" fmla="*/ 245 w 1768"/>
                  <a:gd name="T11" fmla="*/ 1712 h 2610"/>
                  <a:gd name="T12" fmla="*/ 136 w 1768"/>
                  <a:gd name="T13" fmla="*/ 2256 h 2610"/>
                  <a:gd name="T14" fmla="*/ 0 w 1768"/>
                  <a:gd name="T15" fmla="*/ 2446 h 2610"/>
                  <a:gd name="T16" fmla="*/ 299 w 1768"/>
                  <a:gd name="T17" fmla="*/ 2500 h 2610"/>
                  <a:gd name="T18" fmla="*/ 490 w 1768"/>
                  <a:gd name="T19" fmla="*/ 2609 h 2610"/>
                  <a:gd name="T20" fmla="*/ 652 w 1768"/>
                  <a:gd name="T21" fmla="*/ 2555 h 2610"/>
                  <a:gd name="T22" fmla="*/ 652 w 1768"/>
                  <a:gd name="T23" fmla="*/ 2338 h 2610"/>
                  <a:gd name="T24" fmla="*/ 924 w 1768"/>
                  <a:gd name="T25" fmla="*/ 2147 h 2610"/>
                  <a:gd name="T26" fmla="*/ 897 w 1768"/>
                  <a:gd name="T27" fmla="*/ 1957 h 2610"/>
                  <a:gd name="T28" fmla="*/ 1087 w 1768"/>
                  <a:gd name="T29" fmla="*/ 1685 h 2610"/>
                  <a:gd name="T30" fmla="*/ 978 w 1768"/>
                  <a:gd name="T31" fmla="*/ 1359 h 2610"/>
                  <a:gd name="T32" fmla="*/ 1169 w 1768"/>
                  <a:gd name="T33" fmla="*/ 1359 h 2610"/>
                  <a:gd name="T34" fmla="*/ 1386 w 1768"/>
                  <a:gd name="T35" fmla="*/ 789 h 2610"/>
                  <a:gd name="T36" fmla="*/ 1767 w 1768"/>
                  <a:gd name="T37" fmla="*/ 571 h 2610"/>
                  <a:gd name="T38" fmla="*/ 1712 w 1768"/>
                  <a:gd name="T39" fmla="*/ 272 h 2610"/>
                  <a:gd name="T40" fmla="*/ 1468 w 1768"/>
                  <a:gd name="T41" fmla="*/ 272 h 2610"/>
                  <a:gd name="T42" fmla="*/ 1196 w 1768"/>
                  <a:gd name="T43" fmla="*/ 217 h 2610"/>
                  <a:gd name="T44" fmla="*/ 1169 w 1768"/>
                  <a:gd name="T45" fmla="*/ 0 h 2610"/>
                  <a:gd name="T46" fmla="*/ 951 w 1768"/>
                  <a:gd name="T47" fmla="*/ 55 h 2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68" h="2610">
                    <a:moveTo>
                      <a:pt x="951" y="55"/>
                    </a:moveTo>
                    <a:lnTo>
                      <a:pt x="761" y="680"/>
                    </a:lnTo>
                    <a:lnTo>
                      <a:pt x="326" y="1169"/>
                    </a:lnTo>
                    <a:lnTo>
                      <a:pt x="163" y="1223"/>
                    </a:lnTo>
                    <a:lnTo>
                      <a:pt x="82" y="1550"/>
                    </a:lnTo>
                    <a:lnTo>
                      <a:pt x="245" y="1712"/>
                    </a:lnTo>
                    <a:lnTo>
                      <a:pt x="136" y="2256"/>
                    </a:lnTo>
                    <a:lnTo>
                      <a:pt x="0" y="2446"/>
                    </a:lnTo>
                    <a:lnTo>
                      <a:pt x="299" y="2500"/>
                    </a:lnTo>
                    <a:lnTo>
                      <a:pt x="490" y="2609"/>
                    </a:lnTo>
                    <a:lnTo>
                      <a:pt x="652" y="2555"/>
                    </a:lnTo>
                    <a:lnTo>
                      <a:pt x="652" y="2338"/>
                    </a:lnTo>
                    <a:lnTo>
                      <a:pt x="924" y="2147"/>
                    </a:lnTo>
                    <a:lnTo>
                      <a:pt x="897" y="1957"/>
                    </a:lnTo>
                    <a:lnTo>
                      <a:pt x="1087" y="1685"/>
                    </a:lnTo>
                    <a:lnTo>
                      <a:pt x="978" y="1359"/>
                    </a:lnTo>
                    <a:lnTo>
                      <a:pt x="1169" y="1359"/>
                    </a:lnTo>
                    <a:lnTo>
                      <a:pt x="1386" y="789"/>
                    </a:lnTo>
                    <a:lnTo>
                      <a:pt x="1767" y="571"/>
                    </a:lnTo>
                    <a:lnTo>
                      <a:pt x="1712" y="272"/>
                    </a:lnTo>
                    <a:lnTo>
                      <a:pt x="1468" y="272"/>
                    </a:lnTo>
                    <a:lnTo>
                      <a:pt x="1196" y="217"/>
                    </a:lnTo>
                    <a:lnTo>
                      <a:pt x="1169" y="0"/>
                    </a:lnTo>
                    <a:lnTo>
                      <a:pt x="951" y="5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1" name="Freeform 3"/>
              <p:cNvSpPr>
                <a:spLocks noChangeArrowheads="1"/>
              </p:cNvSpPr>
              <p:nvPr/>
            </p:nvSpPr>
            <p:spPr bwMode="auto">
              <a:xfrm>
                <a:off x="5228733" y="3986253"/>
                <a:ext cx="358210" cy="212863"/>
              </a:xfrm>
              <a:custGeom>
                <a:avLst/>
                <a:gdLst>
                  <a:gd name="T0" fmla="*/ 0 w 1687"/>
                  <a:gd name="T1" fmla="*/ 625 h 1006"/>
                  <a:gd name="T2" fmla="*/ 245 w 1687"/>
                  <a:gd name="T3" fmla="*/ 244 h 1006"/>
                  <a:gd name="T4" fmla="*/ 707 w 1687"/>
                  <a:gd name="T5" fmla="*/ 109 h 1006"/>
                  <a:gd name="T6" fmla="*/ 897 w 1687"/>
                  <a:gd name="T7" fmla="*/ 109 h 1006"/>
                  <a:gd name="T8" fmla="*/ 1060 w 1687"/>
                  <a:gd name="T9" fmla="*/ 0 h 1006"/>
                  <a:gd name="T10" fmla="*/ 1223 w 1687"/>
                  <a:gd name="T11" fmla="*/ 81 h 1006"/>
                  <a:gd name="T12" fmla="*/ 1468 w 1687"/>
                  <a:gd name="T13" fmla="*/ 163 h 1006"/>
                  <a:gd name="T14" fmla="*/ 1414 w 1687"/>
                  <a:gd name="T15" fmla="*/ 380 h 1006"/>
                  <a:gd name="T16" fmla="*/ 1686 w 1687"/>
                  <a:gd name="T17" fmla="*/ 544 h 1006"/>
                  <a:gd name="T18" fmla="*/ 1522 w 1687"/>
                  <a:gd name="T19" fmla="*/ 598 h 1006"/>
                  <a:gd name="T20" fmla="*/ 1522 w 1687"/>
                  <a:gd name="T21" fmla="*/ 815 h 1006"/>
                  <a:gd name="T22" fmla="*/ 1332 w 1687"/>
                  <a:gd name="T23" fmla="*/ 815 h 1006"/>
                  <a:gd name="T24" fmla="*/ 1278 w 1687"/>
                  <a:gd name="T25" fmla="*/ 706 h 1006"/>
                  <a:gd name="T26" fmla="*/ 1114 w 1687"/>
                  <a:gd name="T27" fmla="*/ 1005 h 1006"/>
                  <a:gd name="T28" fmla="*/ 925 w 1687"/>
                  <a:gd name="T29" fmla="*/ 679 h 1006"/>
                  <a:gd name="T30" fmla="*/ 734 w 1687"/>
                  <a:gd name="T31" fmla="*/ 951 h 1006"/>
                  <a:gd name="T32" fmla="*/ 326 w 1687"/>
                  <a:gd name="T33" fmla="*/ 951 h 1006"/>
                  <a:gd name="T34" fmla="*/ 273 w 1687"/>
                  <a:gd name="T35" fmla="*/ 571 h 1006"/>
                  <a:gd name="T36" fmla="*/ 0 w 1687"/>
                  <a:gd name="T37" fmla="*/ 625 h 10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87" h="1006">
                    <a:moveTo>
                      <a:pt x="0" y="625"/>
                    </a:moveTo>
                    <a:lnTo>
                      <a:pt x="245" y="244"/>
                    </a:lnTo>
                    <a:lnTo>
                      <a:pt x="707" y="109"/>
                    </a:lnTo>
                    <a:lnTo>
                      <a:pt x="897" y="109"/>
                    </a:lnTo>
                    <a:lnTo>
                      <a:pt x="1060" y="0"/>
                    </a:lnTo>
                    <a:lnTo>
                      <a:pt x="1223" y="81"/>
                    </a:lnTo>
                    <a:lnTo>
                      <a:pt x="1468" y="163"/>
                    </a:lnTo>
                    <a:lnTo>
                      <a:pt x="1414" y="380"/>
                    </a:lnTo>
                    <a:lnTo>
                      <a:pt x="1686" y="544"/>
                    </a:lnTo>
                    <a:lnTo>
                      <a:pt x="1522" y="598"/>
                    </a:lnTo>
                    <a:lnTo>
                      <a:pt x="1522" y="815"/>
                    </a:lnTo>
                    <a:lnTo>
                      <a:pt x="1332" y="815"/>
                    </a:lnTo>
                    <a:lnTo>
                      <a:pt x="1278" y="706"/>
                    </a:lnTo>
                    <a:lnTo>
                      <a:pt x="1114" y="1005"/>
                    </a:lnTo>
                    <a:lnTo>
                      <a:pt x="925" y="679"/>
                    </a:lnTo>
                    <a:lnTo>
                      <a:pt x="734" y="951"/>
                    </a:lnTo>
                    <a:lnTo>
                      <a:pt x="326" y="951"/>
                    </a:lnTo>
                    <a:lnTo>
                      <a:pt x="273" y="571"/>
                    </a:lnTo>
                    <a:lnTo>
                      <a:pt x="0" y="62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2" name="Freeform 4"/>
              <p:cNvSpPr>
                <a:spLocks noChangeArrowheads="1"/>
              </p:cNvSpPr>
              <p:nvPr/>
            </p:nvSpPr>
            <p:spPr bwMode="auto">
              <a:xfrm>
                <a:off x="5263429" y="3703061"/>
                <a:ext cx="74080" cy="103149"/>
              </a:xfrm>
              <a:custGeom>
                <a:avLst/>
                <a:gdLst>
                  <a:gd name="T0" fmla="*/ 271 w 354"/>
                  <a:gd name="T1" fmla="*/ 489 h 490"/>
                  <a:gd name="T2" fmla="*/ 353 w 354"/>
                  <a:gd name="T3" fmla="*/ 299 h 490"/>
                  <a:gd name="T4" fmla="*/ 298 w 354"/>
                  <a:gd name="T5" fmla="*/ 0 h 490"/>
                  <a:gd name="T6" fmla="*/ 189 w 354"/>
                  <a:gd name="T7" fmla="*/ 0 h 490"/>
                  <a:gd name="T8" fmla="*/ 0 w 354"/>
                  <a:gd name="T9" fmla="*/ 354 h 490"/>
                  <a:gd name="T10" fmla="*/ 271 w 354"/>
                  <a:gd name="T11" fmla="*/ 489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4" h="490">
                    <a:moveTo>
                      <a:pt x="271" y="489"/>
                    </a:moveTo>
                    <a:lnTo>
                      <a:pt x="353" y="299"/>
                    </a:lnTo>
                    <a:lnTo>
                      <a:pt x="298" y="0"/>
                    </a:lnTo>
                    <a:lnTo>
                      <a:pt x="189" y="0"/>
                    </a:lnTo>
                    <a:lnTo>
                      <a:pt x="0" y="354"/>
                    </a:lnTo>
                    <a:lnTo>
                      <a:pt x="271" y="48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29" name="Freeform 5"/>
              <p:cNvSpPr>
                <a:spLocks noChangeArrowheads="1"/>
              </p:cNvSpPr>
              <p:nvPr/>
            </p:nvSpPr>
            <p:spPr bwMode="auto">
              <a:xfrm>
                <a:off x="5073071" y="3536146"/>
                <a:ext cx="265376" cy="241932"/>
              </a:xfrm>
              <a:custGeom>
                <a:avLst/>
                <a:gdLst>
                  <a:gd name="T0" fmla="*/ 28 w 1252"/>
                  <a:gd name="T1" fmla="*/ 135 h 1143"/>
                  <a:gd name="T2" fmla="*/ 246 w 1252"/>
                  <a:gd name="T3" fmla="*/ 0 h 1143"/>
                  <a:gd name="T4" fmla="*/ 299 w 1252"/>
                  <a:gd name="T5" fmla="*/ 108 h 1143"/>
                  <a:gd name="T6" fmla="*/ 572 w 1252"/>
                  <a:gd name="T7" fmla="*/ 55 h 1143"/>
                  <a:gd name="T8" fmla="*/ 979 w 1252"/>
                  <a:gd name="T9" fmla="*/ 82 h 1143"/>
                  <a:gd name="T10" fmla="*/ 1196 w 1252"/>
                  <a:gd name="T11" fmla="*/ 326 h 1143"/>
                  <a:gd name="T12" fmla="*/ 1251 w 1252"/>
                  <a:gd name="T13" fmla="*/ 679 h 1143"/>
                  <a:gd name="T14" fmla="*/ 1196 w 1252"/>
                  <a:gd name="T15" fmla="*/ 788 h 1143"/>
                  <a:gd name="T16" fmla="*/ 1087 w 1252"/>
                  <a:gd name="T17" fmla="*/ 788 h 1143"/>
                  <a:gd name="T18" fmla="*/ 898 w 1252"/>
                  <a:gd name="T19" fmla="*/ 1142 h 1143"/>
                  <a:gd name="T20" fmla="*/ 707 w 1252"/>
                  <a:gd name="T21" fmla="*/ 951 h 1143"/>
                  <a:gd name="T22" fmla="*/ 653 w 1252"/>
                  <a:gd name="T23" fmla="*/ 761 h 1143"/>
                  <a:gd name="T24" fmla="*/ 463 w 1252"/>
                  <a:gd name="T25" fmla="*/ 788 h 1143"/>
                  <a:gd name="T26" fmla="*/ 435 w 1252"/>
                  <a:gd name="T27" fmla="*/ 598 h 1143"/>
                  <a:gd name="T28" fmla="*/ 0 w 1252"/>
                  <a:gd name="T29" fmla="*/ 353 h 1143"/>
                  <a:gd name="T30" fmla="*/ 28 w 1252"/>
                  <a:gd name="T31" fmla="*/ 135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2" h="1143">
                    <a:moveTo>
                      <a:pt x="28" y="135"/>
                    </a:moveTo>
                    <a:lnTo>
                      <a:pt x="246" y="0"/>
                    </a:lnTo>
                    <a:lnTo>
                      <a:pt x="299" y="108"/>
                    </a:lnTo>
                    <a:lnTo>
                      <a:pt x="572" y="55"/>
                    </a:lnTo>
                    <a:lnTo>
                      <a:pt x="979" y="82"/>
                    </a:lnTo>
                    <a:lnTo>
                      <a:pt x="1196" y="326"/>
                    </a:lnTo>
                    <a:lnTo>
                      <a:pt x="1251" y="679"/>
                    </a:lnTo>
                    <a:lnTo>
                      <a:pt x="1196" y="788"/>
                    </a:lnTo>
                    <a:lnTo>
                      <a:pt x="1087" y="788"/>
                    </a:lnTo>
                    <a:lnTo>
                      <a:pt x="898" y="1142"/>
                    </a:lnTo>
                    <a:lnTo>
                      <a:pt x="707" y="951"/>
                    </a:lnTo>
                    <a:lnTo>
                      <a:pt x="653" y="761"/>
                    </a:lnTo>
                    <a:lnTo>
                      <a:pt x="463" y="788"/>
                    </a:lnTo>
                    <a:lnTo>
                      <a:pt x="435" y="598"/>
                    </a:lnTo>
                    <a:lnTo>
                      <a:pt x="0" y="353"/>
                    </a:lnTo>
                    <a:lnTo>
                      <a:pt x="28" y="13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1" name="Freeform 6"/>
              <p:cNvSpPr>
                <a:spLocks noChangeArrowheads="1"/>
              </p:cNvSpPr>
              <p:nvPr/>
            </p:nvSpPr>
            <p:spPr bwMode="auto">
              <a:xfrm>
                <a:off x="5124646" y="3344851"/>
                <a:ext cx="328203" cy="259749"/>
              </a:xfrm>
              <a:custGeom>
                <a:avLst/>
                <a:gdLst>
                  <a:gd name="T0" fmla="*/ 0 w 1549"/>
                  <a:gd name="T1" fmla="*/ 897 h 1224"/>
                  <a:gd name="T2" fmla="*/ 189 w 1549"/>
                  <a:gd name="T3" fmla="*/ 843 h 1224"/>
                  <a:gd name="T4" fmla="*/ 271 w 1549"/>
                  <a:gd name="T5" fmla="*/ 788 h 1224"/>
                  <a:gd name="T6" fmla="*/ 434 w 1549"/>
                  <a:gd name="T7" fmla="*/ 815 h 1224"/>
                  <a:gd name="T8" fmla="*/ 434 w 1549"/>
                  <a:gd name="T9" fmla="*/ 598 h 1224"/>
                  <a:gd name="T10" fmla="*/ 923 w 1549"/>
                  <a:gd name="T11" fmla="*/ 0 h 1224"/>
                  <a:gd name="T12" fmla="*/ 896 w 1549"/>
                  <a:gd name="T13" fmla="*/ 408 h 1224"/>
                  <a:gd name="T14" fmla="*/ 1059 w 1549"/>
                  <a:gd name="T15" fmla="*/ 218 h 1224"/>
                  <a:gd name="T16" fmla="*/ 1059 w 1549"/>
                  <a:gd name="T17" fmla="*/ 0 h 1224"/>
                  <a:gd name="T18" fmla="*/ 1548 w 1549"/>
                  <a:gd name="T19" fmla="*/ 0 h 1224"/>
                  <a:gd name="T20" fmla="*/ 1548 w 1549"/>
                  <a:gd name="T21" fmla="*/ 299 h 1224"/>
                  <a:gd name="T22" fmla="*/ 1358 w 1549"/>
                  <a:gd name="T23" fmla="*/ 517 h 1224"/>
                  <a:gd name="T24" fmla="*/ 1440 w 1549"/>
                  <a:gd name="T25" fmla="*/ 598 h 1224"/>
                  <a:gd name="T26" fmla="*/ 1304 w 1549"/>
                  <a:gd name="T27" fmla="*/ 815 h 1224"/>
                  <a:gd name="T28" fmla="*/ 1032 w 1549"/>
                  <a:gd name="T29" fmla="*/ 870 h 1224"/>
                  <a:gd name="T30" fmla="*/ 1087 w 1549"/>
                  <a:gd name="T31" fmla="*/ 1060 h 1224"/>
                  <a:gd name="T32" fmla="*/ 950 w 1549"/>
                  <a:gd name="T33" fmla="*/ 1223 h 1224"/>
                  <a:gd name="T34" fmla="*/ 733 w 1549"/>
                  <a:gd name="T35" fmla="*/ 979 h 1224"/>
                  <a:gd name="T36" fmla="*/ 326 w 1549"/>
                  <a:gd name="T37" fmla="*/ 952 h 1224"/>
                  <a:gd name="T38" fmla="*/ 53 w 1549"/>
                  <a:gd name="T39" fmla="*/ 1005 h 1224"/>
                  <a:gd name="T40" fmla="*/ 0 w 1549"/>
                  <a:gd name="T41" fmla="*/ 897 h 1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49" h="1224">
                    <a:moveTo>
                      <a:pt x="0" y="897"/>
                    </a:moveTo>
                    <a:lnTo>
                      <a:pt x="189" y="843"/>
                    </a:lnTo>
                    <a:lnTo>
                      <a:pt x="271" y="788"/>
                    </a:lnTo>
                    <a:lnTo>
                      <a:pt x="434" y="815"/>
                    </a:lnTo>
                    <a:lnTo>
                      <a:pt x="434" y="598"/>
                    </a:lnTo>
                    <a:lnTo>
                      <a:pt x="923" y="0"/>
                    </a:lnTo>
                    <a:lnTo>
                      <a:pt x="896" y="408"/>
                    </a:lnTo>
                    <a:lnTo>
                      <a:pt x="1059" y="218"/>
                    </a:lnTo>
                    <a:lnTo>
                      <a:pt x="1059" y="0"/>
                    </a:lnTo>
                    <a:lnTo>
                      <a:pt x="1548" y="0"/>
                    </a:lnTo>
                    <a:lnTo>
                      <a:pt x="1548" y="299"/>
                    </a:lnTo>
                    <a:lnTo>
                      <a:pt x="1358" y="517"/>
                    </a:lnTo>
                    <a:lnTo>
                      <a:pt x="1440" y="598"/>
                    </a:lnTo>
                    <a:lnTo>
                      <a:pt x="1304" y="815"/>
                    </a:lnTo>
                    <a:lnTo>
                      <a:pt x="1032" y="870"/>
                    </a:lnTo>
                    <a:lnTo>
                      <a:pt x="1087" y="1060"/>
                    </a:lnTo>
                    <a:lnTo>
                      <a:pt x="950" y="1223"/>
                    </a:lnTo>
                    <a:lnTo>
                      <a:pt x="733" y="979"/>
                    </a:lnTo>
                    <a:lnTo>
                      <a:pt x="326" y="952"/>
                    </a:lnTo>
                    <a:lnTo>
                      <a:pt x="53" y="1005"/>
                    </a:lnTo>
                    <a:lnTo>
                      <a:pt x="0" y="89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3" name="Freeform 7"/>
              <p:cNvSpPr>
                <a:spLocks noChangeArrowheads="1"/>
              </p:cNvSpPr>
              <p:nvPr/>
            </p:nvSpPr>
            <p:spPr bwMode="auto">
              <a:xfrm>
                <a:off x="5529742" y="3916861"/>
                <a:ext cx="571073" cy="265375"/>
              </a:xfrm>
              <a:custGeom>
                <a:avLst/>
                <a:gdLst>
                  <a:gd name="T0" fmla="*/ 54 w 2691"/>
                  <a:gd name="T1" fmla="*/ 489 h 1251"/>
                  <a:gd name="T2" fmla="*/ 190 w 2691"/>
                  <a:gd name="T3" fmla="*/ 624 h 1251"/>
                  <a:gd name="T4" fmla="*/ 353 w 2691"/>
                  <a:gd name="T5" fmla="*/ 652 h 1251"/>
                  <a:gd name="T6" fmla="*/ 380 w 2691"/>
                  <a:gd name="T7" fmla="*/ 516 h 1251"/>
                  <a:gd name="T8" fmla="*/ 516 w 2691"/>
                  <a:gd name="T9" fmla="*/ 624 h 1251"/>
                  <a:gd name="T10" fmla="*/ 625 w 2691"/>
                  <a:gd name="T11" fmla="*/ 570 h 1251"/>
                  <a:gd name="T12" fmla="*/ 978 w 2691"/>
                  <a:gd name="T13" fmla="*/ 544 h 1251"/>
                  <a:gd name="T14" fmla="*/ 1250 w 2691"/>
                  <a:gd name="T15" fmla="*/ 624 h 1251"/>
                  <a:gd name="T16" fmla="*/ 1222 w 2691"/>
                  <a:gd name="T17" fmla="*/ 326 h 1251"/>
                  <a:gd name="T18" fmla="*/ 1440 w 2691"/>
                  <a:gd name="T19" fmla="*/ 163 h 1251"/>
                  <a:gd name="T20" fmla="*/ 1712 w 2691"/>
                  <a:gd name="T21" fmla="*/ 163 h 1251"/>
                  <a:gd name="T22" fmla="*/ 2065 w 2691"/>
                  <a:gd name="T23" fmla="*/ 0 h 1251"/>
                  <a:gd name="T24" fmla="*/ 2690 w 2691"/>
                  <a:gd name="T25" fmla="*/ 136 h 1251"/>
                  <a:gd name="T26" fmla="*/ 2690 w 2691"/>
                  <a:gd name="T27" fmla="*/ 462 h 1251"/>
                  <a:gd name="T28" fmla="*/ 2554 w 2691"/>
                  <a:gd name="T29" fmla="*/ 624 h 1251"/>
                  <a:gd name="T30" fmla="*/ 2636 w 2691"/>
                  <a:gd name="T31" fmla="*/ 733 h 1251"/>
                  <a:gd name="T32" fmla="*/ 2500 w 2691"/>
                  <a:gd name="T33" fmla="*/ 815 h 1251"/>
                  <a:gd name="T34" fmla="*/ 2473 w 2691"/>
                  <a:gd name="T35" fmla="*/ 1005 h 1251"/>
                  <a:gd name="T36" fmla="*/ 2391 w 2691"/>
                  <a:gd name="T37" fmla="*/ 1250 h 1251"/>
                  <a:gd name="T38" fmla="*/ 2038 w 2691"/>
                  <a:gd name="T39" fmla="*/ 1114 h 1251"/>
                  <a:gd name="T40" fmla="*/ 1848 w 2691"/>
                  <a:gd name="T41" fmla="*/ 1250 h 1251"/>
                  <a:gd name="T42" fmla="*/ 1468 w 2691"/>
                  <a:gd name="T43" fmla="*/ 1168 h 1251"/>
                  <a:gd name="T44" fmla="*/ 951 w 2691"/>
                  <a:gd name="T45" fmla="*/ 951 h 1251"/>
                  <a:gd name="T46" fmla="*/ 951 w 2691"/>
                  <a:gd name="T47" fmla="*/ 870 h 1251"/>
                  <a:gd name="T48" fmla="*/ 652 w 2691"/>
                  <a:gd name="T49" fmla="*/ 842 h 1251"/>
                  <a:gd name="T50" fmla="*/ 434 w 2691"/>
                  <a:gd name="T51" fmla="*/ 924 h 1251"/>
                  <a:gd name="T52" fmla="*/ 272 w 2691"/>
                  <a:gd name="T53" fmla="*/ 870 h 1251"/>
                  <a:gd name="T54" fmla="*/ 0 w 2691"/>
                  <a:gd name="T55" fmla="*/ 706 h 1251"/>
                  <a:gd name="T56" fmla="*/ 54 w 2691"/>
                  <a:gd name="T57" fmla="*/ 489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691" h="1251">
                    <a:moveTo>
                      <a:pt x="54" y="489"/>
                    </a:moveTo>
                    <a:lnTo>
                      <a:pt x="190" y="624"/>
                    </a:lnTo>
                    <a:lnTo>
                      <a:pt x="353" y="652"/>
                    </a:lnTo>
                    <a:lnTo>
                      <a:pt x="380" y="516"/>
                    </a:lnTo>
                    <a:lnTo>
                      <a:pt x="516" y="624"/>
                    </a:lnTo>
                    <a:lnTo>
                      <a:pt x="625" y="570"/>
                    </a:lnTo>
                    <a:lnTo>
                      <a:pt x="978" y="544"/>
                    </a:lnTo>
                    <a:lnTo>
                      <a:pt x="1250" y="624"/>
                    </a:lnTo>
                    <a:lnTo>
                      <a:pt x="1222" y="326"/>
                    </a:lnTo>
                    <a:lnTo>
                      <a:pt x="1440" y="163"/>
                    </a:lnTo>
                    <a:lnTo>
                      <a:pt x="1712" y="163"/>
                    </a:lnTo>
                    <a:lnTo>
                      <a:pt x="2065" y="0"/>
                    </a:lnTo>
                    <a:lnTo>
                      <a:pt x="2690" y="136"/>
                    </a:lnTo>
                    <a:lnTo>
                      <a:pt x="2690" y="462"/>
                    </a:lnTo>
                    <a:lnTo>
                      <a:pt x="2554" y="624"/>
                    </a:lnTo>
                    <a:lnTo>
                      <a:pt x="2636" y="733"/>
                    </a:lnTo>
                    <a:lnTo>
                      <a:pt x="2500" y="815"/>
                    </a:lnTo>
                    <a:lnTo>
                      <a:pt x="2473" y="1005"/>
                    </a:lnTo>
                    <a:lnTo>
                      <a:pt x="2391" y="1250"/>
                    </a:lnTo>
                    <a:lnTo>
                      <a:pt x="2038" y="1114"/>
                    </a:lnTo>
                    <a:lnTo>
                      <a:pt x="1848" y="1250"/>
                    </a:lnTo>
                    <a:lnTo>
                      <a:pt x="1468" y="1168"/>
                    </a:lnTo>
                    <a:lnTo>
                      <a:pt x="951" y="951"/>
                    </a:lnTo>
                    <a:lnTo>
                      <a:pt x="951" y="870"/>
                    </a:lnTo>
                    <a:lnTo>
                      <a:pt x="652" y="842"/>
                    </a:lnTo>
                    <a:lnTo>
                      <a:pt x="434" y="924"/>
                    </a:lnTo>
                    <a:lnTo>
                      <a:pt x="272" y="870"/>
                    </a:lnTo>
                    <a:lnTo>
                      <a:pt x="0" y="706"/>
                    </a:lnTo>
                    <a:lnTo>
                      <a:pt x="54" y="48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4" name="Freeform 8"/>
              <p:cNvSpPr>
                <a:spLocks noChangeArrowheads="1"/>
              </p:cNvSpPr>
              <p:nvPr/>
            </p:nvSpPr>
            <p:spPr bwMode="auto">
              <a:xfrm>
                <a:off x="6037988" y="3951557"/>
                <a:ext cx="490429" cy="311324"/>
              </a:xfrm>
              <a:custGeom>
                <a:avLst/>
                <a:gdLst>
                  <a:gd name="T0" fmla="*/ 0 w 2310"/>
                  <a:gd name="T1" fmla="*/ 1087 h 1469"/>
                  <a:gd name="T2" fmla="*/ 82 w 2310"/>
                  <a:gd name="T3" fmla="*/ 842 h 1469"/>
                  <a:gd name="T4" fmla="*/ 109 w 2310"/>
                  <a:gd name="T5" fmla="*/ 652 h 1469"/>
                  <a:gd name="T6" fmla="*/ 245 w 2310"/>
                  <a:gd name="T7" fmla="*/ 570 h 1469"/>
                  <a:gd name="T8" fmla="*/ 163 w 2310"/>
                  <a:gd name="T9" fmla="*/ 461 h 1469"/>
                  <a:gd name="T10" fmla="*/ 299 w 2310"/>
                  <a:gd name="T11" fmla="*/ 299 h 1469"/>
                  <a:gd name="T12" fmla="*/ 490 w 2310"/>
                  <a:gd name="T13" fmla="*/ 299 h 1469"/>
                  <a:gd name="T14" fmla="*/ 599 w 2310"/>
                  <a:gd name="T15" fmla="*/ 434 h 1469"/>
                  <a:gd name="T16" fmla="*/ 843 w 2310"/>
                  <a:gd name="T17" fmla="*/ 461 h 1469"/>
                  <a:gd name="T18" fmla="*/ 925 w 2310"/>
                  <a:gd name="T19" fmla="*/ 272 h 1469"/>
                  <a:gd name="T20" fmla="*/ 1142 w 2310"/>
                  <a:gd name="T21" fmla="*/ 272 h 1469"/>
                  <a:gd name="T22" fmla="*/ 1196 w 2310"/>
                  <a:gd name="T23" fmla="*/ 217 h 1469"/>
                  <a:gd name="T24" fmla="*/ 1413 w 2310"/>
                  <a:gd name="T25" fmla="*/ 244 h 1469"/>
                  <a:gd name="T26" fmla="*/ 1549 w 2310"/>
                  <a:gd name="T27" fmla="*/ 54 h 1469"/>
                  <a:gd name="T28" fmla="*/ 1820 w 2310"/>
                  <a:gd name="T29" fmla="*/ 0 h 1469"/>
                  <a:gd name="T30" fmla="*/ 2065 w 2310"/>
                  <a:gd name="T31" fmla="*/ 81 h 1469"/>
                  <a:gd name="T32" fmla="*/ 2309 w 2310"/>
                  <a:gd name="T33" fmla="*/ 190 h 1469"/>
                  <a:gd name="T34" fmla="*/ 2309 w 2310"/>
                  <a:gd name="T35" fmla="*/ 326 h 1469"/>
                  <a:gd name="T36" fmla="*/ 2146 w 2310"/>
                  <a:gd name="T37" fmla="*/ 461 h 1469"/>
                  <a:gd name="T38" fmla="*/ 1902 w 2310"/>
                  <a:gd name="T39" fmla="*/ 1033 h 1469"/>
                  <a:gd name="T40" fmla="*/ 1522 w 2310"/>
                  <a:gd name="T41" fmla="*/ 1250 h 1469"/>
                  <a:gd name="T42" fmla="*/ 1223 w 2310"/>
                  <a:gd name="T43" fmla="*/ 1250 h 1469"/>
                  <a:gd name="T44" fmla="*/ 816 w 2310"/>
                  <a:gd name="T45" fmla="*/ 1468 h 1469"/>
                  <a:gd name="T46" fmla="*/ 599 w 2310"/>
                  <a:gd name="T47" fmla="*/ 1413 h 1469"/>
                  <a:gd name="T48" fmla="*/ 218 w 2310"/>
                  <a:gd name="T49" fmla="*/ 1114 h 1469"/>
                  <a:gd name="T50" fmla="*/ 0 w 2310"/>
                  <a:gd name="T51" fmla="*/ 1087 h 1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10" h="1469">
                    <a:moveTo>
                      <a:pt x="0" y="1087"/>
                    </a:moveTo>
                    <a:lnTo>
                      <a:pt x="82" y="842"/>
                    </a:lnTo>
                    <a:lnTo>
                      <a:pt x="109" y="652"/>
                    </a:lnTo>
                    <a:lnTo>
                      <a:pt x="245" y="570"/>
                    </a:lnTo>
                    <a:lnTo>
                      <a:pt x="163" y="461"/>
                    </a:lnTo>
                    <a:lnTo>
                      <a:pt x="299" y="299"/>
                    </a:lnTo>
                    <a:lnTo>
                      <a:pt x="490" y="299"/>
                    </a:lnTo>
                    <a:lnTo>
                      <a:pt x="599" y="434"/>
                    </a:lnTo>
                    <a:lnTo>
                      <a:pt x="843" y="461"/>
                    </a:lnTo>
                    <a:lnTo>
                      <a:pt x="925" y="272"/>
                    </a:lnTo>
                    <a:lnTo>
                      <a:pt x="1142" y="272"/>
                    </a:lnTo>
                    <a:lnTo>
                      <a:pt x="1196" y="217"/>
                    </a:lnTo>
                    <a:lnTo>
                      <a:pt x="1413" y="244"/>
                    </a:lnTo>
                    <a:lnTo>
                      <a:pt x="1549" y="54"/>
                    </a:lnTo>
                    <a:lnTo>
                      <a:pt x="1820" y="0"/>
                    </a:lnTo>
                    <a:lnTo>
                      <a:pt x="2065" y="81"/>
                    </a:lnTo>
                    <a:lnTo>
                      <a:pt x="2309" y="190"/>
                    </a:lnTo>
                    <a:lnTo>
                      <a:pt x="2309" y="326"/>
                    </a:lnTo>
                    <a:lnTo>
                      <a:pt x="2146" y="461"/>
                    </a:lnTo>
                    <a:lnTo>
                      <a:pt x="1902" y="1033"/>
                    </a:lnTo>
                    <a:lnTo>
                      <a:pt x="1522" y="1250"/>
                    </a:lnTo>
                    <a:lnTo>
                      <a:pt x="1223" y="1250"/>
                    </a:lnTo>
                    <a:lnTo>
                      <a:pt x="816" y="1468"/>
                    </a:lnTo>
                    <a:lnTo>
                      <a:pt x="599" y="1413"/>
                    </a:lnTo>
                    <a:lnTo>
                      <a:pt x="218" y="1114"/>
                    </a:lnTo>
                    <a:lnTo>
                      <a:pt x="0" y="108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5" name="Freeform 9"/>
              <p:cNvSpPr>
                <a:spLocks noChangeArrowheads="1"/>
              </p:cNvSpPr>
              <p:nvPr/>
            </p:nvSpPr>
            <p:spPr bwMode="auto">
              <a:xfrm>
                <a:off x="6540608" y="4385722"/>
                <a:ext cx="484803" cy="346019"/>
              </a:xfrm>
              <a:custGeom>
                <a:avLst/>
                <a:gdLst>
                  <a:gd name="T0" fmla="*/ 54 w 2284"/>
                  <a:gd name="T1" fmla="*/ 109 h 1632"/>
                  <a:gd name="T2" fmla="*/ 135 w 2284"/>
                  <a:gd name="T3" fmla="*/ 136 h 1632"/>
                  <a:gd name="T4" fmla="*/ 135 w 2284"/>
                  <a:gd name="T5" fmla="*/ 353 h 1632"/>
                  <a:gd name="T6" fmla="*/ 1169 w 2284"/>
                  <a:gd name="T7" fmla="*/ 326 h 1632"/>
                  <a:gd name="T8" fmla="*/ 1657 w 2284"/>
                  <a:gd name="T9" fmla="*/ 0 h 1632"/>
                  <a:gd name="T10" fmla="*/ 2283 w 2284"/>
                  <a:gd name="T11" fmla="*/ 163 h 1632"/>
                  <a:gd name="T12" fmla="*/ 2283 w 2284"/>
                  <a:gd name="T13" fmla="*/ 299 h 1632"/>
                  <a:gd name="T14" fmla="*/ 2147 w 2284"/>
                  <a:gd name="T15" fmla="*/ 380 h 1632"/>
                  <a:gd name="T16" fmla="*/ 2092 w 2284"/>
                  <a:gd name="T17" fmla="*/ 652 h 1632"/>
                  <a:gd name="T18" fmla="*/ 1930 w 2284"/>
                  <a:gd name="T19" fmla="*/ 815 h 1632"/>
                  <a:gd name="T20" fmla="*/ 2065 w 2284"/>
                  <a:gd name="T21" fmla="*/ 870 h 1632"/>
                  <a:gd name="T22" fmla="*/ 2228 w 2284"/>
                  <a:gd name="T23" fmla="*/ 1169 h 1632"/>
                  <a:gd name="T24" fmla="*/ 1848 w 2284"/>
                  <a:gd name="T25" fmla="*/ 1087 h 1632"/>
                  <a:gd name="T26" fmla="*/ 1712 w 2284"/>
                  <a:gd name="T27" fmla="*/ 1169 h 1632"/>
                  <a:gd name="T28" fmla="*/ 1604 w 2284"/>
                  <a:gd name="T29" fmla="*/ 1169 h 1632"/>
                  <a:gd name="T30" fmla="*/ 1576 w 2284"/>
                  <a:gd name="T31" fmla="*/ 1305 h 1632"/>
                  <a:gd name="T32" fmla="*/ 1467 w 2284"/>
                  <a:gd name="T33" fmla="*/ 1305 h 1632"/>
                  <a:gd name="T34" fmla="*/ 1467 w 2284"/>
                  <a:gd name="T35" fmla="*/ 1522 h 1632"/>
                  <a:gd name="T36" fmla="*/ 978 w 2284"/>
                  <a:gd name="T37" fmla="*/ 1576 h 1632"/>
                  <a:gd name="T38" fmla="*/ 788 w 2284"/>
                  <a:gd name="T39" fmla="*/ 1467 h 1632"/>
                  <a:gd name="T40" fmla="*/ 652 w 2284"/>
                  <a:gd name="T41" fmla="*/ 1467 h 1632"/>
                  <a:gd name="T42" fmla="*/ 597 w 2284"/>
                  <a:gd name="T43" fmla="*/ 1549 h 1632"/>
                  <a:gd name="T44" fmla="*/ 217 w 2284"/>
                  <a:gd name="T45" fmla="*/ 1631 h 1632"/>
                  <a:gd name="T46" fmla="*/ 217 w 2284"/>
                  <a:gd name="T47" fmla="*/ 1359 h 1632"/>
                  <a:gd name="T48" fmla="*/ 27 w 2284"/>
                  <a:gd name="T49" fmla="*/ 1169 h 1632"/>
                  <a:gd name="T50" fmla="*/ 27 w 2284"/>
                  <a:gd name="T51" fmla="*/ 843 h 1632"/>
                  <a:gd name="T52" fmla="*/ 135 w 2284"/>
                  <a:gd name="T53" fmla="*/ 706 h 1632"/>
                  <a:gd name="T54" fmla="*/ 135 w 2284"/>
                  <a:gd name="T55" fmla="*/ 598 h 1632"/>
                  <a:gd name="T56" fmla="*/ 0 w 2284"/>
                  <a:gd name="T57" fmla="*/ 489 h 1632"/>
                  <a:gd name="T58" fmla="*/ 0 w 2284"/>
                  <a:gd name="T59" fmla="*/ 191 h 1632"/>
                  <a:gd name="T60" fmla="*/ 54 w 2284"/>
                  <a:gd name="T61" fmla="*/ 109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284" h="1632">
                    <a:moveTo>
                      <a:pt x="54" y="109"/>
                    </a:moveTo>
                    <a:lnTo>
                      <a:pt x="135" y="136"/>
                    </a:lnTo>
                    <a:lnTo>
                      <a:pt x="135" y="353"/>
                    </a:lnTo>
                    <a:lnTo>
                      <a:pt x="1169" y="326"/>
                    </a:lnTo>
                    <a:lnTo>
                      <a:pt x="1657" y="0"/>
                    </a:lnTo>
                    <a:lnTo>
                      <a:pt x="2283" y="163"/>
                    </a:lnTo>
                    <a:lnTo>
                      <a:pt x="2283" y="299"/>
                    </a:lnTo>
                    <a:lnTo>
                      <a:pt x="2147" y="380"/>
                    </a:lnTo>
                    <a:lnTo>
                      <a:pt x="2092" y="652"/>
                    </a:lnTo>
                    <a:lnTo>
                      <a:pt x="1930" y="815"/>
                    </a:lnTo>
                    <a:lnTo>
                      <a:pt x="2065" y="870"/>
                    </a:lnTo>
                    <a:lnTo>
                      <a:pt x="2228" y="1169"/>
                    </a:lnTo>
                    <a:lnTo>
                      <a:pt x="1848" y="1087"/>
                    </a:lnTo>
                    <a:lnTo>
                      <a:pt x="1712" y="1169"/>
                    </a:lnTo>
                    <a:lnTo>
                      <a:pt x="1604" y="1169"/>
                    </a:lnTo>
                    <a:lnTo>
                      <a:pt x="1576" y="1305"/>
                    </a:lnTo>
                    <a:lnTo>
                      <a:pt x="1467" y="1305"/>
                    </a:lnTo>
                    <a:lnTo>
                      <a:pt x="1467" y="1522"/>
                    </a:lnTo>
                    <a:lnTo>
                      <a:pt x="978" y="1576"/>
                    </a:lnTo>
                    <a:lnTo>
                      <a:pt x="788" y="1467"/>
                    </a:lnTo>
                    <a:lnTo>
                      <a:pt x="652" y="1467"/>
                    </a:lnTo>
                    <a:lnTo>
                      <a:pt x="597" y="1549"/>
                    </a:lnTo>
                    <a:lnTo>
                      <a:pt x="217" y="1631"/>
                    </a:lnTo>
                    <a:lnTo>
                      <a:pt x="217" y="1359"/>
                    </a:lnTo>
                    <a:lnTo>
                      <a:pt x="27" y="1169"/>
                    </a:lnTo>
                    <a:lnTo>
                      <a:pt x="27" y="843"/>
                    </a:lnTo>
                    <a:lnTo>
                      <a:pt x="135" y="706"/>
                    </a:lnTo>
                    <a:lnTo>
                      <a:pt x="135" y="598"/>
                    </a:lnTo>
                    <a:lnTo>
                      <a:pt x="0" y="489"/>
                    </a:lnTo>
                    <a:lnTo>
                      <a:pt x="0" y="191"/>
                    </a:lnTo>
                    <a:lnTo>
                      <a:pt x="54" y="10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6" name="Freeform 10"/>
              <p:cNvSpPr>
                <a:spLocks noChangeArrowheads="1"/>
              </p:cNvSpPr>
              <p:nvPr/>
            </p:nvSpPr>
            <p:spPr bwMode="auto">
              <a:xfrm>
                <a:off x="6361502" y="3940304"/>
                <a:ext cx="727673" cy="519498"/>
              </a:xfrm>
              <a:custGeom>
                <a:avLst/>
                <a:gdLst>
                  <a:gd name="T0" fmla="*/ 787 w 3425"/>
                  <a:gd name="T1" fmla="*/ 244 h 2446"/>
                  <a:gd name="T2" fmla="*/ 1358 w 3425"/>
                  <a:gd name="T3" fmla="*/ 244 h 2446"/>
                  <a:gd name="T4" fmla="*/ 1630 w 3425"/>
                  <a:gd name="T5" fmla="*/ 353 h 2446"/>
                  <a:gd name="T6" fmla="*/ 1929 w 3425"/>
                  <a:gd name="T7" fmla="*/ 162 h 2446"/>
                  <a:gd name="T8" fmla="*/ 2200 w 3425"/>
                  <a:gd name="T9" fmla="*/ 0 h 2446"/>
                  <a:gd name="T10" fmla="*/ 2391 w 3425"/>
                  <a:gd name="T11" fmla="*/ 135 h 2446"/>
                  <a:gd name="T12" fmla="*/ 2446 w 3425"/>
                  <a:gd name="T13" fmla="*/ 298 h 2446"/>
                  <a:gd name="T14" fmla="*/ 2826 w 3425"/>
                  <a:gd name="T15" fmla="*/ 652 h 2446"/>
                  <a:gd name="T16" fmla="*/ 2880 w 3425"/>
                  <a:gd name="T17" fmla="*/ 1385 h 2446"/>
                  <a:gd name="T18" fmla="*/ 3016 w 3425"/>
                  <a:gd name="T19" fmla="*/ 1467 h 2446"/>
                  <a:gd name="T20" fmla="*/ 3287 w 3425"/>
                  <a:gd name="T21" fmla="*/ 1358 h 2446"/>
                  <a:gd name="T22" fmla="*/ 3424 w 3425"/>
                  <a:gd name="T23" fmla="*/ 1413 h 2446"/>
                  <a:gd name="T24" fmla="*/ 3424 w 3425"/>
                  <a:gd name="T25" fmla="*/ 1603 h 2446"/>
                  <a:gd name="T26" fmla="*/ 3287 w 3425"/>
                  <a:gd name="T27" fmla="*/ 1657 h 2446"/>
                  <a:gd name="T28" fmla="*/ 3287 w 3425"/>
                  <a:gd name="T29" fmla="*/ 1522 h 2446"/>
                  <a:gd name="T30" fmla="*/ 3206 w 3425"/>
                  <a:gd name="T31" fmla="*/ 1549 h 2446"/>
                  <a:gd name="T32" fmla="*/ 3179 w 3425"/>
                  <a:gd name="T33" fmla="*/ 1766 h 2446"/>
                  <a:gd name="T34" fmla="*/ 3125 w 3425"/>
                  <a:gd name="T35" fmla="*/ 2255 h 2446"/>
                  <a:gd name="T36" fmla="*/ 2499 w 3425"/>
                  <a:gd name="T37" fmla="*/ 2092 h 2446"/>
                  <a:gd name="T38" fmla="*/ 2011 w 3425"/>
                  <a:gd name="T39" fmla="*/ 2418 h 2446"/>
                  <a:gd name="T40" fmla="*/ 977 w 3425"/>
                  <a:gd name="T41" fmla="*/ 2445 h 2446"/>
                  <a:gd name="T42" fmla="*/ 977 w 3425"/>
                  <a:gd name="T43" fmla="*/ 2228 h 2446"/>
                  <a:gd name="T44" fmla="*/ 896 w 3425"/>
                  <a:gd name="T45" fmla="*/ 2201 h 2446"/>
                  <a:gd name="T46" fmla="*/ 842 w 3425"/>
                  <a:gd name="T47" fmla="*/ 2119 h 2446"/>
                  <a:gd name="T48" fmla="*/ 869 w 3425"/>
                  <a:gd name="T49" fmla="*/ 2010 h 2446"/>
                  <a:gd name="T50" fmla="*/ 787 w 3425"/>
                  <a:gd name="T51" fmla="*/ 1956 h 2446"/>
                  <a:gd name="T52" fmla="*/ 678 w 3425"/>
                  <a:gd name="T53" fmla="*/ 2037 h 2446"/>
                  <a:gd name="T54" fmla="*/ 597 w 3425"/>
                  <a:gd name="T55" fmla="*/ 1983 h 2446"/>
                  <a:gd name="T56" fmla="*/ 461 w 3425"/>
                  <a:gd name="T57" fmla="*/ 1983 h 2446"/>
                  <a:gd name="T58" fmla="*/ 461 w 3425"/>
                  <a:gd name="T59" fmla="*/ 1739 h 2446"/>
                  <a:gd name="T60" fmla="*/ 298 w 3425"/>
                  <a:gd name="T61" fmla="*/ 1739 h 2446"/>
                  <a:gd name="T62" fmla="*/ 0 w 3425"/>
                  <a:gd name="T63" fmla="*/ 1304 h 2446"/>
                  <a:gd name="T64" fmla="*/ 380 w 3425"/>
                  <a:gd name="T65" fmla="*/ 1087 h 2446"/>
                  <a:gd name="T66" fmla="*/ 624 w 3425"/>
                  <a:gd name="T67" fmla="*/ 515 h 2446"/>
                  <a:gd name="T68" fmla="*/ 787 w 3425"/>
                  <a:gd name="T69" fmla="*/ 380 h 2446"/>
                  <a:gd name="T70" fmla="*/ 787 w 3425"/>
                  <a:gd name="T71" fmla="*/ 244 h 2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25" h="2446">
                    <a:moveTo>
                      <a:pt x="787" y="244"/>
                    </a:moveTo>
                    <a:lnTo>
                      <a:pt x="1358" y="244"/>
                    </a:lnTo>
                    <a:lnTo>
                      <a:pt x="1630" y="353"/>
                    </a:lnTo>
                    <a:lnTo>
                      <a:pt x="1929" y="162"/>
                    </a:lnTo>
                    <a:lnTo>
                      <a:pt x="2200" y="0"/>
                    </a:lnTo>
                    <a:lnTo>
                      <a:pt x="2391" y="135"/>
                    </a:lnTo>
                    <a:lnTo>
                      <a:pt x="2446" y="298"/>
                    </a:lnTo>
                    <a:lnTo>
                      <a:pt x="2826" y="652"/>
                    </a:lnTo>
                    <a:lnTo>
                      <a:pt x="2880" y="1385"/>
                    </a:lnTo>
                    <a:lnTo>
                      <a:pt x="3016" y="1467"/>
                    </a:lnTo>
                    <a:lnTo>
                      <a:pt x="3287" y="1358"/>
                    </a:lnTo>
                    <a:lnTo>
                      <a:pt x="3424" y="1413"/>
                    </a:lnTo>
                    <a:lnTo>
                      <a:pt x="3424" y="1603"/>
                    </a:lnTo>
                    <a:lnTo>
                      <a:pt x="3287" y="1657"/>
                    </a:lnTo>
                    <a:lnTo>
                      <a:pt x="3287" y="1522"/>
                    </a:lnTo>
                    <a:lnTo>
                      <a:pt x="3206" y="1549"/>
                    </a:lnTo>
                    <a:lnTo>
                      <a:pt x="3179" y="1766"/>
                    </a:lnTo>
                    <a:lnTo>
                      <a:pt x="3125" y="2255"/>
                    </a:lnTo>
                    <a:lnTo>
                      <a:pt x="2499" y="2092"/>
                    </a:lnTo>
                    <a:lnTo>
                      <a:pt x="2011" y="2418"/>
                    </a:lnTo>
                    <a:lnTo>
                      <a:pt x="977" y="2445"/>
                    </a:lnTo>
                    <a:lnTo>
                      <a:pt x="977" y="2228"/>
                    </a:lnTo>
                    <a:lnTo>
                      <a:pt x="896" y="2201"/>
                    </a:lnTo>
                    <a:lnTo>
                      <a:pt x="842" y="2119"/>
                    </a:lnTo>
                    <a:lnTo>
                      <a:pt x="869" y="2010"/>
                    </a:lnTo>
                    <a:lnTo>
                      <a:pt x="787" y="1956"/>
                    </a:lnTo>
                    <a:lnTo>
                      <a:pt x="678" y="2037"/>
                    </a:lnTo>
                    <a:lnTo>
                      <a:pt x="597" y="1983"/>
                    </a:lnTo>
                    <a:lnTo>
                      <a:pt x="461" y="1983"/>
                    </a:lnTo>
                    <a:lnTo>
                      <a:pt x="461" y="1739"/>
                    </a:lnTo>
                    <a:lnTo>
                      <a:pt x="298" y="1739"/>
                    </a:lnTo>
                    <a:lnTo>
                      <a:pt x="0" y="1304"/>
                    </a:lnTo>
                    <a:lnTo>
                      <a:pt x="380" y="1087"/>
                    </a:lnTo>
                    <a:lnTo>
                      <a:pt x="624" y="515"/>
                    </a:lnTo>
                    <a:lnTo>
                      <a:pt x="787" y="380"/>
                    </a:lnTo>
                    <a:lnTo>
                      <a:pt x="787" y="244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7" name="Freeform 11"/>
              <p:cNvSpPr>
                <a:spLocks noChangeArrowheads="1"/>
              </p:cNvSpPr>
              <p:nvPr/>
            </p:nvSpPr>
            <p:spPr bwMode="auto">
              <a:xfrm>
                <a:off x="5454724" y="1519108"/>
                <a:ext cx="1247172" cy="1351257"/>
              </a:xfrm>
              <a:custGeom>
                <a:avLst/>
                <a:gdLst>
                  <a:gd name="T0" fmla="*/ 1685 w 5871"/>
                  <a:gd name="T1" fmla="*/ 5816 h 6360"/>
                  <a:gd name="T2" fmla="*/ 1576 w 5871"/>
                  <a:gd name="T3" fmla="*/ 5598 h 6360"/>
                  <a:gd name="T4" fmla="*/ 1495 w 5871"/>
                  <a:gd name="T5" fmla="*/ 5653 h 6360"/>
                  <a:gd name="T6" fmla="*/ 1495 w 5871"/>
                  <a:gd name="T7" fmla="*/ 5843 h 6360"/>
                  <a:gd name="T8" fmla="*/ 1006 w 5871"/>
                  <a:gd name="T9" fmla="*/ 6088 h 6360"/>
                  <a:gd name="T10" fmla="*/ 761 w 5871"/>
                  <a:gd name="T11" fmla="*/ 6332 h 6360"/>
                  <a:gd name="T12" fmla="*/ 435 w 5871"/>
                  <a:gd name="T13" fmla="*/ 6359 h 6360"/>
                  <a:gd name="T14" fmla="*/ 0 w 5871"/>
                  <a:gd name="T15" fmla="*/ 5843 h 6360"/>
                  <a:gd name="T16" fmla="*/ 191 w 5871"/>
                  <a:gd name="T17" fmla="*/ 5734 h 6360"/>
                  <a:gd name="T18" fmla="*/ 0 w 5871"/>
                  <a:gd name="T19" fmla="*/ 5489 h 6360"/>
                  <a:gd name="T20" fmla="*/ 136 w 5871"/>
                  <a:gd name="T21" fmla="*/ 5300 h 6360"/>
                  <a:gd name="T22" fmla="*/ 300 w 5871"/>
                  <a:gd name="T23" fmla="*/ 4131 h 6360"/>
                  <a:gd name="T24" fmla="*/ 544 w 5871"/>
                  <a:gd name="T25" fmla="*/ 4104 h 6360"/>
                  <a:gd name="T26" fmla="*/ 924 w 5871"/>
                  <a:gd name="T27" fmla="*/ 3832 h 6360"/>
                  <a:gd name="T28" fmla="*/ 1522 w 5871"/>
                  <a:gd name="T29" fmla="*/ 3587 h 6360"/>
                  <a:gd name="T30" fmla="*/ 2066 w 5871"/>
                  <a:gd name="T31" fmla="*/ 2908 h 6360"/>
                  <a:gd name="T32" fmla="*/ 2963 w 5871"/>
                  <a:gd name="T33" fmla="*/ 1549 h 6360"/>
                  <a:gd name="T34" fmla="*/ 3071 w 5871"/>
                  <a:gd name="T35" fmla="*/ 1141 h 6360"/>
                  <a:gd name="T36" fmla="*/ 3506 w 5871"/>
                  <a:gd name="T37" fmla="*/ 897 h 6360"/>
                  <a:gd name="T38" fmla="*/ 4158 w 5871"/>
                  <a:gd name="T39" fmla="*/ 380 h 6360"/>
                  <a:gd name="T40" fmla="*/ 4756 w 5871"/>
                  <a:gd name="T41" fmla="*/ 82 h 6360"/>
                  <a:gd name="T42" fmla="*/ 5109 w 5871"/>
                  <a:gd name="T43" fmla="*/ 0 h 6360"/>
                  <a:gd name="T44" fmla="*/ 5544 w 5871"/>
                  <a:gd name="T45" fmla="*/ 82 h 6360"/>
                  <a:gd name="T46" fmla="*/ 5870 w 5871"/>
                  <a:gd name="T47" fmla="*/ 299 h 6360"/>
                  <a:gd name="T48" fmla="*/ 5679 w 5871"/>
                  <a:gd name="T49" fmla="*/ 734 h 6360"/>
                  <a:gd name="T50" fmla="*/ 5353 w 5871"/>
                  <a:gd name="T51" fmla="*/ 435 h 6360"/>
                  <a:gd name="T52" fmla="*/ 5082 w 5871"/>
                  <a:gd name="T53" fmla="*/ 543 h 6360"/>
                  <a:gd name="T54" fmla="*/ 4918 w 5871"/>
                  <a:gd name="T55" fmla="*/ 1141 h 6360"/>
                  <a:gd name="T56" fmla="*/ 4701 w 5871"/>
                  <a:gd name="T57" fmla="*/ 1114 h 6360"/>
                  <a:gd name="T58" fmla="*/ 4510 w 5871"/>
                  <a:gd name="T59" fmla="*/ 1196 h 6360"/>
                  <a:gd name="T60" fmla="*/ 4349 w 5871"/>
                  <a:gd name="T61" fmla="*/ 978 h 6360"/>
                  <a:gd name="T62" fmla="*/ 4131 w 5871"/>
                  <a:gd name="T63" fmla="*/ 843 h 6360"/>
                  <a:gd name="T64" fmla="*/ 4131 w 5871"/>
                  <a:gd name="T65" fmla="*/ 951 h 6360"/>
                  <a:gd name="T66" fmla="*/ 3941 w 5871"/>
                  <a:gd name="T67" fmla="*/ 1277 h 6360"/>
                  <a:gd name="T68" fmla="*/ 3561 w 5871"/>
                  <a:gd name="T69" fmla="*/ 1331 h 6360"/>
                  <a:gd name="T70" fmla="*/ 3506 w 5871"/>
                  <a:gd name="T71" fmla="*/ 1522 h 6360"/>
                  <a:gd name="T72" fmla="*/ 3344 w 5871"/>
                  <a:gd name="T73" fmla="*/ 1549 h 6360"/>
                  <a:gd name="T74" fmla="*/ 3180 w 5871"/>
                  <a:gd name="T75" fmla="*/ 1821 h 6360"/>
                  <a:gd name="T76" fmla="*/ 3126 w 5871"/>
                  <a:gd name="T77" fmla="*/ 2119 h 6360"/>
                  <a:gd name="T78" fmla="*/ 2990 w 5871"/>
                  <a:gd name="T79" fmla="*/ 2147 h 6360"/>
                  <a:gd name="T80" fmla="*/ 2936 w 5871"/>
                  <a:gd name="T81" fmla="*/ 2445 h 6360"/>
                  <a:gd name="T82" fmla="*/ 2800 w 5871"/>
                  <a:gd name="T83" fmla="*/ 2445 h 6360"/>
                  <a:gd name="T84" fmla="*/ 2772 w 5871"/>
                  <a:gd name="T85" fmla="*/ 2745 h 6360"/>
                  <a:gd name="T86" fmla="*/ 2555 w 5871"/>
                  <a:gd name="T87" fmla="*/ 3126 h 6360"/>
                  <a:gd name="T88" fmla="*/ 2636 w 5871"/>
                  <a:gd name="T89" fmla="*/ 3315 h 6360"/>
                  <a:gd name="T90" fmla="*/ 2555 w 5871"/>
                  <a:gd name="T91" fmla="*/ 3424 h 6360"/>
                  <a:gd name="T92" fmla="*/ 2229 w 5871"/>
                  <a:gd name="T93" fmla="*/ 3397 h 6360"/>
                  <a:gd name="T94" fmla="*/ 2039 w 5871"/>
                  <a:gd name="T95" fmla="*/ 4104 h 6360"/>
                  <a:gd name="T96" fmla="*/ 2066 w 5871"/>
                  <a:gd name="T97" fmla="*/ 4620 h 6360"/>
                  <a:gd name="T98" fmla="*/ 2229 w 5871"/>
                  <a:gd name="T99" fmla="*/ 4865 h 6360"/>
                  <a:gd name="T100" fmla="*/ 2066 w 5871"/>
                  <a:gd name="T101" fmla="*/ 4974 h 6360"/>
                  <a:gd name="T102" fmla="*/ 2011 w 5871"/>
                  <a:gd name="T103" fmla="*/ 5489 h 6360"/>
                  <a:gd name="T104" fmla="*/ 1794 w 5871"/>
                  <a:gd name="T105" fmla="*/ 5816 h 6360"/>
                  <a:gd name="T106" fmla="*/ 1685 w 5871"/>
                  <a:gd name="T107" fmla="*/ 5816 h 6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71" h="6360">
                    <a:moveTo>
                      <a:pt x="1685" y="5816"/>
                    </a:moveTo>
                    <a:lnTo>
                      <a:pt x="1576" y="5598"/>
                    </a:lnTo>
                    <a:lnTo>
                      <a:pt x="1495" y="5653"/>
                    </a:lnTo>
                    <a:lnTo>
                      <a:pt x="1495" y="5843"/>
                    </a:lnTo>
                    <a:lnTo>
                      <a:pt x="1006" y="6088"/>
                    </a:lnTo>
                    <a:lnTo>
                      <a:pt x="761" y="6332"/>
                    </a:lnTo>
                    <a:lnTo>
                      <a:pt x="435" y="6359"/>
                    </a:lnTo>
                    <a:lnTo>
                      <a:pt x="0" y="5843"/>
                    </a:lnTo>
                    <a:lnTo>
                      <a:pt x="191" y="5734"/>
                    </a:lnTo>
                    <a:lnTo>
                      <a:pt x="0" y="5489"/>
                    </a:lnTo>
                    <a:lnTo>
                      <a:pt x="136" y="5300"/>
                    </a:lnTo>
                    <a:lnTo>
                      <a:pt x="300" y="4131"/>
                    </a:lnTo>
                    <a:lnTo>
                      <a:pt x="544" y="4104"/>
                    </a:lnTo>
                    <a:lnTo>
                      <a:pt x="924" y="3832"/>
                    </a:lnTo>
                    <a:lnTo>
                      <a:pt x="1522" y="3587"/>
                    </a:lnTo>
                    <a:lnTo>
                      <a:pt x="2066" y="2908"/>
                    </a:lnTo>
                    <a:lnTo>
                      <a:pt x="2963" y="1549"/>
                    </a:lnTo>
                    <a:lnTo>
                      <a:pt x="3071" y="1141"/>
                    </a:lnTo>
                    <a:lnTo>
                      <a:pt x="3506" y="897"/>
                    </a:lnTo>
                    <a:lnTo>
                      <a:pt x="4158" y="380"/>
                    </a:lnTo>
                    <a:lnTo>
                      <a:pt x="4756" y="82"/>
                    </a:lnTo>
                    <a:lnTo>
                      <a:pt x="5109" y="0"/>
                    </a:lnTo>
                    <a:lnTo>
                      <a:pt x="5544" y="82"/>
                    </a:lnTo>
                    <a:lnTo>
                      <a:pt x="5870" y="299"/>
                    </a:lnTo>
                    <a:lnTo>
                      <a:pt x="5679" y="734"/>
                    </a:lnTo>
                    <a:lnTo>
                      <a:pt x="5353" y="435"/>
                    </a:lnTo>
                    <a:lnTo>
                      <a:pt x="5082" y="543"/>
                    </a:lnTo>
                    <a:lnTo>
                      <a:pt x="4918" y="1141"/>
                    </a:lnTo>
                    <a:lnTo>
                      <a:pt x="4701" y="1114"/>
                    </a:lnTo>
                    <a:lnTo>
                      <a:pt x="4510" y="1196"/>
                    </a:lnTo>
                    <a:lnTo>
                      <a:pt x="4349" y="978"/>
                    </a:lnTo>
                    <a:lnTo>
                      <a:pt x="4131" y="843"/>
                    </a:lnTo>
                    <a:lnTo>
                      <a:pt x="4131" y="951"/>
                    </a:lnTo>
                    <a:lnTo>
                      <a:pt x="3941" y="1277"/>
                    </a:lnTo>
                    <a:lnTo>
                      <a:pt x="3561" y="1331"/>
                    </a:lnTo>
                    <a:lnTo>
                      <a:pt x="3506" y="1522"/>
                    </a:lnTo>
                    <a:lnTo>
                      <a:pt x="3344" y="1549"/>
                    </a:lnTo>
                    <a:lnTo>
                      <a:pt x="3180" y="1821"/>
                    </a:lnTo>
                    <a:lnTo>
                      <a:pt x="3126" y="2119"/>
                    </a:lnTo>
                    <a:lnTo>
                      <a:pt x="2990" y="2147"/>
                    </a:lnTo>
                    <a:lnTo>
                      <a:pt x="2936" y="2445"/>
                    </a:lnTo>
                    <a:lnTo>
                      <a:pt x="2800" y="2445"/>
                    </a:lnTo>
                    <a:lnTo>
                      <a:pt x="2772" y="2745"/>
                    </a:lnTo>
                    <a:lnTo>
                      <a:pt x="2555" y="3126"/>
                    </a:lnTo>
                    <a:lnTo>
                      <a:pt x="2636" y="3315"/>
                    </a:lnTo>
                    <a:lnTo>
                      <a:pt x="2555" y="3424"/>
                    </a:lnTo>
                    <a:lnTo>
                      <a:pt x="2229" y="3397"/>
                    </a:lnTo>
                    <a:lnTo>
                      <a:pt x="2039" y="4104"/>
                    </a:lnTo>
                    <a:lnTo>
                      <a:pt x="2066" y="4620"/>
                    </a:lnTo>
                    <a:lnTo>
                      <a:pt x="2229" y="4865"/>
                    </a:lnTo>
                    <a:lnTo>
                      <a:pt x="2066" y="4974"/>
                    </a:lnTo>
                    <a:lnTo>
                      <a:pt x="2011" y="5489"/>
                    </a:lnTo>
                    <a:lnTo>
                      <a:pt x="1794" y="5816"/>
                    </a:lnTo>
                    <a:lnTo>
                      <a:pt x="1685" y="5816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8" name="Freeform 12"/>
              <p:cNvSpPr>
                <a:spLocks noChangeArrowheads="1"/>
              </p:cNvSpPr>
              <p:nvPr/>
            </p:nvSpPr>
            <p:spPr bwMode="auto">
              <a:xfrm>
                <a:off x="4246937" y="2905998"/>
                <a:ext cx="368525" cy="368525"/>
              </a:xfrm>
              <a:custGeom>
                <a:avLst/>
                <a:gdLst>
                  <a:gd name="T0" fmla="*/ 1657 w 1739"/>
                  <a:gd name="T1" fmla="*/ 814 h 1739"/>
                  <a:gd name="T2" fmla="*/ 1630 w 1739"/>
                  <a:gd name="T3" fmla="*/ 923 h 1739"/>
                  <a:gd name="T4" fmla="*/ 1602 w 1739"/>
                  <a:gd name="T5" fmla="*/ 1222 h 1739"/>
                  <a:gd name="T6" fmla="*/ 1222 w 1739"/>
                  <a:gd name="T7" fmla="*/ 1684 h 1739"/>
                  <a:gd name="T8" fmla="*/ 978 w 1739"/>
                  <a:gd name="T9" fmla="*/ 1657 h 1739"/>
                  <a:gd name="T10" fmla="*/ 434 w 1739"/>
                  <a:gd name="T11" fmla="*/ 1738 h 1739"/>
                  <a:gd name="T12" fmla="*/ 135 w 1739"/>
                  <a:gd name="T13" fmla="*/ 1657 h 1739"/>
                  <a:gd name="T14" fmla="*/ 0 w 1739"/>
                  <a:gd name="T15" fmla="*/ 1331 h 1739"/>
                  <a:gd name="T16" fmla="*/ 108 w 1739"/>
                  <a:gd name="T17" fmla="*/ 1222 h 1739"/>
                  <a:gd name="T18" fmla="*/ 298 w 1739"/>
                  <a:gd name="T19" fmla="*/ 1141 h 1739"/>
                  <a:gd name="T20" fmla="*/ 488 w 1739"/>
                  <a:gd name="T21" fmla="*/ 951 h 1739"/>
                  <a:gd name="T22" fmla="*/ 597 w 1739"/>
                  <a:gd name="T23" fmla="*/ 923 h 1739"/>
                  <a:gd name="T24" fmla="*/ 461 w 1739"/>
                  <a:gd name="T25" fmla="*/ 761 h 1739"/>
                  <a:gd name="T26" fmla="*/ 353 w 1739"/>
                  <a:gd name="T27" fmla="*/ 570 h 1739"/>
                  <a:gd name="T28" fmla="*/ 570 w 1739"/>
                  <a:gd name="T29" fmla="*/ 488 h 1739"/>
                  <a:gd name="T30" fmla="*/ 515 w 1739"/>
                  <a:gd name="T31" fmla="*/ 298 h 1739"/>
                  <a:gd name="T32" fmla="*/ 570 w 1739"/>
                  <a:gd name="T33" fmla="*/ 217 h 1739"/>
                  <a:gd name="T34" fmla="*/ 706 w 1739"/>
                  <a:gd name="T35" fmla="*/ 217 h 1739"/>
                  <a:gd name="T36" fmla="*/ 923 w 1739"/>
                  <a:gd name="T37" fmla="*/ 407 h 1739"/>
                  <a:gd name="T38" fmla="*/ 1141 w 1739"/>
                  <a:gd name="T39" fmla="*/ 298 h 1739"/>
                  <a:gd name="T40" fmla="*/ 1032 w 1739"/>
                  <a:gd name="T41" fmla="*/ 217 h 1739"/>
                  <a:gd name="T42" fmla="*/ 1087 w 1739"/>
                  <a:gd name="T43" fmla="*/ 135 h 1739"/>
                  <a:gd name="T44" fmla="*/ 1168 w 1739"/>
                  <a:gd name="T45" fmla="*/ 135 h 1739"/>
                  <a:gd name="T46" fmla="*/ 1222 w 1739"/>
                  <a:gd name="T47" fmla="*/ 0 h 1739"/>
                  <a:gd name="T48" fmla="*/ 1494 w 1739"/>
                  <a:gd name="T49" fmla="*/ 0 h 1739"/>
                  <a:gd name="T50" fmla="*/ 1738 w 1739"/>
                  <a:gd name="T51" fmla="*/ 108 h 1739"/>
                  <a:gd name="T52" fmla="*/ 1630 w 1739"/>
                  <a:gd name="T53" fmla="*/ 135 h 1739"/>
                  <a:gd name="T54" fmla="*/ 1304 w 1739"/>
                  <a:gd name="T55" fmla="*/ 217 h 1739"/>
                  <a:gd name="T56" fmla="*/ 1168 w 1739"/>
                  <a:gd name="T57" fmla="*/ 407 h 1739"/>
                  <a:gd name="T58" fmla="*/ 1276 w 1739"/>
                  <a:gd name="T59" fmla="*/ 652 h 1739"/>
                  <a:gd name="T60" fmla="*/ 1413 w 1739"/>
                  <a:gd name="T61" fmla="*/ 543 h 1739"/>
                  <a:gd name="T62" fmla="*/ 1522 w 1739"/>
                  <a:gd name="T63" fmla="*/ 761 h 1739"/>
                  <a:gd name="T64" fmla="*/ 1657 w 1739"/>
                  <a:gd name="T65" fmla="*/ 814 h 1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39" h="1739">
                    <a:moveTo>
                      <a:pt x="1657" y="814"/>
                    </a:moveTo>
                    <a:lnTo>
                      <a:pt x="1630" y="923"/>
                    </a:lnTo>
                    <a:lnTo>
                      <a:pt x="1602" y="1222"/>
                    </a:lnTo>
                    <a:lnTo>
                      <a:pt x="1222" y="1684"/>
                    </a:lnTo>
                    <a:lnTo>
                      <a:pt x="978" y="1657"/>
                    </a:lnTo>
                    <a:lnTo>
                      <a:pt x="434" y="1738"/>
                    </a:lnTo>
                    <a:lnTo>
                      <a:pt x="135" y="1657"/>
                    </a:lnTo>
                    <a:lnTo>
                      <a:pt x="0" y="1331"/>
                    </a:lnTo>
                    <a:lnTo>
                      <a:pt x="108" y="1222"/>
                    </a:lnTo>
                    <a:lnTo>
                      <a:pt x="298" y="1141"/>
                    </a:lnTo>
                    <a:lnTo>
                      <a:pt x="488" y="951"/>
                    </a:lnTo>
                    <a:lnTo>
                      <a:pt x="597" y="923"/>
                    </a:lnTo>
                    <a:lnTo>
                      <a:pt x="461" y="761"/>
                    </a:lnTo>
                    <a:lnTo>
                      <a:pt x="353" y="570"/>
                    </a:lnTo>
                    <a:lnTo>
                      <a:pt x="570" y="488"/>
                    </a:lnTo>
                    <a:lnTo>
                      <a:pt x="515" y="298"/>
                    </a:lnTo>
                    <a:lnTo>
                      <a:pt x="570" y="217"/>
                    </a:lnTo>
                    <a:lnTo>
                      <a:pt x="706" y="217"/>
                    </a:lnTo>
                    <a:lnTo>
                      <a:pt x="923" y="407"/>
                    </a:lnTo>
                    <a:lnTo>
                      <a:pt x="1141" y="298"/>
                    </a:lnTo>
                    <a:lnTo>
                      <a:pt x="1032" y="217"/>
                    </a:lnTo>
                    <a:lnTo>
                      <a:pt x="1087" y="135"/>
                    </a:lnTo>
                    <a:lnTo>
                      <a:pt x="1168" y="135"/>
                    </a:lnTo>
                    <a:lnTo>
                      <a:pt x="1222" y="0"/>
                    </a:lnTo>
                    <a:lnTo>
                      <a:pt x="1494" y="0"/>
                    </a:lnTo>
                    <a:lnTo>
                      <a:pt x="1738" y="108"/>
                    </a:lnTo>
                    <a:lnTo>
                      <a:pt x="1630" y="135"/>
                    </a:lnTo>
                    <a:lnTo>
                      <a:pt x="1304" y="217"/>
                    </a:lnTo>
                    <a:lnTo>
                      <a:pt x="1168" y="407"/>
                    </a:lnTo>
                    <a:lnTo>
                      <a:pt x="1276" y="652"/>
                    </a:lnTo>
                    <a:lnTo>
                      <a:pt x="1413" y="543"/>
                    </a:lnTo>
                    <a:lnTo>
                      <a:pt x="1522" y="761"/>
                    </a:lnTo>
                    <a:lnTo>
                      <a:pt x="1657" y="814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39" name="Freeform 13"/>
              <p:cNvSpPr>
                <a:spLocks noChangeArrowheads="1"/>
              </p:cNvSpPr>
              <p:nvPr/>
            </p:nvSpPr>
            <p:spPr bwMode="auto">
              <a:xfrm>
                <a:off x="5928274" y="3258581"/>
                <a:ext cx="675161" cy="658280"/>
              </a:xfrm>
              <a:custGeom>
                <a:avLst/>
                <a:gdLst>
                  <a:gd name="T0" fmla="*/ 163 w 3180"/>
                  <a:gd name="T1" fmla="*/ 651 h 3099"/>
                  <a:gd name="T2" fmla="*/ 381 w 3180"/>
                  <a:gd name="T3" fmla="*/ 434 h 3099"/>
                  <a:gd name="T4" fmla="*/ 707 w 3180"/>
                  <a:gd name="T5" fmla="*/ 325 h 3099"/>
                  <a:gd name="T6" fmla="*/ 1223 w 3180"/>
                  <a:gd name="T7" fmla="*/ 27 h 3099"/>
                  <a:gd name="T8" fmla="*/ 1441 w 3180"/>
                  <a:gd name="T9" fmla="*/ 0 h 3099"/>
                  <a:gd name="T10" fmla="*/ 1441 w 3180"/>
                  <a:gd name="T11" fmla="*/ 298 h 3099"/>
                  <a:gd name="T12" fmla="*/ 1658 w 3180"/>
                  <a:gd name="T13" fmla="*/ 298 h 3099"/>
                  <a:gd name="T14" fmla="*/ 1848 w 3180"/>
                  <a:gd name="T15" fmla="*/ 135 h 3099"/>
                  <a:gd name="T16" fmla="*/ 2390 w 3180"/>
                  <a:gd name="T17" fmla="*/ 271 h 3099"/>
                  <a:gd name="T18" fmla="*/ 2771 w 3180"/>
                  <a:gd name="T19" fmla="*/ 244 h 3099"/>
                  <a:gd name="T20" fmla="*/ 2853 w 3180"/>
                  <a:gd name="T21" fmla="*/ 244 h 3099"/>
                  <a:gd name="T22" fmla="*/ 2907 w 3180"/>
                  <a:gd name="T23" fmla="*/ 380 h 3099"/>
                  <a:gd name="T24" fmla="*/ 3070 w 3180"/>
                  <a:gd name="T25" fmla="*/ 1005 h 3099"/>
                  <a:gd name="T26" fmla="*/ 2880 w 3180"/>
                  <a:gd name="T27" fmla="*/ 1168 h 3099"/>
                  <a:gd name="T28" fmla="*/ 2853 w 3180"/>
                  <a:gd name="T29" fmla="*/ 1359 h 3099"/>
                  <a:gd name="T30" fmla="*/ 3042 w 3180"/>
                  <a:gd name="T31" fmla="*/ 1412 h 3099"/>
                  <a:gd name="T32" fmla="*/ 3042 w 3180"/>
                  <a:gd name="T33" fmla="*/ 1603 h 3099"/>
                  <a:gd name="T34" fmla="*/ 3070 w 3180"/>
                  <a:gd name="T35" fmla="*/ 1739 h 3099"/>
                  <a:gd name="T36" fmla="*/ 3179 w 3180"/>
                  <a:gd name="T37" fmla="*/ 1983 h 3099"/>
                  <a:gd name="T38" fmla="*/ 3179 w 3180"/>
                  <a:gd name="T39" fmla="*/ 2282 h 3099"/>
                  <a:gd name="T40" fmla="*/ 2771 w 3180"/>
                  <a:gd name="T41" fmla="*/ 2635 h 3099"/>
                  <a:gd name="T42" fmla="*/ 2934 w 3180"/>
                  <a:gd name="T43" fmla="*/ 3098 h 3099"/>
                  <a:gd name="T44" fmla="*/ 2716 w 3180"/>
                  <a:gd name="T45" fmla="*/ 3043 h 3099"/>
                  <a:gd name="T46" fmla="*/ 2527 w 3180"/>
                  <a:gd name="T47" fmla="*/ 2881 h 3099"/>
                  <a:gd name="T48" fmla="*/ 2093 w 3180"/>
                  <a:gd name="T49" fmla="*/ 2826 h 3099"/>
                  <a:gd name="T50" fmla="*/ 1794 w 3180"/>
                  <a:gd name="T51" fmla="*/ 2961 h 3099"/>
                  <a:gd name="T52" fmla="*/ 1712 w 3180"/>
                  <a:gd name="T53" fmla="*/ 2744 h 3099"/>
                  <a:gd name="T54" fmla="*/ 1576 w 3180"/>
                  <a:gd name="T55" fmla="*/ 2853 h 3099"/>
                  <a:gd name="T56" fmla="*/ 1332 w 3180"/>
                  <a:gd name="T57" fmla="*/ 2554 h 3099"/>
                  <a:gd name="T58" fmla="*/ 1141 w 3180"/>
                  <a:gd name="T59" fmla="*/ 2554 h 3099"/>
                  <a:gd name="T60" fmla="*/ 924 w 3180"/>
                  <a:gd name="T61" fmla="*/ 2364 h 3099"/>
                  <a:gd name="T62" fmla="*/ 761 w 3180"/>
                  <a:gd name="T63" fmla="*/ 2527 h 3099"/>
                  <a:gd name="T64" fmla="*/ 598 w 3180"/>
                  <a:gd name="T65" fmla="*/ 2337 h 3099"/>
                  <a:gd name="T66" fmla="*/ 598 w 3180"/>
                  <a:gd name="T67" fmla="*/ 2200 h 3099"/>
                  <a:gd name="T68" fmla="*/ 245 w 3180"/>
                  <a:gd name="T69" fmla="*/ 1983 h 3099"/>
                  <a:gd name="T70" fmla="*/ 163 w 3180"/>
                  <a:gd name="T71" fmla="*/ 1168 h 3099"/>
                  <a:gd name="T72" fmla="*/ 0 w 3180"/>
                  <a:gd name="T73" fmla="*/ 1005 h 3099"/>
                  <a:gd name="T74" fmla="*/ 136 w 3180"/>
                  <a:gd name="T75" fmla="*/ 896 h 3099"/>
                  <a:gd name="T76" fmla="*/ 163 w 3180"/>
                  <a:gd name="T77" fmla="*/ 651 h 3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180" h="3099">
                    <a:moveTo>
                      <a:pt x="163" y="651"/>
                    </a:moveTo>
                    <a:lnTo>
                      <a:pt x="381" y="434"/>
                    </a:lnTo>
                    <a:lnTo>
                      <a:pt x="707" y="325"/>
                    </a:lnTo>
                    <a:lnTo>
                      <a:pt x="1223" y="27"/>
                    </a:lnTo>
                    <a:lnTo>
                      <a:pt x="1441" y="0"/>
                    </a:lnTo>
                    <a:lnTo>
                      <a:pt x="1441" y="298"/>
                    </a:lnTo>
                    <a:lnTo>
                      <a:pt x="1658" y="298"/>
                    </a:lnTo>
                    <a:lnTo>
                      <a:pt x="1848" y="135"/>
                    </a:lnTo>
                    <a:lnTo>
                      <a:pt x="2390" y="271"/>
                    </a:lnTo>
                    <a:lnTo>
                      <a:pt x="2771" y="244"/>
                    </a:lnTo>
                    <a:lnTo>
                      <a:pt x="2853" y="244"/>
                    </a:lnTo>
                    <a:lnTo>
                      <a:pt x="2907" y="380"/>
                    </a:lnTo>
                    <a:lnTo>
                      <a:pt x="3070" y="1005"/>
                    </a:lnTo>
                    <a:lnTo>
                      <a:pt x="2880" y="1168"/>
                    </a:lnTo>
                    <a:lnTo>
                      <a:pt x="2853" y="1359"/>
                    </a:lnTo>
                    <a:lnTo>
                      <a:pt x="3042" y="1412"/>
                    </a:lnTo>
                    <a:lnTo>
                      <a:pt x="3042" y="1603"/>
                    </a:lnTo>
                    <a:lnTo>
                      <a:pt x="3070" y="1739"/>
                    </a:lnTo>
                    <a:lnTo>
                      <a:pt x="3179" y="1983"/>
                    </a:lnTo>
                    <a:lnTo>
                      <a:pt x="3179" y="2282"/>
                    </a:lnTo>
                    <a:lnTo>
                      <a:pt x="2771" y="2635"/>
                    </a:lnTo>
                    <a:lnTo>
                      <a:pt x="2934" y="3098"/>
                    </a:lnTo>
                    <a:lnTo>
                      <a:pt x="2716" y="3043"/>
                    </a:lnTo>
                    <a:lnTo>
                      <a:pt x="2527" y="2881"/>
                    </a:lnTo>
                    <a:lnTo>
                      <a:pt x="2093" y="2826"/>
                    </a:lnTo>
                    <a:lnTo>
                      <a:pt x="1794" y="2961"/>
                    </a:lnTo>
                    <a:lnTo>
                      <a:pt x="1712" y="2744"/>
                    </a:lnTo>
                    <a:lnTo>
                      <a:pt x="1576" y="2853"/>
                    </a:lnTo>
                    <a:lnTo>
                      <a:pt x="1332" y="2554"/>
                    </a:lnTo>
                    <a:lnTo>
                      <a:pt x="1141" y="2554"/>
                    </a:lnTo>
                    <a:lnTo>
                      <a:pt x="924" y="2364"/>
                    </a:lnTo>
                    <a:lnTo>
                      <a:pt x="761" y="2527"/>
                    </a:lnTo>
                    <a:lnTo>
                      <a:pt x="598" y="2337"/>
                    </a:lnTo>
                    <a:lnTo>
                      <a:pt x="598" y="2200"/>
                    </a:lnTo>
                    <a:lnTo>
                      <a:pt x="245" y="1983"/>
                    </a:lnTo>
                    <a:lnTo>
                      <a:pt x="163" y="1168"/>
                    </a:lnTo>
                    <a:lnTo>
                      <a:pt x="0" y="1005"/>
                    </a:lnTo>
                    <a:lnTo>
                      <a:pt x="136" y="896"/>
                    </a:lnTo>
                    <a:lnTo>
                      <a:pt x="163" y="65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0" name="Freeform 14"/>
              <p:cNvSpPr>
                <a:spLocks noChangeArrowheads="1"/>
              </p:cNvSpPr>
              <p:nvPr/>
            </p:nvSpPr>
            <p:spPr bwMode="auto">
              <a:xfrm>
                <a:off x="6379319" y="3085102"/>
                <a:ext cx="374152" cy="253185"/>
              </a:xfrm>
              <a:custGeom>
                <a:avLst/>
                <a:gdLst>
                  <a:gd name="T0" fmla="*/ 0 w 1766"/>
                  <a:gd name="T1" fmla="*/ 544 h 1197"/>
                  <a:gd name="T2" fmla="*/ 0 w 1766"/>
                  <a:gd name="T3" fmla="*/ 164 h 1197"/>
                  <a:gd name="T4" fmla="*/ 243 w 1766"/>
                  <a:gd name="T5" fmla="*/ 0 h 1197"/>
                  <a:gd name="T6" fmla="*/ 895 w 1766"/>
                  <a:gd name="T7" fmla="*/ 55 h 1197"/>
                  <a:gd name="T8" fmla="*/ 1086 w 1766"/>
                  <a:gd name="T9" fmla="*/ 0 h 1197"/>
                  <a:gd name="T10" fmla="*/ 1195 w 1766"/>
                  <a:gd name="T11" fmla="*/ 110 h 1197"/>
                  <a:gd name="T12" fmla="*/ 1412 w 1766"/>
                  <a:gd name="T13" fmla="*/ 110 h 1197"/>
                  <a:gd name="T14" fmla="*/ 1575 w 1766"/>
                  <a:gd name="T15" fmla="*/ 327 h 1197"/>
                  <a:gd name="T16" fmla="*/ 1765 w 1766"/>
                  <a:gd name="T17" fmla="*/ 517 h 1197"/>
                  <a:gd name="T18" fmla="*/ 1521 w 1766"/>
                  <a:gd name="T19" fmla="*/ 654 h 1197"/>
                  <a:gd name="T20" fmla="*/ 1412 w 1766"/>
                  <a:gd name="T21" fmla="*/ 1033 h 1197"/>
                  <a:gd name="T22" fmla="*/ 1222 w 1766"/>
                  <a:gd name="T23" fmla="*/ 1060 h 1197"/>
                  <a:gd name="T24" fmla="*/ 1086 w 1766"/>
                  <a:gd name="T25" fmla="*/ 1196 h 1197"/>
                  <a:gd name="T26" fmla="*/ 787 w 1766"/>
                  <a:gd name="T27" fmla="*/ 1196 h 1197"/>
                  <a:gd name="T28" fmla="*/ 733 w 1766"/>
                  <a:gd name="T29" fmla="*/ 1060 h 1197"/>
                  <a:gd name="T30" fmla="*/ 651 w 1766"/>
                  <a:gd name="T31" fmla="*/ 1060 h 1197"/>
                  <a:gd name="T32" fmla="*/ 651 w 1766"/>
                  <a:gd name="T33" fmla="*/ 924 h 1197"/>
                  <a:gd name="T34" fmla="*/ 515 w 1766"/>
                  <a:gd name="T35" fmla="*/ 734 h 1197"/>
                  <a:gd name="T36" fmla="*/ 325 w 1766"/>
                  <a:gd name="T37" fmla="*/ 734 h 1197"/>
                  <a:gd name="T38" fmla="*/ 0 w 1766"/>
                  <a:gd name="T39" fmla="*/ 544 h 1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6" h="1197">
                    <a:moveTo>
                      <a:pt x="0" y="544"/>
                    </a:moveTo>
                    <a:lnTo>
                      <a:pt x="0" y="164"/>
                    </a:lnTo>
                    <a:lnTo>
                      <a:pt x="243" y="0"/>
                    </a:lnTo>
                    <a:lnTo>
                      <a:pt x="895" y="55"/>
                    </a:lnTo>
                    <a:lnTo>
                      <a:pt x="1086" y="0"/>
                    </a:lnTo>
                    <a:lnTo>
                      <a:pt x="1195" y="110"/>
                    </a:lnTo>
                    <a:lnTo>
                      <a:pt x="1412" y="110"/>
                    </a:lnTo>
                    <a:lnTo>
                      <a:pt x="1575" y="327"/>
                    </a:lnTo>
                    <a:lnTo>
                      <a:pt x="1765" y="517"/>
                    </a:lnTo>
                    <a:lnTo>
                      <a:pt x="1521" y="654"/>
                    </a:lnTo>
                    <a:lnTo>
                      <a:pt x="1412" y="1033"/>
                    </a:lnTo>
                    <a:lnTo>
                      <a:pt x="1222" y="1060"/>
                    </a:lnTo>
                    <a:lnTo>
                      <a:pt x="1086" y="1196"/>
                    </a:lnTo>
                    <a:lnTo>
                      <a:pt x="787" y="1196"/>
                    </a:lnTo>
                    <a:lnTo>
                      <a:pt x="733" y="1060"/>
                    </a:lnTo>
                    <a:lnTo>
                      <a:pt x="651" y="1060"/>
                    </a:lnTo>
                    <a:lnTo>
                      <a:pt x="651" y="924"/>
                    </a:lnTo>
                    <a:lnTo>
                      <a:pt x="515" y="734"/>
                    </a:lnTo>
                    <a:lnTo>
                      <a:pt x="325" y="734"/>
                    </a:lnTo>
                    <a:lnTo>
                      <a:pt x="0" y="544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1" name="Freeform 15"/>
              <p:cNvSpPr>
                <a:spLocks noChangeArrowheads="1"/>
              </p:cNvSpPr>
              <p:nvPr/>
            </p:nvSpPr>
            <p:spPr bwMode="auto">
              <a:xfrm>
                <a:off x="6373693" y="2905998"/>
                <a:ext cx="455733" cy="247558"/>
              </a:xfrm>
              <a:custGeom>
                <a:avLst/>
                <a:gdLst>
                  <a:gd name="T0" fmla="*/ 27 w 2146"/>
                  <a:gd name="T1" fmla="*/ 1005 h 1169"/>
                  <a:gd name="T2" fmla="*/ 0 w 2146"/>
                  <a:gd name="T3" fmla="*/ 652 h 1169"/>
                  <a:gd name="T4" fmla="*/ 54 w 2146"/>
                  <a:gd name="T5" fmla="*/ 597 h 1169"/>
                  <a:gd name="T6" fmla="*/ 81 w 2146"/>
                  <a:gd name="T7" fmla="*/ 380 h 1169"/>
                  <a:gd name="T8" fmla="*/ 434 w 2146"/>
                  <a:gd name="T9" fmla="*/ 162 h 1169"/>
                  <a:gd name="T10" fmla="*/ 515 w 2146"/>
                  <a:gd name="T11" fmla="*/ 326 h 1169"/>
                  <a:gd name="T12" fmla="*/ 705 w 2146"/>
                  <a:gd name="T13" fmla="*/ 516 h 1169"/>
                  <a:gd name="T14" fmla="*/ 814 w 2146"/>
                  <a:gd name="T15" fmla="*/ 516 h 1169"/>
                  <a:gd name="T16" fmla="*/ 896 w 2146"/>
                  <a:gd name="T17" fmla="*/ 353 h 1169"/>
                  <a:gd name="T18" fmla="*/ 922 w 2146"/>
                  <a:gd name="T19" fmla="*/ 81 h 1169"/>
                  <a:gd name="T20" fmla="*/ 1167 w 2146"/>
                  <a:gd name="T21" fmla="*/ 0 h 1169"/>
                  <a:gd name="T22" fmla="*/ 1439 w 2146"/>
                  <a:gd name="T23" fmla="*/ 162 h 1169"/>
                  <a:gd name="T24" fmla="*/ 1738 w 2146"/>
                  <a:gd name="T25" fmla="*/ 81 h 1169"/>
                  <a:gd name="T26" fmla="*/ 1874 w 2146"/>
                  <a:gd name="T27" fmla="*/ 244 h 1169"/>
                  <a:gd name="T28" fmla="*/ 1874 w 2146"/>
                  <a:gd name="T29" fmla="*/ 461 h 1169"/>
                  <a:gd name="T30" fmla="*/ 2091 w 2146"/>
                  <a:gd name="T31" fmla="*/ 679 h 1169"/>
                  <a:gd name="T32" fmla="*/ 2145 w 2146"/>
                  <a:gd name="T33" fmla="*/ 814 h 1169"/>
                  <a:gd name="T34" fmla="*/ 1874 w 2146"/>
                  <a:gd name="T35" fmla="*/ 1060 h 1169"/>
                  <a:gd name="T36" fmla="*/ 1602 w 2146"/>
                  <a:gd name="T37" fmla="*/ 1168 h 1169"/>
                  <a:gd name="T38" fmla="*/ 1439 w 2146"/>
                  <a:gd name="T39" fmla="*/ 951 h 1169"/>
                  <a:gd name="T40" fmla="*/ 1222 w 2146"/>
                  <a:gd name="T41" fmla="*/ 951 h 1169"/>
                  <a:gd name="T42" fmla="*/ 1113 w 2146"/>
                  <a:gd name="T43" fmla="*/ 841 h 1169"/>
                  <a:gd name="T44" fmla="*/ 922 w 2146"/>
                  <a:gd name="T45" fmla="*/ 896 h 1169"/>
                  <a:gd name="T46" fmla="*/ 270 w 2146"/>
                  <a:gd name="T47" fmla="*/ 841 h 1169"/>
                  <a:gd name="T48" fmla="*/ 27 w 2146"/>
                  <a:gd name="T49" fmla="*/ 1005 h 1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46" h="1169">
                    <a:moveTo>
                      <a:pt x="27" y="1005"/>
                    </a:moveTo>
                    <a:lnTo>
                      <a:pt x="0" y="652"/>
                    </a:lnTo>
                    <a:lnTo>
                      <a:pt x="54" y="597"/>
                    </a:lnTo>
                    <a:lnTo>
                      <a:pt x="81" y="380"/>
                    </a:lnTo>
                    <a:lnTo>
                      <a:pt x="434" y="162"/>
                    </a:lnTo>
                    <a:lnTo>
                      <a:pt x="515" y="326"/>
                    </a:lnTo>
                    <a:lnTo>
                      <a:pt x="705" y="516"/>
                    </a:lnTo>
                    <a:lnTo>
                      <a:pt x="814" y="516"/>
                    </a:lnTo>
                    <a:lnTo>
                      <a:pt x="896" y="353"/>
                    </a:lnTo>
                    <a:lnTo>
                      <a:pt x="922" y="81"/>
                    </a:lnTo>
                    <a:lnTo>
                      <a:pt x="1167" y="0"/>
                    </a:lnTo>
                    <a:lnTo>
                      <a:pt x="1439" y="162"/>
                    </a:lnTo>
                    <a:lnTo>
                      <a:pt x="1738" y="81"/>
                    </a:lnTo>
                    <a:lnTo>
                      <a:pt x="1874" y="244"/>
                    </a:lnTo>
                    <a:lnTo>
                      <a:pt x="1874" y="461"/>
                    </a:lnTo>
                    <a:lnTo>
                      <a:pt x="2091" y="679"/>
                    </a:lnTo>
                    <a:lnTo>
                      <a:pt x="2145" y="814"/>
                    </a:lnTo>
                    <a:lnTo>
                      <a:pt x="1874" y="1060"/>
                    </a:lnTo>
                    <a:lnTo>
                      <a:pt x="1602" y="1168"/>
                    </a:lnTo>
                    <a:lnTo>
                      <a:pt x="1439" y="951"/>
                    </a:lnTo>
                    <a:lnTo>
                      <a:pt x="1222" y="951"/>
                    </a:lnTo>
                    <a:lnTo>
                      <a:pt x="1113" y="841"/>
                    </a:lnTo>
                    <a:lnTo>
                      <a:pt x="922" y="896"/>
                    </a:lnTo>
                    <a:lnTo>
                      <a:pt x="270" y="841"/>
                    </a:lnTo>
                    <a:lnTo>
                      <a:pt x="27" y="100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2" name="Freeform 16"/>
              <p:cNvSpPr>
                <a:spLocks noChangeArrowheads="1"/>
              </p:cNvSpPr>
              <p:nvPr/>
            </p:nvSpPr>
            <p:spPr bwMode="auto">
              <a:xfrm>
                <a:off x="7933126" y="4217870"/>
                <a:ext cx="617960" cy="218489"/>
              </a:xfrm>
              <a:custGeom>
                <a:avLst/>
                <a:gdLst>
                  <a:gd name="T0" fmla="*/ 0 w 2910"/>
                  <a:gd name="T1" fmla="*/ 245 h 1034"/>
                  <a:gd name="T2" fmla="*/ 164 w 2910"/>
                  <a:gd name="T3" fmla="*/ 54 h 1034"/>
                  <a:gd name="T4" fmla="*/ 1441 w 2910"/>
                  <a:gd name="T5" fmla="*/ 136 h 1034"/>
                  <a:gd name="T6" fmla="*/ 1522 w 2910"/>
                  <a:gd name="T7" fmla="*/ 218 h 1034"/>
                  <a:gd name="T8" fmla="*/ 1875 w 2910"/>
                  <a:gd name="T9" fmla="*/ 0 h 1034"/>
                  <a:gd name="T10" fmla="*/ 2148 w 2910"/>
                  <a:gd name="T11" fmla="*/ 27 h 1034"/>
                  <a:gd name="T12" fmla="*/ 2365 w 2910"/>
                  <a:gd name="T13" fmla="*/ 54 h 1034"/>
                  <a:gd name="T14" fmla="*/ 2365 w 2910"/>
                  <a:gd name="T15" fmla="*/ 136 h 1034"/>
                  <a:gd name="T16" fmla="*/ 2691 w 2910"/>
                  <a:gd name="T17" fmla="*/ 163 h 1034"/>
                  <a:gd name="T18" fmla="*/ 2691 w 2910"/>
                  <a:gd name="T19" fmla="*/ 245 h 1034"/>
                  <a:gd name="T20" fmla="*/ 2609 w 2910"/>
                  <a:gd name="T21" fmla="*/ 326 h 1034"/>
                  <a:gd name="T22" fmla="*/ 2881 w 2910"/>
                  <a:gd name="T23" fmla="*/ 489 h 1034"/>
                  <a:gd name="T24" fmla="*/ 2909 w 2910"/>
                  <a:gd name="T25" fmla="*/ 598 h 1034"/>
                  <a:gd name="T26" fmla="*/ 2664 w 2910"/>
                  <a:gd name="T27" fmla="*/ 598 h 1034"/>
                  <a:gd name="T28" fmla="*/ 2365 w 2910"/>
                  <a:gd name="T29" fmla="*/ 516 h 1034"/>
                  <a:gd name="T30" fmla="*/ 1984 w 2910"/>
                  <a:gd name="T31" fmla="*/ 897 h 1034"/>
                  <a:gd name="T32" fmla="*/ 1495 w 2910"/>
                  <a:gd name="T33" fmla="*/ 924 h 1034"/>
                  <a:gd name="T34" fmla="*/ 1278 w 2910"/>
                  <a:gd name="T35" fmla="*/ 788 h 1034"/>
                  <a:gd name="T36" fmla="*/ 1142 w 2910"/>
                  <a:gd name="T37" fmla="*/ 761 h 1034"/>
                  <a:gd name="T38" fmla="*/ 925 w 2910"/>
                  <a:gd name="T39" fmla="*/ 1033 h 1034"/>
                  <a:gd name="T40" fmla="*/ 925 w 2910"/>
                  <a:gd name="T41" fmla="*/ 788 h 1034"/>
                  <a:gd name="T42" fmla="*/ 680 w 2910"/>
                  <a:gd name="T43" fmla="*/ 462 h 1034"/>
                  <a:gd name="T44" fmla="*/ 462 w 2910"/>
                  <a:gd name="T45" fmla="*/ 407 h 1034"/>
                  <a:gd name="T46" fmla="*/ 0 w 2910"/>
                  <a:gd name="T47" fmla="*/ 272 h 1034"/>
                  <a:gd name="T48" fmla="*/ 0 w 2910"/>
                  <a:gd name="T49" fmla="*/ 245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10" h="1034">
                    <a:moveTo>
                      <a:pt x="0" y="245"/>
                    </a:moveTo>
                    <a:lnTo>
                      <a:pt x="164" y="54"/>
                    </a:lnTo>
                    <a:lnTo>
                      <a:pt x="1441" y="136"/>
                    </a:lnTo>
                    <a:lnTo>
                      <a:pt x="1522" y="218"/>
                    </a:lnTo>
                    <a:lnTo>
                      <a:pt x="1875" y="0"/>
                    </a:lnTo>
                    <a:lnTo>
                      <a:pt x="2148" y="27"/>
                    </a:lnTo>
                    <a:lnTo>
                      <a:pt x="2365" y="54"/>
                    </a:lnTo>
                    <a:lnTo>
                      <a:pt x="2365" y="136"/>
                    </a:lnTo>
                    <a:lnTo>
                      <a:pt x="2691" y="163"/>
                    </a:lnTo>
                    <a:lnTo>
                      <a:pt x="2691" y="245"/>
                    </a:lnTo>
                    <a:lnTo>
                      <a:pt x="2609" y="326"/>
                    </a:lnTo>
                    <a:lnTo>
                      <a:pt x="2881" y="489"/>
                    </a:lnTo>
                    <a:lnTo>
                      <a:pt x="2909" y="598"/>
                    </a:lnTo>
                    <a:lnTo>
                      <a:pt x="2664" y="598"/>
                    </a:lnTo>
                    <a:lnTo>
                      <a:pt x="2365" y="516"/>
                    </a:lnTo>
                    <a:lnTo>
                      <a:pt x="1984" y="897"/>
                    </a:lnTo>
                    <a:lnTo>
                      <a:pt x="1495" y="924"/>
                    </a:lnTo>
                    <a:lnTo>
                      <a:pt x="1278" y="788"/>
                    </a:lnTo>
                    <a:lnTo>
                      <a:pt x="1142" y="761"/>
                    </a:lnTo>
                    <a:lnTo>
                      <a:pt x="925" y="1033"/>
                    </a:lnTo>
                    <a:lnTo>
                      <a:pt x="925" y="788"/>
                    </a:lnTo>
                    <a:lnTo>
                      <a:pt x="680" y="462"/>
                    </a:lnTo>
                    <a:lnTo>
                      <a:pt x="462" y="407"/>
                    </a:lnTo>
                    <a:lnTo>
                      <a:pt x="0" y="272"/>
                    </a:lnTo>
                    <a:lnTo>
                      <a:pt x="0" y="24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3" name="Freeform 17"/>
              <p:cNvSpPr>
                <a:spLocks noChangeArrowheads="1"/>
              </p:cNvSpPr>
              <p:nvPr/>
            </p:nvSpPr>
            <p:spPr bwMode="auto">
              <a:xfrm>
                <a:off x="8251015" y="4367905"/>
                <a:ext cx="386342" cy="236306"/>
              </a:xfrm>
              <a:custGeom>
                <a:avLst/>
                <a:gdLst>
                  <a:gd name="T0" fmla="*/ 489 w 1822"/>
                  <a:gd name="T1" fmla="*/ 191 h 1115"/>
                  <a:gd name="T2" fmla="*/ 653 w 1822"/>
                  <a:gd name="T3" fmla="*/ 0 h 1115"/>
                  <a:gd name="T4" fmla="*/ 815 w 1822"/>
                  <a:gd name="T5" fmla="*/ 55 h 1115"/>
                  <a:gd name="T6" fmla="*/ 815 w 1822"/>
                  <a:gd name="T7" fmla="*/ 109 h 1115"/>
                  <a:gd name="T8" fmla="*/ 979 w 1822"/>
                  <a:gd name="T9" fmla="*/ 82 h 1115"/>
                  <a:gd name="T10" fmla="*/ 1169 w 1822"/>
                  <a:gd name="T11" fmla="*/ 327 h 1115"/>
                  <a:gd name="T12" fmla="*/ 1359 w 1822"/>
                  <a:gd name="T13" fmla="*/ 462 h 1115"/>
                  <a:gd name="T14" fmla="*/ 1250 w 1822"/>
                  <a:gd name="T15" fmla="*/ 544 h 1115"/>
                  <a:gd name="T16" fmla="*/ 1631 w 1822"/>
                  <a:gd name="T17" fmla="*/ 680 h 1115"/>
                  <a:gd name="T18" fmla="*/ 1767 w 1822"/>
                  <a:gd name="T19" fmla="*/ 707 h 1115"/>
                  <a:gd name="T20" fmla="*/ 1821 w 1822"/>
                  <a:gd name="T21" fmla="*/ 1061 h 1115"/>
                  <a:gd name="T22" fmla="*/ 1250 w 1822"/>
                  <a:gd name="T23" fmla="*/ 1114 h 1115"/>
                  <a:gd name="T24" fmla="*/ 1006 w 1822"/>
                  <a:gd name="T25" fmla="*/ 897 h 1115"/>
                  <a:gd name="T26" fmla="*/ 788 w 1822"/>
                  <a:gd name="T27" fmla="*/ 761 h 1115"/>
                  <a:gd name="T28" fmla="*/ 489 w 1822"/>
                  <a:gd name="T29" fmla="*/ 788 h 1115"/>
                  <a:gd name="T30" fmla="*/ 272 w 1822"/>
                  <a:gd name="T31" fmla="*/ 626 h 1115"/>
                  <a:gd name="T32" fmla="*/ 353 w 1822"/>
                  <a:gd name="T33" fmla="*/ 517 h 1115"/>
                  <a:gd name="T34" fmla="*/ 0 w 1822"/>
                  <a:gd name="T35" fmla="*/ 218 h 1115"/>
                  <a:gd name="T36" fmla="*/ 489 w 1822"/>
                  <a:gd name="T37" fmla="*/ 191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22" h="1115">
                    <a:moveTo>
                      <a:pt x="489" y="191"/>
                    </a:moveTo>
                    <a:lnTo>
                      <a:pt x="653" y="0"/>
                    </a:lnTo>
                    <a:lnTo>
                      <a:pt x="815" y="55"/>
                    </a:lnTo>
                    <a:lnTo>
                      <a:pt x="815" y="109"/>
                    </a:lnTo>
                    <a:lnTo>
                      <a:pt x="979" y="82"/>
                    </a:lnTo>
                    <a:lnTo>
                      <a:pt x="1169" y="327"/>
                    </a:lnTo>
                    <a:lnTo>
                      <a:pt x="1359" y="462"/>
                    </a:lnTo>
                    <a:lnTo>
                      <a:pt x="1250" y="544"/>
                    </a:lnTo>
                    <a:lnTo>
                      <a:pt x="1631" y="680"/>
                    </a:lnTo>
                    <a:lnTo>
                      <a:pt x="1767" y="707"/>
                    </a:lnTo>
                    <a:lnTo>
                      <a:pt x="1821" y="1061"/>
                    </a:lnTo>
                    <a:lnTo>
                      <a:pt x="1250" y="1114"/>
                    </a:lnTo>
                    <a:lnTo>
                      <a:pt x="1006" y="897"/>
                    </a:lnTo>
                    <a:lnTo>
                      <a:pt x="788" y="761"/>
                    </a:lnTo>
                    <a:lnTo>
                      <a:pt x="489" y="788"/>
                    </a:lnTo>
                    <a:lnTo>
                      <a:pt x="272" y="626"/>
                    </a:lnTo>
                    <a:lnTo>
                      <a:pt x="353" y="517"/>
                    </a:lnTo>
                    <a:lnTo>
                      <a:pt x="0" y="218"/>
                    </a:lnTo>
                    <a:lnTo>
                      <a:pt x="489" y="19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18"/>
              <p:cNvSpPr>
                <a:spLocks noChangeArrowheads="1"/>
              </p:cNvSpPr>
              <p:nvPr/>
            </p:nvSpPr>
            <p:spPr bwMode="auto">
              <a:xfrm>
                <a:off x="8389798" y="4212244"/>
                <a:ext cx="507308" cy="380715"/>
              </a:xfrm>
              <a:custGeom>
                <a:avLst/>
                <a:gdLst>
                  <a:gd name="T0" fmla="*/ 543 w 2392"/>
                  <a:gd name="T1" fmla="*/ 191 h 1796"/>
                  <a:gd name="T2" fmla="*/ 788 w 2392"/>
                  <a:gd name="T3" fmla="*/ 246 h 1796"/>
                  <a:gd name="T4" fmla="*/ 1032 w 2392"/>
                  <a:gd name="T5" fmla="*/ 354 h 1796"/>
                  <a:gd name="T6" fmla="*/ 1222 w 2392"/>
                  <a:gd name="T7" fmla="*/ 300 h 1796"/>
                  <a:gd name="T8" fmla="*/ 1440 w 2392"/>
                  <a:gd name="T9" fmla="*/ 0 h 1796"/>
                  <a:gd name="T10" fmla="*/ 1956 w 2392"/>
                  <a:gd name="T11" fmla="*/ 381 h 1796"/>
                  <a:gd name="T12" fmla="*/ 2147 w 2392"/>
                  <a:gd name="T13" fmla="*/ 273 h 1796"/>
                  <a:gd name="T14" fmla="*/ 2391 w 2392"/>
                  <a:gd name="T15" fmla="*/ 435 h 1796"/>
                  <a:gd name="T16" fmla="*/ 2174 w 2392"/>
                  <a:gd name="T17" fmla="*/ 463 h 1796"/>
                  <a:gd name="T18" fmla="*/ 2065 w 2392"/>
                  <a:gd name="T19" fmla="*/ 626 h 1796"/>
                  <a:gd name="T20" fmla="*/ 2147 w 2392"/>
                  <a:gd name="T21" fmla="*/ 1115 h 1796"/>
                  <a:gd name="T22" fmla="*/ 2038 w 2392"/>
                  <a:gd name="T23" fmla="*/ 1333 h 1796"/>
                  <a:gd name="T24" fmla="*/ 2147 w 2392"/>
                  <a:gd name="T25" fmla="*/ 1631 h 1796"/>
                  <a:gd name="T26" fmla="*/ 1766 w 2392"/>
                  <a:gd name="T27" fmla="*/ 1522 h 1796"/>
                  <a:gd name="T28" fmla="*/ 1821 w 2392"/>
                  <a:gd name="T29" fmla="*/ 1414 h 1796"/>
                  <a:gd name="T30" fmla="*/ 1684 w 2392"/>
                  <a:gd name="T31" fmla="*/ 1360 h 1796"/>
                  <a:gd name="T32" fmla="*/ 1739 w 2392"/>
                  <a:gd name="T33" fmla="*/ 1278 h 1796"/>
                  <a:gd name="T34" fmla="*/ 1630 w 2392"/>
                  <a:gd name="T35" fmla="*/ 1142 h 1796"/>
                  <a:gd name="T36" fmla="*/ 1385 w 2392"/>
                  <a:gd name="T37" fmla="*/ 1414 h 1796"/>
                  <a:gd name="T38" fmla="*/ 1277 w 2392"/>
                  <a:gd name="T39" fmla="*/ 1659 h 1796"/>
                  <a:gd name="T40" fmla="*/ 1168 w 2392"/>
                  <a:gd name="T41" fmla="*/ 1795 h 1796"/>
                  <a:gd name="T42" fmla="*/ 1114 w 2392"/>
                  <a:gd name="T43" fmla="*/ 1441 h 1796"/>
                  <a:gd name="T44" fmla="*/ 978 w 2392"/>
                  <a:gd name="T45" fmla="*/ 1414 h 1796"/>
                  <a:gd name="T46" fmla="*/ 597 w 2392"/>
                  <a:gd name="T47" fmla="*/ 1278 h 1796"/>
                  <a:gd name="T48" fmla="*/ 706 w 2392"/>
                  <a:gd name="T49" fmla="*/ 1196 h 1796"/>
                  <a:gd name="T50" fmla="*/ 516 w 2392"/>
                  <a:gd name="T51" fmla="*/ 1061 h 1796"/>
                  <a:gd name="T52" fmla="*/ 326 w 2392"/>
                  <a:gd name="T53" fmla="*/ 816 h 1796"/>
                  <a:gd name="T54" fmla="*/ 162 w 2392"/>
                  <a:gd name="T55" fmla="*/ 843 h 1796"/>
                  <a:gd name="T56" fmla="*/ 162 w 2392"/>
                  <a:gd name="T57" fmla="*/ 789 h 1796"/>
                  <a:gd name="T58" fmla="*/ 0 w 2392"/>
                  <a:gd name="T59" fmla="*/ 734 h 1796"/>
                  <a:gd name="T60" fmla="*/ 217 w 2392"/>
                  <a:gd name="T61" fmla="*/ 544 h 1796"/>
                  <a:gd name="T62" fmla="*/ 516 w 2392"/>
                  <a:gd name="T63" fmla="*/ 626 h 1796"/>
                  <a:gd name="T64" fmla="*/ 761 w 2392"/>
                  <a:gd name="T65" fmla="*/ 626 h 1796"/>
                  <a:gd name="T66" fmla="*/ 733 w 2392"/>
                  <a:gd name="T67" fmla="*/ 517 h 1796"/>
                  <a:gd name="T68" fmla="*/ 461 w 2392"/>
                  <a:gd name="T69" fmla="*/ 354 h 1796"/>
                  <a:gd name="T70" fmla="*/ 543 w 2392"/>
                  <a:gd name="T71" fmla="*/ 273 h 1796"/>
                  <a:gd name="T72" fmla="*/ 543 w 2392"/>
                  <a:gd name="T73" fmla="*/ 191 h 17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392" h="1796">
                    <a:moveTo>
                      <a:pt x="543" y="191"/>
                    </a:moveTo>
                    <a:lnTo>
                      <a:pt x="788" y="246"/>
                    </a:lnTo>
                    <a:lnTo>
                      <a:pt x="1032" y="354"/>
                    </a:lnTo>
                    <a:lnTo>
                      <a:pt x="1222" y="300"/>
                    </a:lnTo>
                    <a:lnTo>
                      <a:pt x="1440" y="0"/>
                    </a:lnTo>
                    <a:lnTo>
                      <a:pt x="1956" y="381"/>
                    </a:lnTo>
                    <a:lnTo>
                      <a:pt x="2147" y="273"/>
                    </a:lnTo>
                    <a:lnTo>
                      <a:pt x="2391" y="435"/>
                    </a:lnTo>
                    <a:lnTo>
                      <a:pt x="2174" y="463"/>
                    </a:lnTo>
                    <a:lnTo>
                      <a:pt x="2065" y="626"/>
                    </a:lnTo>
                    <a:lnTo>
                      <a:pt x="2147" y="1115"/>
                    </a:lnTo>
                    <a:lnTo>
                      <a:pt x="2038" y="1333"/>
                    </a:lnTo>
                    <a:lnTo>
                      <a:pt x="2147" y="1631"/>
                    </a:lnTo>
                    <a:lnTo>
                      <a:pt x="1766" y="1522"/>
                    </a:lnTo>
                    <a:lnTo>
                      <a:pt x="1821" y="1414"/>
                    </a:lnTo>
                    <a:lnTo>
                      <a:pt x="1684" y="1360"/>
                    </a:lnTo>
                    <a:lnTo>
                      <a:pt x="1739" y="1278"/>
                    </a:lnTo>
                    <a:lnTo>
                      <a:pt x="1630" y="1142"/>
                    </a:lnTo>
                    <a:lnTo>
                      <a:pt x="1385" y="1414"/>
                    </a:lnTo>
                    <a:lnTo>
                      <a:pt x="1277" y="1659"/>
                    </a:lnTo>
                    <a:lnTo>
                      <a:pt x="1168" y="1795"/>
                    </a:lnTo>
                    <a:lnTo>
                      <a:pt x="1114" y="1441"/>
                    </a:lnTo>
                    <a:lnTo>
                      <a:pt x="978" y="1414"/>
                    </a:lnTo>
                    <a:lnTo>
                      <a:pt x="597" y="1278"/>
                    </a:lnTo>
                    <a:lnTo>
                      <a:pt x="706" y="1196"/>
                    </a:lnTo>
                    <a:lnTo>
                      <a:pt x="516" y="1061"/>
                    </a:lnTo>
                    <a:lnTo>
                      <a:pt x="326" y="816"/>
                    </a:lnTo>
                    <a:lnTo>
                      <a:pt x="162" y="843"/>
                    </a:lnTo>
                    <a:lnTo>
                      <a:pt x="162" y="789"/>
                    </a:lnTo>
                    <a:lnTo>
                      <a:pt x="0" y="734"/>
                    </a:lnTo>
                    <a:lnTo>
                      <a:pt x="217" y="544"/>
                    </a:lnTo>
                    <a:lnTo>
                      <a:pt x="516" y="626"/>
                    </a:lnTo>
                    <a:lnTo>
                      <a:pt x="761" y="626"/>
                    </a:lnTo>
                    <a:lnTo>
                      <a:pt x="733" y="517"/>
                    </a:lnTo>
                    <a:lnTo>
                      <a:pt x="461" y="354"/>
                    </a:lnTo>
                    <a:lnTo>
                      <a:pt x="543" y="273"/>
                    </a:lnTo>
                    <a:lnTo>
                      <a:pt x="543" y="19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19"/>
              <p:cNvSpPr>
                <a:spLocks noChangeArrowheads="1"/>
              </p:cNvSpPr>
              <p:nvPr/>
            </p:nvSpPr>
            <p:spPr bwMode="auto">
              <a:xfrm>
                <a:off x="3893415" y="4108156"/>
                <a:ext cx="1033371" cy="888960"/>
              </a:xfrm>
              <a:custGeom>
                <a:avLst/>
                <a:gdLst>
                  <a:gd name="T0" fmla="*/ 4811 w 4866"/>
                  <a:gd name="T1" fmla="*/ 1821 h 4186"/>
                  <a:gd name="T2" fmla="*/ 3887 w 4866"/>
                  <a:gd name="T3" fmla="*/ 1467 h 4186"/>
                  <a:gd name="T4" fmla="*/ 3234 w 4866"/>
                  <a:gd name="T5" fmla="*/ 1141 h 4186"/>
                  <a:gd name="T6" fmla="*/ 3044 w 4866"/>
                  <a:gd name="T7" fmla="*/ 896 h 4186"/>
                  <a:gd name="T8" fmla="*/ 1794 w 4866"/>
                  <a:gd name="T9" fmla="*/ 434 h 4186"/>
                  <a:gd name="T10" fmla="*/ 1631 w 4866"/>
                  <a:gd name="T11" fmla="*/ 217 h 4186"/>
                  <a:gd name="T12" fmla="*/ 1413 w 4866"/>
                  <a:gd name="T13" fmla="*/ 299 h 4186"/>
                  <a:gd name="T14" fmla="*/ 1087 w 4866"/>
                  <a:gd name="T15" fmla="*/ 190 h 4186"/>
                  <a:gd name="T16" fmla="*/ 898 w 4866"/>
                  <a:gd name="T17" fmla="*/ 0 h 4186"/>
                  <a:gd name="T18" fmla="*/ 707 w 4866"/>
                  <a:gd name="T19" fmla="*/ 135 h 4186"/>
                  <a:gd name="T20" fmla="*/ 354 w 4866"/>
                  <a:gd name="T21" fmla="*/ 108 h 4186"/>
                  <a:gd name="T22" fmla="*/ 272 w 4866"/>
                  <a:gd name="T23" fmla="*/ 244 h 4186"/>
                  <a:gd name="T24" fmla="*/ 299 w 4866"/>
                  <a:gd name="T25" fmla="*/ 761 h 4186"/>
                  <a:gd name="T26" fmla="*/ 517 w 4866"/>
                  <a:gd name="T27" fmla="*/ 706 h 4186"/>
                  <a:gd name="T28" fmla="*/ 544 w 4866"/>
                  <a:gd name="T29" fmla="*/ 923 h 4186"/>
                  <a:gd name="T30" fmla="*/ 816 w 4866"/>
                  <a:gd name="T31" fmla="*/ 978 h 4186"/>
                  <a:gd name="T32" fmla="*/ 1060 w 4866"/>
                  <a:gd name="T33" fmla="*/ 978 h 4186"/>
                  <a:gd name="T34" fmla="*/ 1115 w 4866"/>
                  <a:gd name="T35" fmla="*/ 1277 h 4186"/>
                  <a:gd name="T36" fmla="*/ 734 w 4866"/>
                  <a:gd name="T37" fmla="*/ 1495 h 4186"/>
                  <a:gd name="T38" fmla="*/ 517 w 4866"/>
                  <a:gd name="T39" fmla="*/ 2065 h 4186"/>
                  <a:gd name="T40" fmla="*/ 326 w 4866"/>
                  <a:gd name="T41" fmla="*/ 2065 h 4186"/>
                  <a:gd name="T42" fmla="*/ 435 w 4866"/>
                  <a:gd name="T43" fmla="*/ 2391 h 4186"/>
                  <a:gd name="T44" fmla="*/ 245 w 4866"/>
                  <a:gd name="T45" fmla="*/ 2663 h 4186"/>
                  <a:gd name="T46" fmla="*/ 272 w 4866"/>
                  <a:gd name="T47" fmla="*/ 2853 h 4186"/>
                  <a:gd name="T48" fmla="*/ 0 w 4866"/>
                  <a:gd name="T49" fmla="*/ 3044 h 4186"/>
                  <a:gd name="T50" fmla="*/ 0 w 4866"/>
                  <a:gd name="T51" fmla="*/ 3261 h 4186"/>
                  <a:gd name="T52" fmla="*/ 272 w 4866"/>
                  <a:gd name="T53" fmla="*/ 3451 h 4186"/>
                  <a:gd name="T54" fmla="*/ 381 w 4866"/>
                  <a:gd name="T55" fmla="*/ 4049 h 4186"/>
                  <a:gd name="T56" fmla="*/ 544 w 4866"/>
                  <a:gd name="T57" fmla="*/ 4131 h 4186"/>
                  <a:gd name="T58" fmla="*/ 816 w 4866"/>
                  <a:gd name="T59" fmla="*/ 3940 h 4186"/>
                  <a:gd name="T60" fmla="*/ 1495 w 4866"/>
                  <a:gd name="T61" fmla="*/ 4022 h 4186"/>
                  <a:gd name="T62" fmla="*/ 1848 w 4866"/>
                  <a:gd name="T63" fmla="*/ 4185 h 4186"/>
                  <a:gd name="T64" fmla="*/ 2174 w 4866"/>
                  <a:gd name="T65" fmla="*/ 4158 h 4186"/>
                  <a:gd name="T66" fmla="*/ 2420 w 4866"/>
                  <a:gd name="T67" fmla="*/ 3886 h 4186"/>
                  <a:gd name="T68" fmla="*/ 2800 w 4866"/>
                  <a:gd name="T69" fmla="*/ 3940 h 4186"/>
                  <a:gd name="T70" fmla="*/ 2800 w 4866"/>
                  <a:gd name="T71" fmla="*/ 3696 h 4186"/>
                  <a:gd name="T72" fmla="*/ 3261 w 4866"/>
                  <a:gd name="T73" fmla="*/ 3451 h 4186"/>
                  <a:gd name="T74" fmla="*/ 3153 w 4866"/>
                  <a:gd name="T75" fmla="*/ 2989 h 4186"/>
                  <a:gd name="T76" fmla="*/ 3887 w 4866"/>
                  <a:gd name="T77" fmla="*/ 2391 h 4186"/>
                  <a:gd name="T78" fmla="*/ 4457 w 4866"/>
                  <a:gd name="T79" fmla="*/ 2336 h 4186"/>
                  <a:gd name="T80" fmla="*/ 4838 w 4866"/>
                  <a:gd name="T81" fmla="*/ 2119 h 4186"/>
                  <a:gd name="T82" fmla="*/ 4865 w 4866"/>
                  <a:gd name="T83" fmla="*/ 1902 h 4186"/>
                  <a:gd name="T84" fmla="*/ 4811 w 4866"/>
                  <a:gd name="T85" fmla="*/ 1821 h 4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6" h="4186">
                    <a:moveTo>
                      <a:pt x="4811" y="1821"/>
                    </a:moveTo>
                    <a:lnTo>
                      <a:pt x="3887" y="1467"/>
                    </a:lnTo>
                    <a:lnTo>
                      <a:pt x="3234" y="1141"/>
                    </a:lnTo>
                    <a:lnTo>
                      <a:pt x="3044" y="896"/>
                    </a:lnTo>
                    <a:lnTo>
                      <a:pt x="1794" y="434"/>
                    </a:lnTo>
                    <a:lnTo>
                      <a:pt x="1631" y="217"/>
                    </a:lnTo>
                    <a:lnTo>
                      <a:pt x="1413" y="299"/>
                    </a:lnTo>
                    <a:lnTo>
                      <a:pt x="1087" y="190"/>
                    </a:lnTo>
                    <a:lnTo>
                      <a:pt x="898" y="0"/>
                    </a:lnTo>
                    <a:lnTo>
                      <a:pt x="707" y="135"/>
                    </a:lnTo>
                    <a:lnTo>
                      <a:pt x="354" y="108"/>
                    </a:lnTo>
                    <a:lnTo>
                      <a:pt x="272" y="244"/>
                    </a:lnTo>
                    <a:lnTo>
                      <a:pt x="299" y="761"/>
                    </a:lnTo>
                    <a:lnTo>
                      <a:pt x="517" y="706"/>
                    </a:lnTo>
                    <a:lnTo>
                      <a:pt x="544" y="923"/>
                    </a:lnTo>
                    <a:lnTo>
                      <a:pt x="816" y="978"/>
                    </a:lnTo>
                    <a:lnTo>
                      <a:pt x="1060" y="978"/>
                    </a:lnTo>
                    <a:lnTo>
                      <a:pt x="1115" y="1277"/>
                    </a:lnTo>
                    <a:lnTo>
                      <a:pt x="734" y="1495"/>
                    </a:lnTo>
                    <a:lnTo>
                      <a:pt x="517" y="2065"/>
                    </a:lnTo>
                    <a:lnTo>
                      <a:pt x="326" y="2065"/>
                    </a:lnTo>
                    <a:lnTo>
                      <a:pt x="435" y="2391"/>
                    </a:lnTo>
                    <a:lnTo>
                      <a:pt x="245" y="2663"/>
                    </a:lnTo>
                    <a:lnTo>
                      <a:pt x="272" y="2853"/>
                    </a:lnTo>
                    <a:lnTo>
                      <a:pt x="0" y="3044"/>
                    </a:lnTo>
                    <a:lnTo>
                      <a:pt x="0" y="3261"/>
                    </a:lnTo>
                    <a:lnTo>
                      <a:pt x="272" y="3451"/>
                    </a:lnTo>
                    <a:lnTo>
                      <a:pt x="381" y="4049"/>
                    </a:lnTo>
                    <a:lnTo>
                      <a:pt x="544" y="4131"/>
                    </a:lnTo>
                    <a:lnTo>
                      <a:pt x="816" y="3940"/>
                    </a:lnTo>
                    <a:lnTo>
                      <a:pt x="1495" y="4022"/>
                    </a:lnTo>
                    <a:lnTo>
                      <a:pt x="1848" y="4185"/>
                    </a:lnTo>
                    <a:lnTo>
                      <a:pt x="2174" y="4158"/>
                    </a:lnTo>
                    <a:lnTo>
                      <a:pt x="2420" y="3886"/>
                    </a:lnTo>
                    <a:lnTo>
                      <a:pt x="2800" y="3940"/>
                    </a:lnTo>
                    <a:lnTo>
                      <a:pt x="2800" y="3696"/>
                    </a:lnTo>
                    <a:lnTo>
                      <a:pt x="3261" y="3451"/>
                    </a:lnTo>
                    <a:lnTo>
                      <a:pt x="3153" y="2989"/>
                    </a:lnTo>
                    <a:lnTo>
                      <a:pt x="3887" y="2391"/>
                    </a:lnTo>
                    <a:lnTo>
                      <a:pt x="4457" y="2336"/>
                    </a:lnTo>
                    <a:lnTo>
                      <a:pt x="4838" y="2119"/>
                    </a:lnTo>
                    <a:lnTo>
                      <a:pt x="4865" y="1902"/>
                    </a:lnTo>
                    <a:lnTo>
                      <a:pt x="4811" y="182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20"/>
              <p:cNvSpPr>
                <a:spLocks noChangeArrowheads="1"/>
              </p:cNvSpPr>
              <p:nvPr/>
            </p:nvSpPr>
            <p:spPr bwMode="auto">
              <a:xfrm>
                <a:off x="4784252" y="4755184"/>
                <a:ext cx="108776" cy="86270"/>
              </a:xfrm>
              <a:custGeom>
                <a:avLst/>
                <a:gdLst>
                  <a:gd name="T0" fmla="*/ 0 w 517"/>
                  <a:gd name="T1" fmla="*/ 190 h 408"/>
                  <a:gd name="T2" fmla="*/ 217 w 517"/>
                  <a:gd name="T3" fmla="*/ 0 h 408"/>
                  <a:gd name="T4" fmla="*/ 380 w 517"/>
                  <a:gd name="T5" fmla="*/ 0 h 408"/>
                  <a:gd name="T6" fmla="*/ 408 w 517"/>
                  <a:gd name="T7" fmla="*/ 108 h 408"/>
                  <a:gd name="T8" fmla="*/ 516 w 517"/>
                  <a:gd name="T9" fmla="*/ 162 h 408"/>
                  <a:gd name="T10" fmla="*/ 326 w 517"/>
                  <a:gd name="T11" fmla="*/ 407 h 408"/>
                  <a:gd name="T12" fmla="*/ 82 w 517"/>
                  <a:gd name="T13" fmla="*/ 217 h 408"/>
                  <a:gd name="T14" fmla="*/ 0 w 517"/>
                  <a:gd name="T15" fmla="*/ 217 h 408"/>
                  <a:gd name="T16" fmla="*/ 0 w 517"/>
                  <a:gd name="T17" fmla="*/ 19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7" h="408">
                    <a:moveTo>
                      <a:pt x="0" y="190"/>
                    </a:moveTo>
                    <a:lnTo>
                      <a:pt x="217" y="0"/>
                    </a:lnTo>
                    <a:lnTo>
                      <a:pt x="380" y="0"/>
                    </a:lnTo>
                    <a:lnTo>
                      <a:pt x="408" y="108"/>
                    </a:lnTo>
                    <a:lnTo>
                      <a:pt x="516" y="162"/>
                    </a:lnTo>
                    <a:lnTo>
                      <a:pt x="326" y="407"/>
                    </a:lnTo>
                    <a:lnTo>
                      <a:pt x="82" y="217"/>
                    </a:lnTo>
                    <a:lnTo>
                      <a:pt x="0" y="217"/>
                    </a:lnTo>
                    <a:lnTo>
                      <a:pt x="0" y="19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21"/>
              <p:cNvSpPr>
                <a:spLocks noChangeArrowheads="1"/>
              </p:cNvSpPr>
              <p:nvPr/>
            </p:nvSpPr>
            <p:spPr bwMode="auto">
              <a:xfrm>
                <a:off x="4673601" y="4818949"/>
                <a:ext cx="62827" cy="28132"/>
              </a:xfrm>
              <a:custGeom>
                <a:avLst/>
                <a:gdLst>
                  <a:gd name="T0" fmla="*/ 0 w 300"/>
                  <a:gd name="T1" fmla="*/ 27 h 136"/>
                  <a:gd name="T2" fmla="*/ 218 w 300"/>
                  <a:gd name="T3" fmla="*/ 0 h 136"/>
                  <a:gd name="T4" fmla="*/ 299 w 300"/>
                  <a:gd name="T5" fmla="*/ 54 h 136"/>
                  <a:gd name="T6" fmla="*/ 245 w 300"/>
                  <a:gd name="T7" fmla="*/ 108 h 136"/>
                  <a:gd name="T8" fmla="*/ 27 w 300"/>
                  <a:gd name="T9" fmla="*/ 135 h 136"/>
                  <a:gd name="T10" fmla="*/ 0 w 300"/>
                  <a:gd name="T11" fmla="*/ 54 h 136"/>
                  <a:gd name="T12" fmla="*/ 0 w 300"/>
                  <a:gd name="T13" fmla="*/ 2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136">
                    <a:moveTo>
                      <a:pt x="0" y="27"/>
                    </a:moveTo>
                    <a:lnTo>
                      <a:pt x="218" y="0"/>
                    </a:lnTo>
                    <a:lnTo>
                      <a:pt x="299" y="54"/>
                    </a:lnTo>
                    <a:lnTo>
                      <a:pt x="245" y="108"/>
                    </a:lnTo>
                    <a:lnTo>
                      <a:pt x="27" y="135"/>
                    </a:lnTo>
                    <a:lnTo>
                      <a:pt x="0" y="54"/>
                    </a:lnTo>
                    <a:lnTo>
                      <a:pt x="0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22"/>
              <p:cNvSpPr>
                <a:spLocks noChangeArrowheads="1"/>
              </p:cNvSpPr>
              <p:nvPr/>
            </p:nvSpPr>
            <p:spPr bwMode="auto">
              <a:xfrm>
                <a:off x="4923035" y="4766437"/>
                <a:ext cx="51575" cy="45948"/>
              </a:xfrm>
              <a:custGeom>
                <a:avLst/>
                <a:gdLst>
                  <a:gd name="T0" fmla="*/ 0 w 246"/>
                  <a:gd name="T1" fmla="*/ 0 h 219"/>
                  <a:gd name="T2" fmla="*/ 163 w 246"/>
                  <a:gd name="T3" fmla="*/ 0 h 219"/>
                  <a:gd name="T4" fmla="*/ 245 w 246"/>
                  <a:gd name="T5" fmla="*/ 191 h 219"/>
                  <a:gd name="T6" fmla="*/ 136 w 246"/>
                  <a:gd name="T7" fmla="*/ 218 h 219"/>
                  <a:gd name="T8" fmla="*/ 109 w 246"/>
                  <a:gd name="T9" fmla="*/ 109 h 219"/>
                  <a:gd name="T10" fmla="*/ 0 w 246"/>
                  <a:gd name="T11" fmla="*/ 82 h 219"/>
                  <a:gd name="T12" fmla="*/ 0 w 246"/>
                  <a:gd name="T13" fmla="*/ 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19">
                    <a:moveTo>
                      <a:pt x="0" y="0"/>
                    </a:moveTo>
                    <a:lnTo>
                      <a:pt x="163" y="0"/>
                    </a:lnTo>
                    <a:lnTo>
                      <a:pt x="245" y="191"/>
                    </a:lnTo>
                    <a:lnTo>
                      <a:pt x="136" y="218"/>
                    </a:lnTo>
                    <a:lnTo>
                      <a:pt x="109" y="109"/>
                    </a:lnTo>
                    <a:lnTo>
                      <a:pt x="0" y="82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23"/>
              <p:cNvSpPr>
                <a:spLocks noChangeArrowheads="1"/>
              </p:cNvSpPr>
              <p:nvPr/>
            </p:nvSpPr>
            <p:spPr bwMode="auto">
              <a:xfrm>
                <a:off x="5373142" y="4501062"/>
                <a:ext cx="97523" cy="189420"/>
              </a:xfrm>
              <a:custGeom>
                <a:avLst/>
                <a:gdLst>
                  <a:gd name="T0" fmla="*/ 245 w 463"/>
                  <a:gd name="T1" fmla="*/ 896 h 897"/>
                  <a:gd name="T2" fmla="*/ 380 w 463"/>
                  <a:gd name="T3" fmla="*/ 734 h 897"/>
                  <a:gd name="T4" fmla="*/ 407 w 463"/>
                  <a:gd name="T5" fmla="*/ 597 h 897"/>
                  <a:gd name="T6" fmla="*/ 462 w 463"/>
                  <a:gd name="T7" fmla="*/ 543 h 897"/>
                  <a:gd name="T8" fmla="*/ 462 w 463"/>
                  <a:gd name="T9" fmla="*/ 81 h 897"/>
                  <a:gd name="T10" fmla="*/ 380 w 463"/>
                  <a:gd name="T11" fmla="*/ 0 h 897"/>
                  <a:gd name="T12" fmla="*/ 326 w 463"/>
                  <a:gd name="T13" fmla="*/ 108 h 897"/>
                  <a:gd name="T14" fmla="*/ 326 w 463"/>
                  <a:gd name="T15" fmla="*/ 190 h 897"/>
                  <a:gd name="T16" fmla="*/ 54 w 463"/>
                  <a:gd name="T17" fmla="*/ 271 h 897"/>
                  <a:gd name="T18" fmla="*/ 0 w 463"/>
                  <a:gd name="T19" fmla="*/ 597 h 897"/>
                  <a:gd name="T20" fmla="*/ 108 w 463"/>
                  <a:gd name="T21" fmla="*/ 761 h 897"/>
                  <a:gd name="T22" fmla="*/ 217 w 463"/>
                  <a:gd name="T23" fmla="*/ 896 h 897"/>
                  <a:gd name="T24" fmla="*/ 245 w 463"/>
                  <a:gd name="T25" fmla="*/ 896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3" h="897">
                    <a:moveTo>
                      <a:pt x="245" y="896"/>
                    </a:moveTo>
                    <a:lnTo>
                      <a:pt x="380" y="734"/>
                    </a:lnTo>
                    <a:lnTo>
                      <a:pt x="407" y="597"/>
                    </a:lnTo>
                    <a:lnTo>
                      <a:pt x="462" y="543"/>
                    </a:lnTo>
                    <a:lnTo>
                      <a:pt x="462" y="81"/>
                    </a:lnTo>
                    <a:lnTo>
                      <a:pt x="380" y="0"/>
                    </a:lnTo>
                    <a:lnTo>
                      <a:pt x="326" y="108"/>
                    </a:lnTo>
                    <a:lnTo>
                      <a:pt x="326" y="190"/>
                    </a:lnTo>
                    <a:lnTo>
                      <a:pt x="54" y="271"/>
                    </a:lnTo>
                    <a:lnTo>
                      <a:pt x="0" y="597"/>
                    </a:lnTo>
                    <a:lnTo>
                      <a:pt x="108" y="761"/>
                    </a:lnTo>
                    <a:lnTo>
                      <a:pt x="217" y="896"/>
                    </a:lnTo>
                    <a:lnTo>
                      <a:pt x="245" y="896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Freeform 24"/>
              <p:cNvSpPr>
                <a:spLocks noChangeArrowheads="1"/>
              </p:cNvSpPr>
              <p:nvPr/>
            </p:nvSpPr>
            <p:spPr bwMode="auto">
              <a:xfrm>
                <a:off x="4483243" y="3558652"/>
                <a:ext cx="969606" cy="935846"/>
              </a:xfrm>
              <a:custGeom>
                <a:avLst/>
                <a:gdLst>
                  <a:gd name="T0" fmla="*/ 271 w 4566"/>
                  <a:gd name="T1" fmla="*/ 3479 h 4405"/>
                  <a:gd name="T2" fmla="*/ 461 w 4566"/>
                  <a:gd name="T3" fmla="*/ 3724 h 4405"/>
                  <a:gd name="T4" fmla="*/ 1114 w 4566"/>
                  <a:gd name="T5" fmla="*/ 4050 h 4405"/>
                  <a:gd name="T6" fmla="*/ 2038 w 4566"/>
                  <a:gd name="T7" fmla="*/ 4404 h 4405"/>
                  <a:gd name="T8" fmla="*/ 2119 w 4566"/>
                  <a:gd name="T9" fmla="*/ 4132 h 4405"/>
                  <a:gd name="T10" fmla="*/ 2582 w 4566"/>
                  <a:gd name="T11" fmla="*/ 3914 h 4405"/>
                  <a:gd name="T12" fmla="*/ 3017 w 4566"/>
                  <a:gd name="T13" fmla="*/ 4158 h 4405"/>
                  <a:gd name="T14" fmla="*/ 3397 w 4566"/>
                  <a:gd name="T15" fmla="*/ 4349 h 4405"/>
                  <a:gd name="T16" fmla="*/ 3858 w 4566"/>
                  <a:gd name="T17" fmla="*/ 4050 h 4405"/>
                  <a:gd name="T18" fmla="*/ 3940 w 4566"/>
                  <a:gd name="T19" fmla="*/ 3778 h 4405"/>
                  <a:gd name="T20" fmla="*/ 3696 w 4566"/>
                  <a:gd name="T21" fmla="*/ 3697 h 4405"/>
                  <a:gd name="T22" fmla="*/ 3696 w 4566"/>
                  <a:gd name="T23" fmla="*/ 3262 h 4405"/>
                  <a:gd name="T24" fmla="*/ 3831 w 4566"/>
                  <a:gd name="T25" fmla="*/ 3180 h 4405"/>
                  <a:gd name="T26" fmla="*/ 3831 w 4566"/>
                  <a:gd name="T27" fmla="*/ 2963 h 4405"/>
                  <a:gd name="T28" fmla="*/ 3778 w 4566"/>
                  <a:gd name="T29" fmla="*/ 2583 h 4405"/>
                  <a:gd name="T30" fmla="*/ 3505 w 4566"/>
                  <a:gd name="T31" fmla="*/ 2637 h 4405"/>
                  <a:gd name="T32" fmla="*/ 3750 w 4566"/>
                  <a:gd name="T33" fmla="*/ 2256 h 4405"/>
                  <a:gd name="T34" fmla="*/ 4212 w 4566"/>
                  <a:gd name="T35" fmla="*/ 2121 h 4405"/>
                  <a:gd name="T36" fmla="*/ 4348 w 4566"/>
                  <a:gd name="T37" fmla="*/ 1631 h 4405"/>
                  <a:gd name="T38" fmla="*/ 4565 w 4566"/>
                  <a:gd name="T39" fmla="*/ 1441 h 4405"/>
                  <a:gd name="T40" fmla="*/ 3940 w 4566"/>
                  <a:gd name="T41" fmla="*/ 1169 h 4405"/>
                  <a:gd name="T42" fmla="*/ 3669 w 4566"/>
                  <a:gd name="T43" fmla="*/ 1034 h 4405"/>
                  <a:gd name="T44" fmla="*/ 3478 w 4566"/>
                  <a:gd name="T45" fmla="*/ 843 h 4405"/>
                  <a:gd name="T46" fmla="*/ 3424 w 4566"/>
                  <a:gd name="T47" fmla="*/ 653 h 4405"/>
                  <a:gd name="T48" fmla="*/ 3234 w 4566"/>
                  <a:gd name="T49" fmla="*/ 680 h 4405"/>
                  <a:gd name="T50" fmla="*/ 3206 w 4566"/>
                  <a:gd name="T51" fmla="*/ 490 h 4405"/>
                  <a:gd name="T52" fmla="*/ 2771 w 4566"/>
                  <a:gd name="T53" fmla="*/ 245 h 4405"/>
                  <a:gd name="T54" fmla="*/ 2799 w 4566"/>
                  <a:gd name="T55" fmla="*/ 27 h 4405"/>
                  <a:gd name="T56" fmla="*/ 2500 w 4566"/>
                  <a:gd name="T57" fmla="*/ 0 h 4405"/>
                  <a:gd name="T58" fmla="*/ 2391 w 4566"/>
                  <a:gd name="T59" fmla="*/ 381 h 4405"/>
                  <a:gd name="T60" fmla="*/ 1875 w 4566"/>
                  <a:gd name="T61" fmla="*/ 490 h 4405"/>
                  <a:gd name="T62" fmla="*/ 1793 w 4566"/>
                  <a:gd name="T63" fmla="*/ 599 h 4405"/>
                  <a:gd name="T64" fmla="*/ 1467 w 4566"/>
                  <a:gd name="T65" fmla="*/ 599 h 4405"/>
                  <a:gd name="T66" fmla="*/ 1413 w 4566"/>
                  <a:gd name="T67" fmla="*/ 327 h 4405"/>
                  <a:gd name="T68" fmla="*/ 1222 w 4566"/>
                  <a:gd name="T69" fmla="*/ 300 h 4405"/>
                  <a:gd name="T70" fmla="*/ 1169 w 4566"/>
                  <a:gd name="T71" fmla="*/ 897 h 4405"/>
                  <a:gd name="T72" fmla="*/ 706 w 4566"/>
                  <a:gd name="T73" fmla="*/ 816 h 4405"/>
                  <a:gd name="T74" fmla="*/ 706 w 4566"/>
                  <a:gd name="T75" fmla="*/ 680 h 4405"/>
                  <a:gd name="T76" fmla="*/ 135 w 4566"/>
                  <a:gd name="T77" fmla="*/ 599 h 4405"/>
                  <a:gd name="T78" fmla="*/ 27 w 4566"/>
                  <a:gd name="T79" fmla="*/ 735 h 4405"/>
                  <a:gd name="T80" fmla="*/ 0 w 4566"/>
                  <a:gd name="T81" fmla="*/ 979 h 4405"/>
                  <a:gd name="T82" fmla="*/ 299 w 4566"/>
                  <a:gd name="T83" fmla="*/ 1142 h 4405"/>
                  <a:gd name="T84" fmla="*/ 408 w 4566"/>
                  <a:gd name="T85" fmla="*/ 1278 h 4405"/>
                  <a:gd name="T86" fmla="*/ 570 w 4566"/>
                  <a:gd name="T87" fmla="*/ 1360 h 4405"/>
                  <a:gd name="T88" fmla="*/ 679 w 4566"/>
                  <a:gd name="T89" fmla="*/ 1876 h 4405"/>
                  <a:gd name="T90" fmla="*/ 923 w 4566"/>
                  <a:gd name="T91" fmla="*/ 2148 h 4405"/>
                  <a:gd name="T92" fmla="*/ 516 w 4566"/>
                  <a:gd name="T93" fmla="*/ 3398 h 4405"/>
                  <a:gd name="T94" fmla="*/ 271 w 4566"/>
                  <a:gd name="T95" fmla="*/ 3479 h 4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66" h="4405">
                    <a:moveTo>
                      <a:pt x="271" y="3479"/>
                    </a:moveTo>
                    <a:lnTo>
                      <a:pt x="461" y="3724"/>
                    </a:lnTo>
                    <a:lnTo>
                      <a:pt x="1114" y="4050"/>
                    </a:lnTo>
                    <a:lnTo>
                      <a:pt x="2038" y="4404"/>
                    </a:lnTo>
                    <a:lnTo>
                      <a:pt x="2119" y="4132"/>
                    </a:lnTo>
                    <a:lnTo>
                      <a:pt x="2582" y="3914"/>
                    </a:lnTo>
                    <a:lnTo>
                      <a:pt x="3017" y="4158"/>
                    </a:lnTo>
                    <a:lnTo>
                      <a:pt x="3397" y="4349"/>
                    </a:lnTo>
                    <a:lnTo>
                      <a:pt x="3858" y="4050"/>
                    </a:lnTo>
                    <a:lnTo>
                      <a:pt x="3940" y="3778"/>
                    </a:lnTo>
                    <a:lnTo>
                      <a:pt x="3696" y="3697"/>
                    </a:lnTo>
                    <a:lnTo>
                      <a:pt x="3696" y="3262"/>
                    </a:lnTo>
                    <a:lnTo>
                      <a:pt x="3831" y="3180"/>
                    </a:lnTo>
                    <a:lnTo>
                      <a:pt x="3831" y="2963"/>
                    </a:lnTo>
                    <a:lnTo>
                      <a:pt x="3778" y="2583"/>
                    </a:lnTo>
                    <a:lnTo>
                      <a:pt x="3505" y="2637"/>
                    </a:lnTo>
                    <a:lnTo>
                      <a:pt x="3750" y="2256"/>
                    </a:lnTo>
                    <a:lnTo>
                      <a:pt x="4212" y="2121"/>
                    </a:lnTo>
                    <a:lnTo>
                      <a:pt x="4348" y="1631"/>
                    </a:lnTo>
                    <a:lnTo>
                      <a:pt x="4565" y="1441"/>
                    </a:lnTo>
                    <a:lnTo>
                      <a:pt x="3940" y="1169"/>
                    </a:lnTo>
                    <a:lnTo>
                      <a:pt x="3669" y="1034"/>
                    </a:lnTo>
                    <a:lnTo>
                      <a:pt x="3478" y="843"/>
                    </a:lnTo>
                    <a:lnTo>
                      <a:pt x="3424" y="653"/>
                    </a:lnTo>
                    <a:lnTo>
                      <a:pt x="3234" y="680"/>
                    </a:lnTo>
                    <a:lnTo>
                      <a:pt x="3206" y="490"/>
                    </a:lnTo>
                    <a:lnTo>
                      <a:pt x="2771" y="245"/>
                    </a:lnTo>
                    <a:lnTo>
                      <a:pt x="2799" y="27"/>
                    </a:lnTo>
                    <a:lnTo>
                      <a:pt x="2500" y="0"/>
                    </a:lnTo>
                    <a:lnTo>
                      <a:pt x="2391" y="381"/>
                    </a:lnTo>
                    <a:lnTo>
                      <a:pt x="1875" y="490"/>
                    </a:lnTo>
                    <a:lnTo>
                      <a:pt x="1793" y="599"/>
                    </a:lnTo>
                    <a:lnTo>
                      <a:pt x="1467" y="599"/>
                    </a:lnTo>
                    <a:lnTo>
                      <a:pt x="1413" y="327"/>
                    </a:lnTo>
                    <a:lnTo>
                      <a:pt x="1222" y="300"/>
                    </a:lnTo>
                    <a:lnTo>
                      <a:pt x="1169" y="897"/>
                    </a:lnTo>
                    <a:lnTo>
                      <a:pt x="706" y="816"/>
                    </a:lnTo>
                    <a:lnTo>
                      <a:pt x="706" y="680"/>
                    </a:lnTo>
                    <a:lnTo>
                      <a:pt x="135" y="599"/>
                    </a:lnTo>
                    <a:lnTo>
                      <a:pt x="27" y="735"/>
                    </a:lnTo>
                    <a:lnTo>
                      <a:pt x="0" y="979"/>
                    </a:lnTo>
                    <a:lnTo>
                      <a:pt x="299" y="1142"/>
                    </a:lnTo>
                    <a:lnTo>
                      <a:pt x="408" y="1278"/>
                    </a:lnTo>
                    <a:lnTo>
                      <a:pt x="570" y="1360"/>
                    </a:lnTo>
                    <a:lnTo>
                      <a:pt x="679" y="1876"/>
                    </a:lnTo>
                    <a:lnTo>
                      <a:pt x="923" y="2148"/>
                    </a:lnTo>
                    <a:lnTo>
                      <a:pt x="516" y="3398"/>
                    </a:lnTo>
                    <a:lnTo>
                      <a:pt x="271" y="347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2" name="Freeform 25"/>
              <p:cNvSpPr>
                <a:spLocks noChangeArrowheads="1"/>
              </p:cNvSpPr>
              <p:nvPr/>
            </p:nvSpPr>
            <p:spPr bwMode="auto">
              <a:xfrm>
                <a:off x="5269055" y="4095966"/>
                <a:ext cx="947100" cy="1022116"/>
              </a:xfrm>
              <a:custGeom>
                <a:avLst/>
                <a:gdLst>
                  <a:gd name="T0" fmla="*/ 543 w 4458"/>
                  <a:gd name="T1" fmla="*/ 435 h 4812"/>
                  <a:gd name="T2" fmla="*/ 923 w 4458"/>
                  <a:gd name="T3" fmla="*/ 489 h 4812"/>
                  <a:gd name="T4" fmla="*/ 1141 w 4458"/>
                  <a:gd name="T5" fmla="*/ 299 h 4812"/>
                  <a:gd name="T6" fmla="*/ 1331 w 4458"/>
                  <a:gd name="T7" fmla="*/ 82 h 4812"/>
                  <a:gd name="T8" fmla="*/ 1657 w 4458"/>
                  <a:gd name="T9" fmla="*/ 82 h 4812"/>
                  <a:gd name="T10" fmla="*/ 2174 w 4458"/>
                  <a:gd name="T11" fmla="*/ 28 h 4812"/>
                  <a:gd name="T12" fmla="*/ 2691 w 4458"/>
                  <a:gd name="T13" fmla="*/ 326 h 4812"/>
                  <a:gd name="T14" fmla="*/ 2147 w 4458"/>
                  <a:gd name="T15" fmla="*/ 870 h 4812"/>
                  <a:gd name="T16" fmla="*/ 2092 w 4458"/>
                  <a:gd name="T17" fmla="*/ 1223 h 4812"/>
                  <a:gd name="T18" fmla="*/ 2663 w 4458"/>
                  <a:gd name="T19" fmla="*/ 1957 h 4812"/>
                  <a:gd name="T20" fmla="*/ 3098 w 4458"/>
                  <a:gd name="T21" fmla="*/ 2718 h 4812"/>
                  <a:gd name="T22" fmla="*/ 3424 w 4458"/>
                  <a:gd name="T23" fmla="*/ 2990 h 4812"/>
                  <a:gd name="T24" fmla="*/ 4022 w 4458"/>
                  <a:gd name="T25" fmla="*/ 3316 h 4812"/>
                  <a:gd name="T26" fmla="*/ 4457 w 4458"/>
                  <a:gd name="T27" fmla="*/ 3587 h 4812"/>
                  <a:gd name="T28" fmla="*/ 4185 w 4458"/>
                  <a:gd name="T29" fmla="*/ 3642 h 4812"/>
                  <a:gd name="T30" fmla="*/ 3859 w 4458"/>
                  <a:gd name="T31" fmla="*/ 3506 h 4812"/>
                  <a:gd name="T32" fmla="*/ 3696 w 4458"/>
                  <a:gd name="T33" fmla="*/ 3886 h 4812"/>
                  <a:gd name="T34" fmla="*/ 3886 w 4458"/>
                  <a:gd name="T35" fmla="*/ 4294 h 4812"/>
                  <a:gd name="T36" fmla="*/ 3641 w 4458"/>
                  <a:gd name="T37" fmla="*/ 4594 h 4812"/>
                  <a:gd name="T38" fmla="*/ 3315 w 4458"/>
                  <a:gd name="T39" fmla="*/ 4783 h 4812"/>
                  <a:gd name="T40" fmla="*/ 3343 w 4458"/>
                  <a:gd name="T41" fmla="*/ 4376 h 4812"/>
                  <a:gd name="T42" fmla="*/ 3315 w 4458"/>
                  <a:gd name="T43" fmla="*/ 3751 h 4812"/>
                  <a:gd name="T44" fmla="*/ 3017 w 4458"/>
                  <a:gd name="T45" fmla="*/ 3587 h 4812"/>
                  <a:gd name="T46" fmla="*/ 2799 w 4458"/>
                  <a:gd name="T47" fmla="*/ 3425 h 4812"/>
                  <a:gd name="T48" fmla="*/ 2337 w 4458"/>
                  <a:gd name="T49" fmla="*/ 3072 h 4812"/>
                  <a:gd name="T50" fmla="*/ 1766 w 4458"/>
                  <a:gd name="T51" fmla="*/ 2391 h 4812"/>
                  <a:gd name="T52" fmla="*/ 1522 w 4458"/>
                  <a:gd name="T53" fmla="*/ 2174 h 4812"/>
                  <a:gd name="T54" fmla="*/ 1304 w 4458"/>
                  <a:gd name="T55" fmla="*/ 1712 h 4812"/>
                  <a:gd name="T56" fmla="*/ 679 w 4458"/>
                  <a:gd name="T57" fmla="*/ 1250 h 4812"/>
                  <a:gd name="T58" fmla="*/ 162 w 4458"/>
                  <a:gd name="T59" fmla="*/ 1522 h 4812"/>
                  <a:gd name="T60" fmla="*/ 0 w 4458"/>
                  <a:gd name="T61" fmla="*/ 1169 h 4812"/>
                  <a:gd name="T62" fmla="*/ 135 w 4458"/>
                  <a:gd name="T63" fmla="*/ 652 h 4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58" h="4812">
                    <a:moveTo>
                      <a:pt x="135" y="435"/>
                    </a:moveTo>
                    <a:lnTo>
                      <a:pt x="543" y="435"/>
                    </a:lnTo>
                    <a:lnTo>
                      <a:pt x="734" y="163"/>
                    </a:lnTo>
                    <a:lnTo>
                      <a:pt x="923" y="489"/>
                    </a:lnTo>
                    <a:lnTo>
                      <a:pt x="1087" y="190"/>
                    </a:lnTo>
                    <a:lnTo>
                      <a:pt x="1141" y="299"/>
                    </a:lnTo>
                    <a:lnTo>
                      <a:pt x="1331" y="299"/>
                    </a:lnTo>
                    <a:lnTo>
                      <a:pt x="1331" y="82"/>
                    </a:lnTo>
                    <a:lnTo>
                      <a:pt x="1495" y="28"/>
                    </a:lnTo>
                    <a:lnTo>
                      <a:pt x="1657" y="82"/>
                    </a:lnTo>
                    <a:lnTo>
                      <a:pt x="1875" y="0"/>
                    </a:lnTo>
                    <a:lnTo>
                      <a:pt x="2174" y="28"/>
                    </a:lnTo>
                    <a:lnTo>
                      <a:pt x="2174" y="109"/>
                    </a:lnTo>
                    <a:lnTo>
                      <a:pt x="2691" y="326"/>
                    </a:lnTo>
                    <a:lnTo>
                      <a:pt x="2636" y="707"/>
                    </a:lnTo>
                    <a:lnTo>
                      <a:pt x="2147" y="870"/>
                    </a:lnTo>
                    <a:lnTo>
                      <a:pt x="2256" y="1115"/>
                    </a:lnTo>
                    <a:lnTo>
                      <a:pt x="2092" y="1223"/>
                    </a:lnTo>
                    <a:lnTo>
                      <a:pt x="2092" y="1359"/>
                    </a:lnTo>
                    <a:lnTo>
                      <a:pt x="2663" y="1957"/>
                    </a:lnTo>
                    <a:lnTo>
                      <a:pt x="2718" y="2311"/>
                    </a:lnTo>
                    <a:lnTo>
                      <a:pt x="3098" y="2718"/>
                    </a:lnTo>
                    <a:lnTo>
                      <a:pt x="3505" y="2718"/>
                    </a:lnTo>
                    <a:lnTo>
                      <a:pt x="3424" y="2990"/>
                    </a:lnTo>
                    <a:lnTo>
                      <a:pt x="3967" y="3180"/>
                    </a:lnTo>
                    <a:lnTo>
                      <a:pt x="4022" y="3316"/>
                    </a:lnTo>
                    <a:lnTo>
                      <a:pt x="4131" y="3316"/>
                    </a:lnTo>
                    <a:lnTo>
                      <a:pt x="4457" y="3587"/>
                    </a:lnTo>
                    <a:lnTo>
                      <a:pt x="4430" y="3941"/>
                    </a:lnTo>
                    <a:lnTo>
                      <a:pt x="4185" y="3642"/>
                    </a:lnTo>
                    <a:lnTo>
                      <a:pt x="3913" y="3587"/>
                    </a:lnTo>
                    <a:lnTo>
                      <a:pt x="3859" y="3506"/>
                    </a:lnTo>
                    <a:lnTo>
                      <a:pt x="3696" y="3642"/>
                    </a:lnTo>
                    <a:lnTo>
                      <a:pt x="3696" y="3886"/>
                    </a:lnTo>
                    <a:lnTo>
                      <a:pt x="3886" y="4050"/>
                    </a:lnTo>
                    <a:lnTo>
                      <a:pt x="3886" y="4294"/>
                    </a:lnTo>
                    <a:lnTo>
                      <a:pt x="3696" y="4348"/>
                    </a:lnTo>
                    <a:lnTo>
                      <a:pt x="3641" y="4594"/>
                    </a:lnTo>
                    <a:lnTo>
                      <a:pt x="3424" y="4811"/>
                    </a:lnTo>
                    <a:lnTo>
                      <a:pt x="3315" y="4783"/>
                    </a:lnTo>
                    <a:lnTo>
                      <a:pt x="3261" y="4647"/>
                    </a:lnTo>
                    <a:lnTo>
                      <a:pt x="3343" y="4376"/>
                    </a:lnTo>
                    <a:lnTo>
                      <a:pt x="3479" y="4348"/>
                    </a:lnTo>
                    <a:lnTo>
                      <a:pt x="3315" y="3751"/>
                    </a:lnTo>
                    <a:lnTo>
                      <a:pt x="3125" y="3724"/>
                    </a:lnTo>
                    <a:lnTo>
                      <a:pt x="3017" y="3587"/>
                    </a:lnTo>
                    <a:lnTo>
                      <a:pt x="2989" y="3425"/>
                    </a:lnTo>
                    <a:lnTo>
                      <a:pt x="2799" y="3425"/>
                    </a:lnTo>
                    <a:lnTo>
                      <a:pt x="2445" y="3072"/>
                    </a:lnTo>
                    <a:lnTo>
                      <a:pt x="2337" y="3072"/>
                    </a:lnTo>
                    <a:lnTo>
                      <a:pt x="1793" y="2609"/>
                    </a:lnTo>
                    <a:lnTo>
                      <a:pt x="1766" y="2391"/>
                    </a:lnTo>
                    <a:lnTo>
                      <a:pt x="1576" y="2365"/>
                    </a:lnTo>
                    <a:lnTo>
                      <a:pt x="1522" y="2174"/>
                    </a:lnTo>
                    <a:lnTo>
                      <a:pt x="1331" y="2065"/>
                    </a:lnTo>
                    <a:lnTo>
                      <a:pt x="1304" y="1712"/>
                    </a:lnTo>
                    <a:lnTo>
                      <a:pt x="1196" y="1468"/>
                    </a:lnTo>
                    <a:lnTo>
                      <a:pt x="679" y="1250"/>
                    </a:lnTo>
                    <a:lnTo>
                      <a:pt x="543" y="1413"/>
                    </a:lnTo>
                    <a:lnTo>
                      <a:pt x="162" y="1522"/>
                    </a:lnTo>
                    <a:lnTo>
                      <a:pt x="244" y="1250"/>
                    </a:lnTo>
                    <a:lnTo>
                      <a:pt x="0" y="1169"/>
                    </a:lnTo>
                    <a:lnTo>
                      <a:pt x="0" y="734"/>
                    </a:lnTo>
                    <a:lnTo>
                      <a:pt x="135" y="652"/>
                    </a:lnTo>
                    <a:lnTo>
                      <a:pt x="135" y="43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3" name="Freeform 26"/>
              <p:cNvSpPr>
                <a:spLocks noChangeArrowheads="1"/>
              </p:cNvSpPr>
              <p:nvPr/>
            </p:nvSpPr>
            <p:spPr bwMode="auto">
              <a:xfrm>
                <a:off x="5662899" y="5061819"/>
                <a:ext cx="287881" cy="195984"/>
              </a:xfrm>
              <a:custGeom>
                <a:avLst/>
                <a:gdLst>
                  <a:gd name="T0" fmla="*/ 1358 w 1359"/>
                  <a:gd name="T1" fmla="*/ 108 h 925"/>
                  <a:gd name="T2" fmla="*/ 1223 w 1359"/>
                  <a:gd name="T3" fmla="*/ 408 h 925"/>
                  <a:gd name="T4" fmla="*/ 1223 w 1359"/>
                  <a:gd name="T5" fmla="*/ 924 h 925"/>
                  <a:gd name="T6" fmla="*/ 1005 w 1359"/>
                  <a:gd name="T7" fmla="*/ 869 h 925"/>
                  <a:gd name="T8" fmla="*/ 0 w 1359"/>
                  <a:gd name="T9" fmla="*/ 299 h 925"/>
                  <a:gd name="T10" fmla="*/ 0 w 1359"/>
                  <a:gd name="T11" fmla="*/ 190 h 925"/>
                  <a:gd name="T12" fmla="*/ 380 w 1359"/>
                  <a:gd name="T13" fmla="*/ 0 h 925"/>
                  <a:gd name="T14" fmla="*/ 652 w 1359"/>
                  <a:gd name="T15" fmla="*/ 135 h 925"/>
                  <a:gd name="T16" fmla="*/ 896 w 1359"/>
                  <a:gd name="T17" fmla="*/ 190 h 925"/>
                  <a:gd name="T18" fmla="*/ 1358 w 1359"/>
                  <a:gd name="T19" fmla="*/ 81 h 925"/>
                  <a:gd name="T20" fmla="*/ 1358 w 1359"/>
                  <a:gd name="T21" fmla="*/ 108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9" h="925">
                    <a:moveTo>
                      <a:pt x="1358" y="108"/>
                    </a:moveTo>
                    <a:lnTo>
                      <a:pt x="1223" y="408"/>
                    </a:lnTo>
                    <a:lnTo>
                      <a:pt x="1223" y="924"/>
                    </a:lnTo>
                    <a:lnTo>
                      <a:pt x="1005" y="869"/>
                    </a:lnTo>
                    <a:lnTo>
                      <a:pt x="0" y="299"/>
                    </a:lnTo>
                    <a:lnTo>
                      <a:pt x="0" y="190"/>
                    </a:lnTo>
                    <a:lnTo>
                      <a:pt x="380" y="0"/>
                    </a:lnTo>
                    <a:lnTo>
                      <a:pt x="652" y="135"/>
                    </a:lnTo>
                    <a:lnTo>
                      <a:pt x="896" y="190"/>
                    </a:lnTo>
                    <a:lnTo>
                      <a:pt x="1358" y="81"/>
                    </a:lnTo>
                    <a:lnTo>
                      <a:pt x="1358" y="108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4" name="Freeform 27"/>
              <p:cNvSpPr>
                <a:spLocks noChangeArrowheads="1"/>
              </p:cNvSpPr>
              <p:nvPr/>
            </p:nvSpPr>
            <p:spPr bwMode="auto">
              <a:xfrm>
                <a:off x="5303751" y="4703610"/>
                <a:ext cx="166915" cy="265375"/>
              </a:xfrm>
              <a:custGeom>
                <a:avLst/>
                <a:gdLst>
                  <a:gd name="T0" fmla="*/ 517 w 790"/>
                  <a:gd name="T1" fmla="*/ 27 h 1251"/>
                  <a:gd name="T2" fmla="*/ 300 w 790"/>
                  <a:gd name="T3" fmla="*/ 163 h 1251"/>
                  <a:gd name="T4" fmla="*/ 82 w 790"/>
                  <a:gd name="T5" fmla="*/ 163 h 1251"/>
                  <a:gd name="T6" fmla="*/ 55 w 790"/>
                  <a:gd name="T7" fmla="*/ 353 h 1251"/>
                  <a:gd name="T8" fmla="*/ 137 w 790"/>
                  <a:gd name="T9" fmla="*/ 380 h 1251"/>
                  <a:gd name="T10" fmla="*/ 137 w 790"/>
                  <a:gd name="T11" fmla="*/ 571 h 1251"/>
                  <a:gd name="T12" fmla="*/ 82 w 790"/>
                  <a:gd name="T13" fmla="*/ 652 h 1251"/>
                  <a:gd name="T14" fmla="*/ 0 w 790"/>
                  <a:gd name="T15" fmla="*/ 1032 h 1251"/>
                  <a:gd name="T16" fmla="*/ 164 w 790"/>
                  <a:gd name="T17" fmla="*/ 1250 h 1251"/>
                  <a:gd name="T18" fmla="*/ 327 w 790"/>
                  <a:gd name="T19" fmla="*/ 1223 h 1251"/>
                  <a:gd name="T20" fmla="*/ 408 w 790"/>
                  <a:gd name="T21" fmla="*/ 1087 h 1251"/>
                  <a:gd name="T22" fmla="*/ 599 w 790"/>
                  <a:gd name="T23" fmla="*/ 1196 h 1251"/>
                  <a:gd name="T24" fmla="*/ 761 w 790"/>
                  <a:gd name="T25" fmla="*/ 706 h 1251"/>
                  <a:gd name="T26" fmla="*/ 707 w 790"/>
                  <a:gd name="T27" fmla="*/ 652 h 1251"/>
                  <a:gd name="T28" fmla="*/ 707 w 790"/>
                  <a:gd name="T29" fmla="*/ 516 h 1251"/>
                  <a:gd name="T30" fmla="*/ 789 w 790"/>
                  <a:gd name="T31" fmla="*/ 435 h 1251"/>
                  <a:gd name="T32" fmla="*/ 761 w 790"/>
                  <a:gd name="T33" fmla="*/ 271 h 1251"/>
                  <a:gd name="T34" fmla="*/ 572 w 790"/>
                  <a:gd name="T35" fmla="*/ 0 h 1251"/>
                  <a:gd name="T36" fmla="*/ 517 w 790"/>
                  <a:gd name="T37" fmla="*/ 27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0" h="1251">
                    <a:moveTo>
                      <a:pt x="517" y="27"/>
                    </a:moveTo>
                    <a:lnTo>
                      <a:pt x="300" y="163"/>
                    </a:lnTo>
                    <a:lnTo>
                      <a:pt x="82" y="163"/>
                    </a:lnTo>
                    <a:lnTo>
                      <a:pt x="55" y="353"/>
                    </a:lnTo>
                    <a:lnTo>
                      <a:pt x="137" y="380"/>
                    </a:lnTo>
                    <a:lnTo>
                      <a:pt x="137" y="571"/>
                    </a:lnTo>
                    <a:lnTo>
                      <a:pt x="82" y="652"/>
                    </a:lnTo>
                    <a:lnTo>
                      <a:pt x="0" y="1032"/>
                    </a:lnTo>
                    <a:lnTo>
                      <a:pt x="164" y="1250"/>
                    </a:lnTo>
                    <a:lnTo>
                      <a:pt x="327" y="1223"/>
                    </a:lnTo>
                    <a:lnTo>
                      <a:pt x="408" y="1087"/>
                    </a:lnTo>
                    <a:lnTo>
                      <a:pt x="599" y="1196"/>
                    </a:lnTo>
                    <a:lnTo>
                      <a:pt x="761" y="706"/>
                    </a:lnTo>
                    <a:lnTo>
                      <a:pt x="707" y="652"/>
                    </a:lnTo>
                    <a:lnTo>
                      <a:pt x="707" y="516"/>
                    </a:lnTo>
                    <a:lnTo>
                      <a:pt x="789" y="435"/>
                    </a:lnTo>
                    <a:lnTo>
                      <a:pt x="761" y="271"/>
                    </a:lnTo>
                    <a:lnTo>
                      <a:pt x="572" y="0"/>
                    </a:lnTo>
                    <a:lnTo>
                      <a:pt x="517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5" name="Freeform 28"/>
              <p:cNvSpPr>
                <a:spLocks noChangeArrowheads="1"/>
              </p:cNvSpPr>
              <p:nvPr/>
            </p:nvSpPr>
            <p:spPr bwMode="auto">
              <a:xfrm>
                <a:off x="4483243" y="2628432"/>
                <a:ext cx="588890" cy="929282"/>
              </a:xfrm>
              <a:custGeom>
                <a:avLst/>
                <a:gdLst>
                  <a:gd name="T0" fmla="*/ 2256 w 2772"/>
                  <a:gd name="T1" fmla="*/ 271 h 4375"/>
                  <a:gd name="T2" fmla="*/ 1848 w 2772"/>
                  <a:gd name="T3" fmla="*/ 516 h 4375"/>
                  <a:gd name="T4" fmla="*/ 2391 w 2772"/>
                  <a:gd name="T5" fmla="*/ 843 h 4375"/>
                  <a:gd name="T6" fmla="*/ 2038 w 2772"/>
                  <a:gd name="T7" fmla="*/ 1359 h 4375"/>
                  <a:gd name="T8" fmla="*/ 1983 w 2772"/>
                  <a:gd name="T9" fmla="*/ 1413 h 4375"/>
                  <a:gd name="T10" fmla="*/ 2147 w 2772"/>
                  <a:gd name="T11" fmla="*/ 2283 h 4375"/>
                  <a:gd name="T12" fmla="*/ 2418 w 2772"/>
                  <a:gd name="T13" fmla="*/ 3097 h 4375"/>
                  <a:gd name="T14" fmla="*/ 2336 w 2772"/>
                  <a:gd name="T15" fmla="*/ 3287 h 4375"/>
                  <a:gd name="T16" fmla="*/ 2690 w 2772"/>
                  <a:gd name="T17" fmla="*/ 3369 h 4375"/>
                  <a:gd name="T18" fmla="*/ 2636 w 2772"/>
                  <a:gd name="T19" fmla="*/ 3804 h 4375"/>
                  <a:gd name="T20" fmla="*/ 2445 w 2772"/>
                  <a:gd name="T21" fmla="*/ 4103 h 4375"/>
                  <a:gd name="T22" fmla="*/ 2174 w 2772"/>
                  <a:gd name="T23" fmla="*/ 4348 h 4375"/>
                  <a:gd name="T24" fmla="*/ 1549 w 2772"/>
                  <a:gd name="T25" fmla="*/ 4239 h 4375"/>
                  <a:gd name="T26" fmla="*/ 896 w 2772"/>
                  <a:gd name="T27" fmla="*/ 4103 h 4375"/>
                  <a:gd name="T28" fmla="*/ 788 w 2772"/>
                  <a:gd name="T29" fmla="*/ 4293 h 4375"/>
                  <a:gd name="T30" fmla="*/ 461 w 2772"/>
                  <a:gd name="T31" fmla="*/ 4103 h 4375"/>
                  <a:gd name="T32" fmla="*/ 162 w 2772"/>
                  <a:gd name="T33" fmla="*/ 4239 h 4375"/>
                  <a:gd name="T34" fmla="*/ 190 w 2772"/>
                  <a:gd name="T35" fmla="*/ 4021 h 4375"/>
                  <a:gd name="T36" fmla="*/ 543 w 2772"/>
                  <a:gd name="T37" fmla="*/ 3722 h 4375"/>
                  <a:gd name="T38" fmla="*/ 815 w 2772"/>
                  <a:gd name="T39" fmla="*/ 3532 h 4375"/>
                  <a:gd name="T40" fmla="*/ 679 w 2772"/>
                  <a:gd name="T41" fmla="*/ 3423 h 4375"/>
                  <a:gd name="T42" fmla="*/ 461 w 2772"/>
                  <a:gd name="T43" fmla="*/ 3233 h 4375"/>
                  <a:gd name="T44" fmla="*/ 896 w 2772"/>
                  <a:gd name="T45" fmla="*/ 3125 h 4375"/>
                  <a:gd name="T46" fmla="*/ 815 w 2772"/>
                  <a:gd name="T47" fmla="*/ 2854 h 4375"/>
                  <a:gd name="T48" fmla="*/ 1331 w 2772"/>
                  <a:gd name="T49" fmla="*/ 2636 h 4375"/>
                  <a:gd name="T50" fmla="*/ 1386 w 2772"/>
                  <a:gd name="T51" fmla="*/ 2228 h 4375"/>
                  <a:gd name="T52" fmla="*/ 1358 w 2772"/>
                  <a:gd name="T53" fmla="*/ 1984 h 4375"/>
                  <a:gd name="T54" fmla="*/ 1060 w 2772"/>
                  <a:gd name="T55" fmla="*/ 1766 h 4375"/>
                  <a:gd name="T56" fmla="*/ 1114 w 2772"/>
                  <a:gd name="T57" fmla="*/ 1413 h 4375"/>
                  <a:gd name="T58" fmla="*/ 1195 w 2772"/>
                  <a:gd name="T59" fmla="*/ 951 h 4375"/>
                  <a:gd name="T60" fmla="*/ 1141 w 2772"/>
                  <a:gd name="T61" fmla="*/ 706 h 4375"/>
                  <a:gd name="T62" fmla="*/ 1331 w 2772"/>
                  <a:gd name="T63" fmla="*/ 408 h 4375"/>
                  <a:gd name="T64" fmla="*/ 1821 w 2772"/>
                  <a:gd name="T65" fmla="*/ 0 h 4375"/>
                  <a:gd name="T66" fmla="*/ 2256 w 2772"/>
                  <a:gd name="T67" fmla="*/ 136 h 4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772" h="4375">
                    <a:moveTo>
                      <a:pt x="2256" y="136"/>
                    </a:moveTo>
                    <a:lnTo>
                      <a:pt x="2256" y="271"/>
                    </a:lnTo>
                    <a:lnTo>
                      <a:pt x="1983" y="353"/>
                    </a:lnTo>
                    <a:lnTo>
                      <a:pt x="1848" y="516"/>
                    </a:lnTo>
                    <a:lnTo>
                      <a:pt x="2445" y="734"/>
                    </a:lnTo>
                    <a:lnTo>
                      <a:pt x="2391" y="843"/>
                    </a:lnTo>
                    <a:lnTo>
                      <a:pt x="2065" y="1196"/>
                    </a:lnTo>
                    <a:lnTo>
                      <a:pt x="2038" y="1359"/>
                    </a:lnTo>
                    <a:lnTo>
                      <a:pt x="1793" y="1386"/>
                    </a:lnTo>
                    <a:lnTo>
                      <a:pt x="1983" y="1413"/>
                    </a:lnTo>
                    <a:lnTo>
                      <a:pt x="2119" y="1739"/>
                    </a:lnTo>
                    <a:lnTo>
                      <a:pt x="2147" y="2283"/>
                    </a:lnTo>
                    <a:lnTo>
                      <a:pt x="2391" y="2527"/>
                    </a:lnTo>
                    <a:lnTo>
                      <a:pt x="2418" y="3097"/>
                    </a:lnTo>
                    <a:lnTo>
                      <a:pt x="2310" y="3206"/>
                    </a:lnTo>
                    <a:lnTo>
                      <a:pt x="2336" y="3287"/>
                    </a:lnTo>
                    <a:lnTo>
                      <a:pt x="2473" y="3206"/>
                    </a:lnTo>
                    <a:lnTo>
                      <a:pt x="2690" y="3369"/>
                    </a:lnTo>
                    <a:lnTo>
                      <a:pt x="2771" y="3613"/>
                    </a:lnTo>
                    <a:lnTo>
                      <a:pt x="2636" y="3804"/>
                    </a:lnTo>
                    <a:lnTo>
                      <a:pt x="2256" y="4021"/>
                    </a:lnTo>
                    <a:lnTo>
                      <a:pt x="2445" y="4103"/>
                    </a:lnTo>
                    <a:lnTo>
                      <a:pt x="2418" y="4266"/>
                    </a:lnTo>
                    <a:lnTo>
                      <a:pt x="2174" y="4348"/>
                    </a:lnTo>
                    <a:lnTo>
                      <a:pt x="1956" y="4374"/>
                    </a:lnTo>
                    <a:lnTo>
                      <a:pt x="1549" y="4239"/>
                    </a:lnTo>
                    <a:lnTo>
                      <a:pt x="1169" y="4239"/>
                    </a:lnTo>
                    <a:lnTo>
                      <a:pt x="896" y="4103"/>
                    </a:lnTo>
                    <a:lnTo>
                      <a:pt x="788" y="4184"/>
                    </a:lnTo>
                    <a:lnTo>
                      <a:pt x="788" y="4293"/>
                    </a:lnTo>
                    <a:lnTo>
                      <a:pt x="652" y="4293"/>
                    </a:lnTo>
                    <a:lnTo>
                      <a:pt x="461" y="4103"/>
                    </a:lnTo>
                    <a:lnTo>
                      <a:pt x="326" y="4103"/>
                    </a:lnTo>
                    <a:lnTo>
                      <a:pt x="162" y="4239"/>
                    </a:lnTo>
                    <a:lnTo>
                      <a:pt x="0" y="4103"/>
                    </a:lnTo>
                    <a:lnTo>
                      <a:pt x="190" y="4021"/>
                    </a:lnTo>
                    <a:lnTo>
                      <a:pt x="488" y="3886"/>
                    </a:lnTo>
                    <a:lnTo>
                      <a:pt x="543" y="3722"/>
                    </a:lnTo>
                    <a:lnTo>
                      <a:pt x="815" y="3695"/>
                    </a:lnTo>
                    <a:lnTo>
                      <a:pt x="815" y="3532"/>
                    </a:lnTo>
                    <a:lnTo>
                      <a:pt x="679" y="3532"/>
                    </a:lnTo>
                    <a:lnTo>
                      <a:pt x="679" y="3423"/>
                    </a:lnTo>
                    <a:lnTo>
                      <a:pt x="461" y="3423"/>
                    </a:lnTo>
                    <a:lnTo>
                      <a:pt x="461" y="3233"/>
                    </a:lnTo>
                    <a:lnTo>
                      <a:pt x="570" y="3206"/>
                    </a:lnTo>
                    <a:lnTo>
                      <a:pt x="896" y="3125"/>
                    </a:lnTo>
                    <a:lnTo>
                      <a:pt x="951" y="2880"/>
                    </a:lnTo>
                    <a:lnTo>
                      <a:pt x="815" y="2854"/>
                    </a:lnTo>
                    <a:lnTo>
                      <a:pt x="1032" y="2663"/>
                    </a:lnTo>
                    <a:lnTo>
                      <a:pt x="1331" y="2636"/>
                    </a:lnTo>
                    <a:lnTo>
                      <a:pt x="1522" y="2392"/>
                    </a:lnTo>
                    <a:lnTo>
                      <a:pt x="1386" y="2228"/>
                    </a:lnTo>
                    <a:lnTo>
                      <a:pt x="1522" y="1984"/>
                    </a:lnTo>
                    <a:lnTo>
                      <a:pt x="1358" y="1984"/>
                    </a:lnTo>
                    <a:lnTo>
                      <a:pt x="1060" y="1875"/>
                    </a:lnTo>
                    <a:lnTo>
                      <a:pt x="1060" y="1766"/>
                    </a:lnTo>
                    <a:lnTo>
                      <a:pt x="1222" y="1495"/>
                    </a:lnTo>
                    <a:lnTo>
                      <a:pt x="1114" y="1413"/>
                    </a:lnTo>
                    <a:lnTo>
                      <a:pt x="1087" y="1223"/>
                    </a:lnTo>
                    <a:lnTo>
                      <a:pt x="1195" y="951"/>
                    </a:lnTo>
                    <a:lnTo>
                      <a:pt x="1141" y="978"/>
                    </a:lnTo>
                    <a:lnTo>
                      <a:pt x="1141" y="706"/>
                    </a:lnTo>
                    <a:lnTo>
                      <a:pt x="1277" y="625"/>
                    </a:lnTo>
                    <a:lnTo>
                      <a:pt x="1331" y="408"/>
                    </a:lnTo>
                    <a:lnTo>
                      <a:pt x="1657" y="27"/>
                    </a:lnTo>
                    <a:lnTo>
                      <a:pt x="1821" y="0"/>
                    </a:lnTo>
                    <a:lnTo>
                      <a:pt x="2174" y="82"/>
                    </a:lnTo>
                    <a:lnTo>
                      <a:pt x="2256" y="136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6" name="Freeform 29"/>
              <p:cNvSpPr>
                <a:spLocks noChangeArrowheads="1"/>
              </p:cNvSpPr>
              <p:nvPr/>
            </p:nvSpPr>
            <p:spPr bwMode="auto">
              <a:xfrm>
                <a:off x="4495433" y="2929441"/>
                <a:ext cx="172541" cy="149098"/>
              </a:xfrm>
              <a:custGeom>
                <a:avLst/>
                <a:gdLst>
                  <a:gd name="T0" fmla="*/ 462 w 816"/>
                  <a:gd name="T1" fmla="*/ 27 h 707"/>
                  <a:gd name="T2" fmla="*/ 136 w 816"/>
                  <a:gd name="T3" fmla="*/ 109 h 707"/>
                  <a:gd name="T4" fmla="*/ 0 w 816"/>
                  <a:gd name="T5" fmla="*/ 299 h 707"/>
                  <a:gd name="T6" fmla="*/ 108 w 816"/>
                  <a:gd name="T7" fmla="*/ 544 h 707"/>
                  <a:gd name="T8" fmla="*/ 245 w 816"/>
                  <a:gd name="T9" fmla="*/ 435 h 707"/>
                  <a:gd name="T10" fmla="*/ 354 w 816"/>
                  <a:gd name="T11" fmla="*/ 653 h 707"/>
                  <a:gd name="T12" fmla="*/ 489 w 816"/>
                  <a:gd name="T13" fmla="*/ 706 h 707"/>
                  <a:gd name="T14" fmla="*/ 788 w 816"/>
                  <a:gd name="T15" fmla="*/ 653 h 707"/>
                  <a:gd name="T16" fmla="*/ 815 w 816"/>
                  <a:gd name="T17" fmla="*/ 353 h 707"/>
                  <a:gd name="T18" fmla="*/ 707 w 816"/>
                  <a:gd name="T19" fmla="*/ 190 h 707"/>
                  <a:gd name="T20" fmla="*/ 707 w 816"/>
                  <a:gd name="T21" fmla="*/ 82 h 707"/>
                  <a:gd name="T22" fmla="*/ 570 w 816"/>
                  <a:gd name="T23" fmla="*/ 0 h 707"/>
                  <a:gd name="T24" fmla="*/ 489 w 816"/>
                  <a:gd name="T25" fmla="*/ 27 h 707"/>
                  <a:gd name="T26" fmla="*/ 462 w 816"/>
                  <a:gd name="T27" fmla="*/ 27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6" h="707">
                    <a:moveTo>
                      <a:pt x="462" y="27"/>
                    </a:moveTo>
                    <a:lnTo>
                      <a:pt x="136" y="109"/>
                    </a:lnTo>
                    <a:lnTo>
                      <a:pt x="0" y="299"/>
                    </a:lnTo>
                    <a:lnTo>
                      <a:pt x="108" y="544"/>
                    </a:lnTo>
                    <a:lnTo>
                      <a:pt x="245" y="435"/>
                    </a:lnTo>
                    <a:lnTo>
                      <a:pt x="354" y="653"/>
                    </a:lnTo>
                    <a:lnTo>
                      <a:pt x="489" y="706"/>
                    </a:lnTo>
                    <a:lnTo>
                      <a:pt x="788" y="653"/>
                    </a:lnTo>
                    <a:lnTo>
                      <a:pt x="815" y="353"/>
                    </a:lnTo>
                    <a:lnTo>
                      <a:pt x="707" y="190"/>
                    </a:lnTo>
                    <a:lnTo>
                      <a:pt x="707" y="82"/>
                    </a:lnTo>
                    <a:lnTo>
                      <a:pt x="570" y="0"/>
                    </a:lnTo>
                    <a:lnTo>
                      <a:pt x="489" y="27"/>
                    </a:lnTo>
                    <a:lnTo>
                      <a:pt x="462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7" name="Freeform 30"/>
              <p:cNvSpPr>
                <a:spLocks noChangeArrowheads="1"/>
              </p:cNvSpPr>
              <p:nvPr/>
            </p:nvSpPr>
            <p:spPr bwMode="auto">
              <a:xfrm>
                <a:off x="4714861" y="2605927"/>
                <a:ext cx="79706" cy="62827"/>
              </a:xfrm>
              <a:custGeom>
                <a:avLst/>
                <a:gdLst>
                  <a:gd name="T0" fmla="*/ 353 w 381"/>
                  <a:gd name="T1" fmla="*/ 54 h 301"/>
                  <a:gd name="T2" fmla="*/ 326 w 381"/>
                  <a:gd name="T3" fmla="*/ 191 h 301"/>
                  <a:gd name="T4" fmla="*/ 54 w 381"/>
                  <a:gd name="T5" fmla="*/ 300 h 301"/>
                  <a:gd name="T6" fmla="*/ 0 w 381"/>
                  <a:gd name="T7" fmla="*/ 245 h 301"/>
                  <a:gd name="T8" fmla="*/ 27 w 381"/>
                  <a:gd name="T9" fmla="*/ 81 h 301"/>
                  <a:gd name="T10" fmla="*/ 380 w 381"/>
                  <a:gd name="T11" fmla="*/ 0 h 301"/>
                  <a:gd name="T12" fmla="*/ 380 w 381"/>
                  <a:gd name="T13" fmla="*/ 54 h 301"/>
                  <a:gd name="T14" fmla="*/ 353 w 381"/>
                  <a:gd name="T15" fmla="*/ 54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1" h="301">
                    <a:moveTo>
                      <a:pt x="353" y="54"/>
                    </a:moveTo>
                    <a:lnTo>
                      <a:pt x="326" y="191"/>
                    </a:lnTo>
                    <a:lnTo>
                      <a:pt x="54" y="300"/>
                    </a:lnTo>
                    <a:lnTo>
                      <a:pt x="0" y="245"/>
                    </a:lnTo>
                    <a:lnTo>
                      <a:pt x="27" y="81"/>
                    </a:lnTo>
                    <a:lnTo>
                      <a:pt x="380" y="0"/>
                    </a:lnTo>
                    <a:lnTo>
                      <a:pt x="380" y="54"/>
                    </a:lnTo>
                    <a:lnTo>
                      <a:pt x="353" y="54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8" name="Freeform 31"/>
              <p:cNvSpPr>
                <a:spLocks noChangeArrowheads="1"/>
              </p:cNvSpPr>
              <p:nvPr/>
            </p:nvSpPr>
            <p:spPr bwMode="auto">
              <a:xfrm>
                <a:off x="5812934" y="1721655"/>
                <a:ext cx="680787" cy="1478787"/>
              </a:xfrm>
              <a:custGeom>
                <a:avLst/>
                <a:gdLst>
                  <a:gd name="T0" fmla="*/ 2446 w 3207"/>
                  <a:gd name="T1" fmla="*/ 0 h 6958"/>
                  <a:gd name="T2" fmla="*/ 2256 w 3207"/>
                  <a:gd name="T3" fmla="*/ 326 h 6958"/>
                  <a:gd name="T4" fmla="*/ 1876 w 3207"/>
                  <a:gd name="T5" fmla="*/ 380 h 6958"/>
                  <a:gd name="T6" fmla="*/ 1821 w 3207"/>
                  <a:gd name="T7" fmla="*/ 571 h 6958"/>
                  <a:gd name="T8" fmla="*/ 1659 w 3207"/>
                  <a:gd name="T9" fmla="*/ 598 h 6958"/>
                  <a:gd name="T10" fmla="*/ 1495 w 3207"/>
                  <a:gd name="T11" fmla="*/ 870 h 6958"/>
                  <a:gd name="T12" fmla="*/ 1441 w 3207"/>
                  <a:gd name="T13" fmla="*/ 1168 h 6958"/>
                  <a:gd name="T14" fmla="*/ 1305 w 3207"/>
                  <a:gd name="T15" fmla="*/ 1196 h 6958"/>
                  <a:gd name="T16" fmla="*/ 1251 w 3207"/>
                  <a:gd name="T17" fmla="*/ 1494 h 6958"/>
                  <a:gd name="T18" fmla="*/ 1115 w 3207"/>
                  <a:gd name="T19" fmla="*/ 1494 h 6958"/>
                  <a:gd name="T20" fmla="*/ 1087 w 3207"/>
                  <a:gd name="T21" fmla="*/ 1794 h 6958"/>
                  <a:gd name="T22" fmla="*/ 870 w 3207"/>
                  <a:gd name="T23" fmla="*/ 2175 h 6958"/>
                  <a:gd name="T24" fmla="*/ 951 w 3207"/>
                  <a:gd name="T25" fmla="*/ 2364 h 6958"/>
                  <a:gd name="T26" fmla="*/ 870 w 3207"/>
                  <a:gd name="T27" fmla="*/ 2473 h 6958"/>
                  <a:gd name="T28" fmla="*/ 544 w 3207"/>
                  <a:gd name="T29" fmla="*/ 2446 h 6958"/>
                  <a:gd name="T30" fmla="*/ 354 w 3207"/>
                  <a:gd name="T31" fmla="*/ 3153 h 6958"/>
                  <a:gd name="T32" fmla="*/ 381 w 3207"/>
                  <a:gd name="T33" fmla="*/ 3669 h 6958"/>
                  <a:gd name="T34" fmla="*/ 544 w 3207"/>
                  <a:gd name="T35" fmla="*/ 3914 h 6958"/>
                  <a:gd name="T36" fmla="*/ 381 w 3207"/>
                  <a:gd name="T37" fmla="*/ 4023 h 6958"/>
                  <a:gd name="T38" fmla="*/ 326 w 3207"/>
                  <a:gd name="T39" fmla="*/ 4538 h 6958"/>
                  <a:gd name="T40" fmla="*/ 109 w 3207"/>
                  <a:gd name="T41" fmla="*/ 4865 h 6958"/>
                  <a:gd name="T42" fmla="*/ 0 w 3207"/>
                  <a:gd name="T43" fmla="*/ 4865 h 6958"/>
                  <a:gd name="T44" fmla="*/ 0 w 3207"/>
                  <a:gd name="T45" fmla="*/ 5381 h 6958"/>
                  <a:gd name="T46" fmla="*/ 164 w 3207"/>
                  <a:gd name="T47" fmla="*/ 5463 h 6958"/>
                  <a:gd name="T48" fmla="*/ 109 w 3207"/>
                  <a:gd name="T49" fmla="*/ 5734 h 6958"/>
                  <a:gd name="T50" fmla="*/ 245 w 3207"/>
                  <a:gd name="T51" fmla="*/ 6306 h 6958"/>
                  <a:gd name="T52" fmla="*/ 217 w 3207"/>
                  <a:gd name="T53" fmla="*/ 6495 h 6958"/>
                  <a:gd name="T54" fmla="*/ 326 w 3207"/>
                  <a:gd name="T55" fmla="*/ 6957 h 6958"/>
                  <a:gd name="T56" fmla="*/ 680 w 3207"/>
                  <a:gd name="T57" fmla="*/ 6957 h 6958"/>
                  <a:gd name="T58" fmla="*/ 761 w 3207"/>
                  <a:gd name="T59" fmla="*/ 6632 h 6958"/>
                  <a:gd name="T60" fmla="*/ 978 w 3207"/>
                  <a:gd name="T61" fmla="*/ 6604 h 6958"/>
                  <a:gd name="T62" fmla="*/ 1169 w 3207"/>
                  <a:gd name="T63" fmla="*/ 6577 h 6958"/>
                  <a:gd name="T64" fmla="*/ 1332 w 3207"/>
                  <a:gd name="T65" fmla="*/ 6224 h 6958"/>
                  <a:gd name="T66" fmla="*/ 1468 w 3207"/>
                  <a:gd name="T67" fmla="*/ 5408 h 6958"/>
                  <a:gd name="T68" fmla="*/ 1386 w 3207"/>
                  <a:gd name="T69" fmla="*/ 5272 h 6958"/>
                  <a:gd name="T70" fmla="*/ 1577 w 3207"/>
                  <a:gd name="T71" fmla="*/ 5299 h 6958"/>
                  <a:gd name="T72" fmla="*/ 1876 w 3207"/>
                  <a:gd name="T73" fmla="*/ 5082 h 6958"/>
                  <a:gd name="T74" fmla="*/ 1332 w 3207"/>
                  <a:gd name="T75" fmla="*/ 4946 h 6958"/>
                  <a:gd name="T76" fmla="*/ 1332 w 3207"/>
                  <a:gd name="T77" fmla="*/ 4811 h 6958"/>
                  <a:gd name="T78" fmla="*/ 1957 w 3207"/>
                  <a:gd name="T79" fmla="*/ 4946 h 6958"/>
                  <a:gd name="T80" fmla="*/ 2147 w 3207"/>
                  <a:gd name="T81" fmla="*/ 4702 h 6958"/>
                  <a:gd name="T82" fmla="*/ 1685 w 3207"/>
                  <a:gd name="T83" fmla="*/ 4294 h 6958"/>
                  <a:gd name="T84" fmla="*/ 1685 w 3207"/>
                  <a:gd name="T85" fmla="*/ 3370 h 6958"/>
                  <a:gd name="T86" fmla="*/ 1848 w 3207"/>
                  <a:gd name="T87" fmla="*/ 3343 h 6958"/>
                  <a:gd name="T88" fmla="*/ 1985 w 3207"/>
                  <a:gd name="T89" fmla="*/ 2963 h 6958"/>
                  <a:gd name="T90" fmla="*/ 2664 w 3207"/>
                  <a:gd name="T91" fmla="*/ 2392 h 6958"/>
                  <a:gd name="T92" fmla="*/ 2555 w 3207"/>
                  <a:gd name="T93" fmla="*/ 2147 h 6958"/>
                  <a:gd name="T94" fmla="*/ 2773 w 3207"/>
                  <a:gd name="T95" fmla="*/ 1740 h 6958"/>
                  <a:gd name="T96" fmla="*/ 3206 w 3207"/>
                  <a:gd name="T97" fmla="*/ 1712 h 6958"/>
                  <a:gd name="T98" fmla="*/ 2825 w 3207"/>
                  <a:gd name="T99" fmla="*/ 353 h 6958"/>
                  <a:gd name="T100" fmla="*/ 2691 w 3207"/>
                  <a:gd name="T101" fmla="*/ 299 h 6958"/>
                  <a:gd name="T102" fmla="*/ 2446 w 3207"/>
                  <a:gd name="T103" fmla="*/ 0 h 69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207" h="6958">
                    <a:moveTo>
                      <a:pt x="2446" y="0"/>
                    </a:moveTo>
                    <a:lnTo>
                      <a:pt x="2256" y="326"/>
                    </a:lnTo>
                    <a:lnTo>
                      <a:pt x="1876" y="380"/>
                    </a:lnTo>
                    <a:lnTo>
                      <a:pt x="1821" y="571"/>
                    </a:lnTo>
                    <a:lnTo>
                      <a:pt x="1659" y="598"/>
                    </a:lnTo>
                    <a:lnTo>
                      <a:pt x="1495" y="870"/>
                    </a:lnTo>
                    <a:lnTo>
                      <a:pt x="1441" y="1168"/>
                    </a:lnTo>
                    <a:lnTo>
                      <a:pt x="1305" y="1196"/>
                    </a:lnTo>
                    <a:lnTo>
                      <a:pt x="1251" y="1494"/>
                    </a:lnTo>
                    <a:lnTo>
                      <a:pt x="1115" y="1494"/>
                    </a:lnTo>
                    <a:lnTo>
                      <a:pt x="1087" y="1794"/>
                    </a:lnTo>
                    <a:lnTo>
                      <a:pt x="870" y="2175"/>
                    </a:lnTo>
                    <a:lnTo>
                      <a:pt x="951" y="2364"/>
                    </a:lnTo>
                    <a:lnTo>
                      <a:pt x="870" y="2473"/>
                    </a:lnTo>
                    <a:lnTo>
                      <a:pt x="544" y="2446"/>
                    </a:lnTo>
                    <a:lnTo>
                      <a:pt x="354" y="3153"/>
                    </a:lnTo>
                    <a:lnTo>
                      <a:pt x="381" y="3669"/>
                    </a:lnTo>
                    <a:lnTo>
                      <a:pt x="544" y="3914"/>
                    </a:lnTo>
                    <a:lnTo>
                      <a:pt x="381" y="4023"/>
                    </a:lnTo>
                    <a:lnTo>
                      <a:pt x="326" y="4538"/>
                    </a:lnTo>
                    <a:lnTo>
                      <a:pt x="109" y="4865"/>
                    </a:lnTo>
                    <a:lnTo>
                      <a:pt x="0" y="4865"/>
                    </a:lnTo>
                    <a:lnTo>
                      <a:pt x="0" y="5381"/>
                    </a:lnTo>
                    <a:lnTo>
                      <a:pt x="164" y="5463"/>
                    </a:lnTo>
                    <a:lnTo>
                      <a:pt x="109" y="5734"/>
                    </a:lnTo>
                    <a:lnTo>
                      <a:pt x="245" y="6306"/>
                    </a:lnTo>
                    <a:lnTo>
                      <a:pt x="217" y="6495"/>
                    </a:lnTo>
                    <a:lnTo>
                      <a:pt x="326" y="6957"/>
                    </a:lnTo>
                    <a:lnTo>
                      <a:pt x="680" y="6957"/>
                    </a:lnTo>
                    <a:lnTo>
                      <a:pt x="761" y="6632"/>
                    </a:lnTo>
                    <a:lnTo>
                      <a:pt x="978" y="6604"/>
                    </a:lnTo>
                    <a:lnTo>
                      <a:pt x="1169" y="6577"/>
                    </a:lnTo>
                    <a:lnTo>
                      <a:pt x="1332" y="6224"/>
                    </a:lnTo>
                    <a:lnTo>
                      <a:pt x="1468" y="5408"/>
                    </a:lnTo>
                    <a:lnTo>
                      <a:pt x="1386" y="5272"/>
                    </a:lnTo>
                    <a:lnTo>
                      <a:pt x="1577" y="5299"/>
                    </a:lnTo>
                    <a:lnTo>
                      <a:pt x="1876" y="5082"/>
                    </a:lnTo>
                    <a:lnTo>
                      <a:pt x="1332" y="4946"/>
                    </a:lnTo>
                    <a:lnTo>
                      <a:pt x="1332" y="4811"/>
                    </a:lnTo>
                    <a:lnTo>
                      <a:pt x="1957" y="4946"/>
                    </a:lnTo>
                    <a:lnTo>
                      <a:pt x="2147" y="4702"/>
                    </a:lnTo>
                    <a:lnTo>
                      <a:pt x="1685" y="4294"/>
                    </a:lnTo>
                    <a:lnTo>
                      <a:pt x="1685" y="3370"/>
                    </a:lnTo>
                    <a:lnTo>
                      <a:pt x="1848" y="3343"/>
                    </a:lnTo>
                    <a:lnTo>
                      <a:pt x="1985" y="2963"/>
                    </a:lnTo>
                    <a:lnTo>
                      <a:pt x="2664" y="2392"/>
                    </a:lnTo>
                    <a:lnTo>
                      <a:pt x="2555" y="2147"/>
                    </a:lnTo>
                    <a:lnTo>
                      <a:pt x="2773" y="1740"/>
                    </a:lnTo>
                    <a:lnTo>
                      <a:pt x="3206" y="1712"/>
                    </a:lnTo>
                    <a:lnTo>
                      <a:pt x="2825" y="353"/>
                    </a:lnTo>
                    <a:lnTo>
                      <a:pt x="2691" y="299"/>
                    </a:lnTo>
                    <a:lnTo>
                      <a:pt x="2446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9" name="Freeform 32"/>
              <p:cNvSpPr>
                <a:spLocks noChangeArrowheads="1"/>
              </p:cNvSpPr>
              <p:nvPr/>
            </p:nvSpPr>
            <p:spPr bwMode="auto">
              <a:xfrm>
                <a:off x="6205840" y="2935067"/>
                <a:ext cx="51575" cy="108776"/>
              </a:xfrm>
              <a:custGeom>
                <a:avLst/>
                <a:gdLst>
                  <a:gd name="T0" fmla="*/ 164 w 246"/>
                  <a:gd name="T1" fmla="*/ 0 h 518"/>
                  <a:gd name="T2" fmla="*/ 28 w 246"/>
                  <a:gd name="T3" fmla="*/ 82 h 518"/>
                  <a:gd name="T4" fmla="*/ 0 w 246"/>
                  <a:gd name="T5" fmla="*/ 272 h 518"/>
                  <a:gd name="T6" fmla="*/ 28 w 246"/>
                  <a:gd name="T7" fmla="*/ 517 h 518"/>
                  <a:gd name="T8" fmla="*/ 218 w 246"/>
                  <a:gd name="T9" fmla="*/ 299 h 518"/>
                  <a:gd name="T10" fmla="*/ 245 w 246"/>
                  <a:gd name="T11" fmla="*/ 82 h 518"/>
                  <a:gd name="T12" fmla="*/ 245 w 246"/>
                  <a:gd name="T13" fmla="*/ 27 h 518"/>
                  <a:gd name="T14" fmla="*/ 164 w 246"/>
                  <a:gd name="T15" fmla="*/ 0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18">
                    <a:moveTo>
                      <a:pt x="164" y="0"/>
                    </a:moveTo>
                    <a:lnTo>
                      <a:pt x="28" y="82"/>
                    </a:lnTo>
                    <a:lnTo>
                      <a:pt x="0" y="272"/>
                    </a:lnTo>
                    <a:lnTo>
                      <a:pt x="28" y="517"/>
                    </a:lnTo>
                    <a:lnTo>
                      <a:pt x="218" y="299"/>
                    </a:lnTo>
                    <a:lnTo>
                      <a:pt x="245" y="82"/>
                    </a:lnTo>
                    <a:lnTo>
                      <a:pt x="245" y="27"/>
                    </a:lnTo>
                    <a:lnTo>
                      <a:pt x="164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0" name="Freeform 33"/>
              <p:cNvSpPr>
                <a:spLocks noChangeArrowheads="1"/>
              </p:cNvSpPr>
              <p:nvPr/>
            </p:nvSpPr>
            <p:spPr bwMode="auto">
              <a:xfrm>
                <a:off x="6078310" y="3004458"/>
                <a:ext cx="62827" cy="120966"/>
              </a:xfrm>
              <a:custGeom>
                <a:avLst/>
                <a:gdLst>
                  <a:gd name="T0" fmla="*/ 244 w 300"/>
                  <a:gd name="T1" fmla="*/ 0 h 572"/>
                  <a:gd name="T2" fmla="*/ 162 w 300"/>
                  <a:gd name="T3" fmla="*/ 273 h 572"/>
                  <a:gd name="T4" fmla="*/ 0 w 300"/>
                  <a:gd name="T5" fmla="*/ 571 h 572"/>
                  <a:gd name="T6" fmla="*/ 81 w 300"/>
                  <a:gd name="T7" fmla="*/ 571 h 572"/>
                  <a:gd name="T8" fmla="*/ 190 w 300"/>
                  <a:gd name="T9" fmla="*/ 380 h 572"/>
                  <a:gd name="T10" fmla="*/ 299 w 300"/>
                  <a:gd name="T11" fmla="*/ 0 h 572"/>
                  <a:gd name="T12" fmla="*/ 244 w 300"/>
                  <a:gd name="T13" fmla="*/ 0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572">
                    <a:moveTo>
                      <a:pt x="244" y="0"/>
                    </a:moveTo>
                    <a:lnTo>
                      <a:pt x="162" y="273"/>
                    </a:lnTo>
                    <a:lnTo>
                      <a:pt x="0" y="571"/>
                    </a:lnTo>
                    <a:lnTo>
                      <a:pt x="81" y="571"/>
                    </a:lnTo>
                    <a:lnTo>
                      <a:pt x="190" y="380"/>
                    </a:lnTo>
                    <a:lnTo>
                      <a:pt x="299" y="0"/>
                    </a:lnTo>
                    <a:lnTo>
                      <a:pt x="244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1" name="Freeform 34"/>
              <p:cNvSpPr>
                <a:spLocks noChangeArrowheads="1"/>
              </p:cNvSpPr>
              <p:nvPr/>
            </p:nvSpPr>
            <p:spPr bwMode="auto">
              <a:xfrm>
                <a:off x="5575690" y="2923814"/>
                <a:ext cx="178167" cy="287880"/>
              </a:xfrm>
              <a:custGeom>
                <a:avLst/>
                <a:gdLst>
                  <a:gd name="T0" fmla="*/ 27 w 844"/>
                  <a:gd name="T1" fmla="*/ 1359 h 1360"/>
                  <a:gd name="T2" fmla="*/ 27 w 844"/>
                  <a:gd name="T3" fmla="*/ 1033 h 1360"/>
                  <a:gd name="T4" fmla="*/ 0 w 844"/>
                  <a:gd name="T5" fmla="*/ 788 h 1360"/>
                  <a:gd name="T6" fmla="*/ 55 w 844"/>
                  <a:gd name="T7" fmla="*/ 435 h 1360"/>
                  <a:gd name="T8" fmla="*/ 217 w 844"/>
                  <a:gd name="T9" fmla="*/ 190 h 1360"/>
                  <a:gd name="T10" fmla="*/ 462 w 844"/>
                  <a:gd name="T11" fmla="*/ 190 h 1360"/>
                  <a:gd name="T12" fmla="*/ 734 w 844"/>
                  <a:gd name="T13" fmla="*/ 0 h 1360"/>
                  <a:gd name="T14" fmla="*/ 843 w 844"/>
                  <a:gd name="T15" fmla="*/ 54 h 1360"/>
                  <a:gd name="T16" fmla="*/ 816 w 844"/>
                  <a:gd name="T17" fmla="*/ 190 h 1360"/>
                  <a:gd name="T18" fmla="*/ 652 w 844"/>
                  <a:gd name="T19" fmla="*/ 299 h 1360"/>
                  <a:gd name="T20" fmla="*/ 652 w 844"/>
                  <a:gd name="T21" fmla="*/ 544 h 1360"/>
                  <a:gd name="T22" fmla="*/ 843 w 844"/>
                  <a:gd name="T23" fmla="*/ 653 h 1360"/>
                  <a:gd name="T24" fmla="*/ 843 w 844"/>
                  <a:gd name="T25" fmla="*/ 815 h 1360"/>
                  <a:gd name="T26" fmla="*/ 570 w 844"/>
                  <a:gd name="T27" fmla="*/ 815 h 1360"/>
                  <a:gd name="T28" fmla="*/ 517 w 844"/>
                  <a:gd name="T29" fmla="*/ 1006 h 1360"/>
                  <a:gd name="T30" fmla="*/ 326 w 844"/>
                  <a:gd name="T31" fmla="*/ 1359 h 1360"/>
                  <a:gd name="T32" fmla="*/ 27 w 844"/>
                  <a:gd name="T33" fmla="*/ 1359 h 1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4" h="1360">
                    <a:moveTo>
                      <a:pt x="27" y="1359"/>
                    </a:moveTo>
                    <a:lnTo>
                      <a:pt x="27" y="1033"/>
                    </a:lnTo>
                    <a:lnTo>
                      <a:pt x="0" y="788"/>
                    </a:lnTo>
                    <a:lnTo>
                      <a:pt x="55" y="435"/>
                    </a:lnTo>
                    <a:lnTo>
                      <a:pt x="217" y="190"/>
                    </a:lnTo>
                    <a:lnTo>
                      <a:pt x="462" y="190"/>
                    </a:lnTo>
                    <a:lnTo>
                      <a:pt x="734" y="0"/>
                    </a:lnTo>
                    <a:lnTo>
                      <a:pt x="843" y="54"/>
                    </a:lnTo>
                    <a:lnTo>
                      <a:pt x="816" y="190"/>
                    </a:lnTo>
                    <a:lnTo>
                      <a:pt x="652" y="299"/>
                    </a:lnTo>
                    <a:lnTo>
                      <a:pt x="652" y="544"/>
                    </a:lnTo>
                    <a:lnTo>
                      <a:pt x="843" y="653"/>
                    </a:lnTo>
                    <a:lnTo>
                      <a:pt x="843" y="815"/>
                    </a:lnTo>
                    <a:lnTo>
                      <a:pt x="570" y="815"/>
                    </a:lnTo>
                    <a:lnTo>
                      <a:pt x="517" y="1006"/>
                    </a:lnTo>
                    <a:lnTo>
                      <a:pt x="326" y="1359"/>
                    </a:lnTo>
                    <a:lnTo>
                      <a:pt x="27" y="135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2" name="Freeform 35"/>
              <p:cNvSpPr>
                <a:spLocks noChangeArrowheads="1"/>
              </p:cNvSpPr>
              <p:nvPr/>
            </p:nvSpPr>
            <p:spPr bwMode="auto">
              <a:xfrm>
                <a:off x="5754796" y="3114172"/>
                <a:ext cx="91897" cy="103149"/>
              </a:xfrm>
              <a:custGeom>
                <a:avLst/>
                <a:gdLst>
                  <a:gd name="T0" fmla="*/ 108 w 436"/>
                  <a:gd name="T1" fmla="*/ 163 h 490"/>
                  <a:gd name="T2" fmla="*/ 162 w 436"/>
                  <a:gd name="T3" fmla="*/ 82 h 490"/>
                  <a:gd name="T4" fmla="*/ 217 w 436"/>
                  <a:gd name="T5" fmla="*/ 163 h 490"/>
                  <a:gd name="T6" fmla="*/ 299 w 436"/>
                  <a:gd name="T7" fmla="*/ 0 h 490"/>
                  <a:gd name="T8" fmla="*/ 408 w 436"/>
                  <a:gd name="T9" fmla="*/ 0 h 490"/>
                  <a:gd name="T10" fmla="*/ 435 w 436"/>
                  <a:gd name="T11" fmla="*/ 163 h 490"/>
                  <a:gd name="T12" fmla="*/ 353 w 436"/>
                  <a:gd name="T13" fmla="*/ 299 h 490"/>
                  <a:gd name="T14" fmla="*/ 353 w 436"/>
                  <a:gd name="T15" fmla="*/ 435 h 490"/>
                  <a:gd name="T16" fmla="*/ 217 w 436"/>
                  <a:gd name="T17" fmla="*/ 489 h 490"/>
                  <a:gd name="T18" fmla="*/ 0 w 436"/>
                  <a:gd name="T19" fmla="*/ 407 h 490"/>
                  <a:gd name="T20" fmla="*/ 0 w 436"/>
                  <a:gd name="T21" fmla="*/ 326 h 490"/>
                  <a:gd name="T22" fmla="*/ 27 w 436"/>
                  <a:gd name="T23" fmla="*/ 190 h 490"/>
                  <a:gd name="T24" fmla="*/ 108 w 436"/>
                  <a:gd name="T25" fmla="*/ 163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6" h="490">
                    <a:moveTo>
                      <a:pt x="108" y="163"/>
                    </a:moveTo>
                    <a:lnTo>
                      <a:pt x="162" y="82"/>
                    </a:lnTo>
                    <a:lnTo>
                      <a:pt x="217" y="163"/>
                    </a:lnTo>
                    <a:lnTo>
                      <a:pt x="299" y="0"/>
                    </a:lnTo>
                    <a:lnTo>
                      <a:pt x="408" y="0"/>
                    </a:lnTo>
                    <a:lnTo>
                      <a:pt x="435" y="163"/>
                    </a:lnTo>
                    <a:lnTo>
                      <a:pt x="353" y="299"/>
                    </a:lnTo>
                    <a:lnTo>
                      <a:pt x="353" y="435"/>
                    </a:lnTo>
                    <a:lnTo>
                      <a:pt x="217" y="489"/>
                    </a:lnTo>
                    <a:lnTo>
                      <a:pt x="0" y="407"/>
                    </a:lnTo>
                    <a:lnTo>
                      <a:pt x="0" y="326"/>
                    </a:lnTo>
                    <a:lnTo>
                      <a:pt x="27" y="190"/>
                    </a:lnTo>
                    <a:lnTo>
                      <a:pt x="108" y="163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3" name="Freeform 36"/>
              <p:cNvSpPr>
                <a:spLocks noChangeArrowheads="1"/>
              </p:cNvSpPr>
              <p:nvPr/>
            </p:nvSpPr>
            <p:spPr bwMode="auto">
              <a:xfrm>
                <a:off x="5679778" y="3165746"/>
                <a:ext cx="57201" cy="51575"/>
              </a:xfrm>
              <a:custGeom>
                <a:avLst/>
                <a:gdLst>
                  <a:gd name="T0" fmla="*/ 0 w 272"/>
                  <a:gd name="T1" fmla="*/ 27 h 246"/>
                  <a:gd name="T2" fmla="*/ 108 w 272"/>
                  <a:gd name="T3" fmla="*/ 0 h 246"/>
                  <a:gd name="T4" fmla="*/ 217 w 272"/>
                  <a:gd name="T5" fmla="*/ 27 h 246"/>
                  <a:gd name="T6" fmla="*/ 271 w 272"/>
                  <a:gd name="T7" fmla="*/ 163 h 246"/>
                  <a:gd name="T8" fmla="*/ 189 w 272"/>
                  <a:gd name="T9" fmla="*/ 245 h 246"/>
                  <a:gd name="T10" fmla="*/ 27 w 272"/>
                  <a:gd name="T11" fmla="*/ 163 h 246"/>
                  <a:gd name="T12" fmla="*/ 0 w 272"/>
                  <a:gd name="T13" fmla="*/ 27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246">
                    <a:moveTo>
                      <a:pt x="0" y="27"/>
                    </a:moveTo>
                    <a:lnTo>
                      <a:pt x="108" y="0"/>
                    </a:lnTo>
                    <a:lnTo>
                      <a:pt x="217" y="27"/>
                    </a:lnTo>
                    <a:lnTo>
                      <a:pt x="271" y="163"/>
                    </a:lnTo>
                    <a:lnTo>
                      <a:pt x="189" y="245"/>
                    </a:lnTo>
                    <a:lnTo>
                      <a:pt x="27" y="163"/>
                    </a:lnTo>
                    <a:lnTo>
                      <a:pt x="0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4" name="Freeform 37"/>
              <p:cNvSpPr>
                <a:spLocks noChangeArrowheads="1"/>
              </p:cNvSpPr>
              <p:nvPr/>
            </p:nvSpPr>
            <p:spPr bwMode="auto">
              <a:xfrm>
                <a:off x="5731352" y="3229511"/>
                <a:ext cx="68454" cy="22505"/>
              </a:xfrm>
              <a:custGeom>
                <a:avLst/>
                <a:gdLst>
                  <a:gd name="T0" fmla="*/ 27 w 327"/>
                  <a:gd name="T1" fmla="*/ 0 h 109"/>
                  <a:gd name="T2" fmla="*/ 217 w 327"/>
                  <a:gd name="T3" fmla="*/ 53 h 109"/>
                  <a:gd name="T4" fmla="*/ 326 w 327"/>
                  <a:gd name="T5" fmla="*/ 53 h 109"/>
                  <a:gd name="T6" fmla="*/ 326 w 327"/>
                  <a:gd name="T7" fmla="*/ 108 h 109"/>
                  <a:gd name="T8" fmla="*/ 163 w 327"/>
                  <a:gd name="T9" fmla="*/ 108 h 109"/>
                  <a:gd name="T10" fmla="*/ 0 w 327"/>
                  <a:gd name="T11" fmla="*/ 53 h 109"/>
                  <a:gd name="T12" fmla="*/ 27 w 32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7" h="109">
                    <a:moveTo>
                      <a:pt x="27" y="0"/>
                    </a:moveTo>
                    <a:lnTo>
                      <a:pt x="217" y="53"/>
                    </a:lnTo>
                    <a:lnTo>
                      <a:pt x="326" y="53"/>
                    </a:lnTo>
                    <a:lnTo>
                      <a:pt x="326" y="108"/>
                    </a:lnTo>
                    <a:lnTo>
                      <a:pt x="163" y="108"/>
                    </a:lnTo>
                    <a:lnTo>
                      <a:pt x="0" y="53"/>
                    </a:lnTo>
                    <a:lnTo>
                      <a:pt x="27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5" name="Freeform 38"/>
              <p:cNvSpPr>
                <a:spLocks noChangeArrowheads="1"/>
              </p:cNvSpPr>
              <p:nvPr/>
            </p:nvSpPr>
            <p:spPr bwMode="auto">
              <a:xfrm>
                <a:off x="6344623" y="4634218"/>
                <a:ext cx="559821" cy="530750"/>
              </a:xfrm>
              <a:custGeom>
                <a:avLst/>
                <a:gdLst>
                  <a:gd name="T0" fmla="*/ 164 w 2637"/>
                  <a:gd name="T1" fmla="*/ 1385 h 2501"/>
                  <a:gd name="T2" fmla="*/ 137 w 2637"/>
                  <a:gd name="T3" fmla="*/ 1196 h 2501"/>
                  <a:gd name="T4" fmla="*/ 380 w 2637"/>
                  <a:gd name="T5" fmla="*/ 978 h 2501"/>
                  <a:gd name="T6" fmla="*/ 407 w 2637"/>
                  <a:gd name="T7" fmla="*/ 788 h 2501"/>
                  <a:gd name="T8" fmla="*/ 571 w 2637"/>
                  <a:gd name="T9" fmla="*/ 761 h 2501"/>
                  <a:gd name="T10" fmla="*/ 815 w 2637"/>
                  <a:gd name="T11" fmla="*/ 544 h 2501"/>
                  <a:gd name="T12" fmla="*/ 1141 w 2637"/>
                  <a:gd name="T13" fmla="*/ 462 h 2501"/>
                  <a:gd name="T14" fmla="*/ 1521 w 2637"/>
                  <a:gd name="T15" fmla="*/ 380 h 2501"/>
                  <a:gd name="T16" fmla="*/ 1576 w 2637"/>
                  <a:gd name="T17" fmla="*/ 298 h 2501"/>
                  <a:gd name="T18" fmla="*/ 1712 w 2637"/>
                  <a:gd name="T19" fmla="*/ 298 h 2501"/>
                  <a:gd name="T20" fmla="*/ 1902 w 2637"/>
                  <a:gd name="T21" fmla="*/ 407 h 2501"/>
                  <a:gd name="T22" fmla="*/ 2391 w 2637"/>
                  <a:gd name="T23" fmla="*/ 353 h 2501"/>
                  <a:gd name="T24" fmla="*/ 2391 w 2637"/>
                  <a:gd name="T25" fmla="*/ 136 h 2501"/>
                  <a:gd name="T26" fmla="*/ 2500 w 2637"/>
                  <a:gd name="T27" fmla="*/ 136 h 2501"/>
                  <a:gd name="T28" fmla="*/ 2528 w 2637"/>
                  <a:gd name="T29" fmla="*/ 0 h 2501"/>
                  <a:gd name="T30" fmla="*/ 2636 w 2637"/>
                  <a:gd name="T31" fmla="*/ 0 h 2501"/>
                  <a:gd name="T32" fmla="*/ 2636 w 2637"/>
                  <a:gd name="T33" fmla="*/ 271 h 2501"/>
                  <a:gd name="T34" fmla="*/ 2528 w 2637"/>
                  <a:gd name="T35" fmla="*/ 380 h 2501"/>
                  <a:gd name="T36" fmla="*/ 2528 w 2637"/>
                  <a:gd name="T37" fmla="*/ 571 h 2501"/>
                  <a:gd name="T38" fmla="*/ 2391 w 2637"/>
                  <a:gd name="T39" fmla="*/ 624 h 2501"/>
                  <a:gd name="T40" fmla="*/ 2391 w 2637"/>
                  <a:gd name="T41" fmla="*/ 733 h 2501"/>
                  <a:gd name="T42" fmla="*/ 2282 w 2637"/>
                  <a:gd name="T43" fmla="*/ 652 h 2501"/>
                  <a:gd name="T44" fmla="*/ 2147 w 2637"/>
                  <a:gd name="T45" fmla="*/ 597 h 2501"/>
                  <a:gd name="T46" fmla="*/ 1956 w 2637"/>
                  <a:gd name="T47" fmla="*/ 652 h 2501"/>
                  <a:gd name="T48" fmla="*/ 1820 w 2637"/>
                  <a:gd name="T49" fmla="*/ 679 h 2501"/>
                  <a:gd name="T50" fmla="*/ 1712 w 2637"/>
                  <a:gd name="T51" fmla="*/ 761 h 2501"/>
                  <a:gd name="T52" fmla="*/ 1549 w 2637"/>
                  <a:gd name="T53" fmla="*/ 761 h 2501"/>
                  <a:gd name="T54" fmla="*/ 1576 w 2637"/>
                  <a:gd name="T55" fmla="*/ 842 h 2501"/>
                  <a:gd name="T56" fmla="*/ 1712 w 2637"/>
                  <a:gd name="T57" fmla="*/ 924 h 2501"/>
                  <a:gd name="T58" fmla="*/ 1820 w 2637"/>
                  <a:gd name="T59" fmla="*/ 1087 h 2501"/>
                  <a:gd name="T60" fmla="*/ 1549 w 2637"/>
                  <a:gd name="T61" fmla="*/ 924 h 2501"/>
                  <a:gd name="T62" fmla="*/ 1494 w 2637"/>
                  <a:gd name="T63" fmla="*/ 978 h 2501"/>
                  <a:gd name="T64" fmla="*/ 1685 w 2637"/>
                  <a:gd name="T65" fmla="*/ 1141 h 2501"/>
                  <a:gd name="T66" fmla="*/ 1658 w 2637"/>
                  <a:gd name="T67" fmla="*/ 1141 h 2501"/>
                  <a:gd name="T68" fmla="*/ 1467 w 2637"/>
                  <a:gd name="T69" fmla="*/ 1032 h 2501"/>
                  <a:gd name="T70" fmla="*/ 1386 w 2637"/>
                  <a:gd name="T71" fmla="*/ 1032 h 2501"/>
                  <a:gd name="T72" fmla="*/ 1440 w 2637"/>
                  <a:gd name="T73" fmla="*/ 1087 h 2501"/>
                  <a:gd name="T74" fmla="*/ 1576 w 2637"/>
                  <a:gd name="T75" fmla="*/ 1196 h 2501"/>
                  <a:gd name="T76" fmla="*/ 1413 w 2637"/>
                  <a:gd name="T77" fmla="*/ 1168 h 2501"/>
                  <a:gd name="T78" fmla="*/ 1332 w 2637"/>
                  <a:gd name="T79" fmla="*/ 1032 h 2501"/>
                  <a:gd name="T80" fmla="*/ 1168 w 2637"/>
                  <a:gd name="T81" fmla="*/ 1005 h 2501"/>
                  <a:gd name="T82" fmla="*/ 1168 w 2637"/>
                  <a:gd name="T83" fmla="*/ 897 h 2501"/>
                  <a:gd name="T84" fmla="*/ 1114 w 2637"/>
                  <a:gd name="T85" fmla="*/ 897 h 2501"/>
                  <a:gd name="T86" fmla="*/ 1033 w 2637"/>
                  <a:gd name="T87" fmla="*/ 1114 h 2501"/>
                  <a:gd name="T88" fmla="*/ 1250 w 2637"/>
                  <a:gd name="T89" fmla="*/ 1413 h 2501"/>
                  <a:gd name="T90" fmla="*/ 1168 w 2637"/>
                  <a:gd name="T91" fmla="*/ 1658 h 2501"/>
                  <a:gd name="T92" fmla="*/ 1195 w 2637"/>
                  <a:gd name="T93" fmla="*/ 1739 h 2501"/>
                  <a:gd name="T94" fmla="*/ 1359 w 2637"/>
                  <a:gd name="T95" fmla="*/ 1820 h 2501"/>
                  <a:gd name="T96" fmla="*/ 1712 w 2637"/>
                  <a:gd name="T97" fmla="*/ 2092 h 2501"/>
                  <a:gd name="T98" fmla="*/ 1847 w 2637"/>
                  <a:gd name="T99" fmla="*/ 2310 h 2501"/>
                  <a:gd name="T100" fmla="*/ 1847 w 2637"/>
                  <a:gd name="T101" fmla="*/ 2500 h 2501"/>
                  <a:gd name="T102" fmla="*/ 1739 w 2637"/>
                  <a:gd name="T103" fmla="*/ 2364 h 2501"/>
                  <a:gd name="T104" fmla="*/ 1603 w 2637"/>
                  <a:gd name="T105" fmla="*/ 2255 h 2501"/>
                  <a:gd name="T106" fmla="*/ 1304 w 2637"/>
                  <a:gd name="T107" fmla="*/ 2174 h 2501"/>
                  <a:gd name="T108" fmla="*/ 1086 w 2637"/>
                  <a:gd name="T109" fmla="*/ 1984 h 2501"/>
                  <a:gd name="T110" fmla="*/ 652 w 2637"/>
                  <a:gd name="T111" fmla="*/ 2038 h 2501"/>
                  <a:gd name="T112" fmla="*/ 489 w 2637"/>
                  <a:gd name="T113" fmla="*/ 2119 h 2501"/>
                  <a:gd name="T114" fmla="*/ 353 w 2637"/>
                  <a:gd name="T115" fmla="*/ 1739 h 2501"/>
                  <a:gd name="T116" fmla="*/ 489 w 2637"/>
                  <a:gd name="T117" fmla="*/ 1766 h 2501"/>
                  <a:gd name="T118" fmla="*/ 380 w 2637"/>
                  <a:gd name="T119" fmla="*/ 1685 h 2501"/>
                  <a:gd name="T120" fmla="*/ 273 w 2637"/>
                  <a:gd name="T121" fmla="*/ 1712 h 2501"/>
                  <a:gd name="T122" fmla="*/ 0 w 2637"/>
                  <a:gd name="T123" fmla="*/ 1385 h 2501"/>
                  <a:gd name="T124" fmla="*/ 164 w 2637"/>
                  <a:gd name="T125" fmla="*/ 1385 h 25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37" h="2501">
                    <a:moveTo>
                      <a:pt x="164" y="1385"/>
                    </a:moveTo>
                    <a:lnTo>
                      <a:pt x="137" y="1196"/>
                    </a:lnTo>
                    <a:lnTo>
                      <a:pt x="380" y="978"/>
                    </a:lnTo>
                    <a:lnTo>
                      <a:pt x="407" y="788"/>
                    </a:lnTo>
                    <a:lnTo>
                      <a:pt x="571" y="761"/>
                    </a:lnTo>
                    <a:lnTo>
                      <a:pt x="815" y="544"/>
                    </a:lnTo>
                    <a:lnTo>
                      <a:pt x="1141" y="462"/>
                    </a:lnTo>
                    <a:lnTo>
                      <a:pt x="1521" y="380"/>
                    </a:lnTo>
                    <a:lnTo>
                      <a:pt x="1576" y="298"/>
                    </a:lnTo>
                    <a:lnTo>
                      <a:pt x="1712" y="298"/>
                    </a:lnTo>
                    <a:lnTo>
                      <a:pt x="1902" y="407"/>
                    </a:lnTo>
                    <a:lnTo>
                      <a:pt x="2391" y="353"/>
                    </a:lnTo>
                    <a:lnTo>
                      <a:pt x="2391" y="136"/>
                    </a:lnTo>
                    <a:lnTo>
                      <a:pt x="2500" y="136"/>
                    </a:lnTo>
                    <a:lnTo>
                      <a:pt x="2528" y="0"/>
                    </a:lnTo>
                    <a:lnTo>
                      <a:pt x="2636" y="0"/>
                    </a:lnTo>
                    <a:lnTo>
                      <a:pt x="2636" y="271"/>
                    </a:lnTo>
                    <a:lnTo>
                      <a:pt x="2528" y="380"/>
                    </a:lnTo>
                    <a:lnTo>
                      <a:pt x="2528" y="571"/>
                    </a:lnTo>
                    <a:lnTo>
                      <a:pt x="2391" y="624"/>
                    </a:lnTo>
                    <a:lnTo>
                      <a:pt x="2391" y="733"/>
                    </a:lnTo>
                    <a:lnTo>
                      <a:pt x="2282" y="652"/>
                    </a:lnTo>
                    <a:lnTo>
                      <a:pt x="2147" y="597"/>
                    </a:lnTo>
                    <a:lnTo>
                      <a:pt x="1956" y="652"/>
                    </a:lnTo>
                    <a:lnTo>
                      <a:pt x="1820" y="679"/>
                    </a:lnTo>
                    <a:lnTo>
                      <a:pt x="1712" y="761"/>
                    </a:lnTo>
                    <a:lnTo>
                      <a:pt x="1549" y="761"/>
                    </a:lnTo>
                    <a:lnTo>
                      <a:pt x="1576" y="842"/>
                    </a:lnTo>
                    <a:lnTo>
                      <a:pt x="1712" y="924"/>
                    </a:lnTo>
                    <a:lnTo>
                      <a:pt x="1820" y="1087"/>
                    </a:lnTo>
                    <a:lnTo>
                      <a:pt x="1549" y="924"/>
                    </a:lnTo>
                    <a:lnTo>
                      <a:pt x="1494" y="978"/>
                    </a:lnTo>
                    <a:lnTo>
                      <a:pt x="1685" y="1141"/>
                    </a:lnTo>
                    <a:lnTo>
                      <a:pt x="1658" y="1141"/>
                    </a:lnTo>
                    <a:lnTo>
                      <a:pt x="1467" y="1032"/>
                    </a:lnTo>
                    <a:lnTo>
                      <a:pt x="1386" y="1032"/>
                    </a:lnTo>
                    <a:lnTo>
                      <a:pt x="1440" y="1087"/>
                    </a:lnTo>
                    <a:lnTo>
                      <a:pt x="1576" y="1196"/>
                    </a:lnTo>
                    <a:lnTo>
                      <a:pt x="1413" y="1168"/>
                    </a:lnTo>
                    <a:lnTo>
                      <a:pt x="1332" y="1032"/>
                    </a:lnTo>
                    <a:lnTo>
                      <a:pt x="1168" y="1005"/>
                    </a:lnTo>
                    <a:lnTo>
                      <a:pt x="1168" y="897"/>
                    </a:lnTo>
                    <a:lnTo>
                      <a:pt x="1114" y="897"/>
                    </a:lnTo>
                    <a:lnTo>
                      <a:pt x="1033" y="1114"/>
                    </a:lnTo>
                    <a:lnTo>
                      <a:pt x="1250" y="1413"/>
                    </a:lnTo>
                    <a:lnTo>
                      <a:pt x="1168" y="1658"/>
                    </a:lnTo>
                    <a:lnTo>
                      <a:pt x="1195" y="1739"/>
                    </a:lnTo>
                    <a:lnTo>
                      <a:pt x="1359" y="1820"/>
                    </a:lnTo>
                    <a:lnTo>
                      <a:pt x="1712" y="2092"/>
                    </a:lnTo>
                    <a:lnTo>
                      <a:pt x="1847" y="2310"/>
                    </a:lnTo>
                    <a:lnTo>
                      <a:pt x="1847" y="2500"/>
                    </a:lnTo>
                    <a:lnTo>
                      <a:pt x="1739" y="2364"/>
                    </a:lnTo>
                    <a:lnTo>
                      <a:pt x="1603" y="2255"/>
                    </a:lnTo>
                    <a:lnTo>
                      <a:pt x="1304" y="2174"/>
                    </a:lnTo>
                    <a:lnTo>
                      <a:pt x="1086" y="1984"/>
                    </a:lnTo>
                    <a:lnTo>
                      <a:pt x="652" y="2038"/>
                    </a:lnTo>
                    <a:lnTo>
                      <a:pt x="489" y="2119"/>
                    </a:lnTo>
                    <a:lnTo>
                      <a:pt x="353" y="1739"/>
                    </a:lnTo>
                    <a:lnTo>
                      <a:pt x="489" y="1766"/>
                    </a:lnTo>
                    <a:lnTo>
                      <a:pt x="380" y="1685"/>
                    </a:lnTo>
                    <a:lnTo>
                      <a:pt x="273" y="1712"/>
                    </a:lnTo>
                    <a:lnTo>
                      <a:pt x="0" y="1385"/>
                    </a:lnTo>
                    <a:lnTo>
                      <a:pt x="164" y="138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6" name="Freeform 39"/>
              <p:cNvSpPr>
                <a:spLocks noChangeArrowheads="1"/>
              </p:cNvSpPr>
              <p:nvPr/>
            </p:nvSpPr>
            <p:spPr bwMode="auto">
              <a:xfrm>
                <a:off x="6442147" y="5078698"/>
                <a:ext cx="201610" cy="207236"/>
              </a:xfrm>
              <a:custGeom>
                <a:avLst/>
                <a:gdLst>
                  <a:gd name="T0" fmla="*/ 462 w 952"/>
                  <a:gd name="T1" fmla="*/ 27 h 980"/>
                  <a:gd name="T2" fmla="*/ 544 w 952"/>
                  <a:gd name="T3" fmla="*/ 109 h 980"/>
                  <a:gd name="T4" fmla="*/ 788 w 952"/>
                  <a:gd name="T5" fmla="*/ 136 h 980"/>
                  <a:gd name="T6" fmla="*/ 842 w 952"/>
                  <a:gd name="T7" fmla="*/ 109 h 980"/>
                  <a:gd name="T8" fmla="*/ 897 w 952"/>
                  <a:gd name="T9" fmla="*/ 109 h 980"/>
                  <a:gd name="T10" fmla="*/ 815 w 952"/>
                  <a:gd name="T11" fmla="*/ 191 h 980"/>
                  <a:gd name="T12" fmla="*/ 951 w 952"/>
                  <a:gd name="T13" fmla="*/ 381 h 980"/>
                  <a:gd name="T14" fmla="*/ 870 w 952"/>
                  <a:gd name="T15" fmla="*/ 462 h 980"/>
                  <a:gd name="T16" fmla="*/ 761 w 952"/>
                  <a:gd name="T17" fmla="*/ 381 h 980"/>
                  <a:gd name="T18" fmla="*/ 788 w 952"/>
                  <a:gd name="T19" fmla="*/ 571 h 980"/>
                  <a:gd name="T20" fmla="*/ 897 w 952"/>
                  <a:gd name="T21" fmla="*/ 870 h 980"/>
                  <a:gd name="T22" fmla="*/ 897 w 952"/>
                  <a:gd name="T23" fmla="*/ 979 h 980"/>
                  <a:gd name="T24" fmla="*/ 815 w 952"/>
                  <a:gd name="T25" fmla="*/ 952 h 980"/>
                  <a:gd name="T26" fmla="*/ 733 w 952"/>
                  <a:gd name="T27" fmla="*/ 707 h 980"/>
                  <a:gd name="T28" fmla="*/ 624 w 952"/>
                  <a:gd name="T29" fmla="*/ 815 h 980"/>
                  <a:gd name="T30" fmla="*/ 624 w 952"/>
                  <a:gd name="T31" fmla="*/ 979 h 980"/>
                  <a:gd name="T32" fmla="*/ 597 w 952"/>
                  <a:gd name="T33" fmla="*/ 979 h 980"/>
                  <a:gd name="T34" fmla="*/ 544 w 952"/>
                  <a:gd name="T35" fmla="*/ 735 h 980"/>
                  <a:gd name="T36" fmla="*/ 489 w 952"/>
                  <a:gd name="T37" fmla="*/ 735 h 980"/>
                  <a:gd name="T38" fmla="*/ 462 w 952"/>
                  <a:gd name="T39" fmla="*/ 598 h 980"/>
                  <a:gd name="T40" fmla="*/ 407 w 952"/>
                  <a:gd name="T41" fmla="*/ 680 h 980"/>
                  <a:gd name="T42" fmla="*/ 380 w 952"/>
                  <a:gd name="T43" fmla="*/ 761 h 980"/>
                  <a:gd name="T44" fmla="*/ 326 w 952"/>
                  <a:gd name="T45" fmla="*/ 761 h 980"/>
                  <a:gd name="T46" fmla="*/ 244 w 952"/>
                  <a:gd name="T47" fmla="*/ 544 h 980"/>
                  <a:gd name="T48" fmla="*/ 271 w 952"/>
                  <a:gd name="T49" fmla="*/ 462 h 980"/>
                  <a:gd name="T50" fmla="*/ 163 w 952"/>
                  <a:gd name="T51" fmla="*/ 300 h 980"/>
                  <a:gd name="T52" fmla="*/ 27 w 952"/>
                  <a:gd name="T53" fmla="*/ 218 h 980"/>
                  <a:gd name="T54" fmla="*/ 0 w 952"/>
                  <a:gd name="T55" fmla="*/ 136 h 980"/>
                  <a:gd name="T56" fmla="*/ 136 w 952"/>
                  <a:gd name="T57" fmla="*/ 109 h 980"/>
                  <a:gd name="T58" fmla="*/ 244 w 952"/>
                  <a:gd name="T59" fmla="*/ 0 h 980"/>
                  <a:gd name="T60" fmla="*/ 435 w 952"/>
                  <a:gd name="T61" fmla="*/ 0 h 980"/>
                  <a:gd name="T62" fmla="*/ 462 w 952"/>
                  <a:gd name="T63" fmla="*/ 27 h 9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52" h="980">
                    <a:moveTo>
                      <a:pt x="462" y="27"/>
                    </a:moveTo>
                    <a:lnTo>
                      <a:pt x="544" y="109"/>
                    </a:lnTo>
                    <a:lnTo>
                      <a:pt x="788" y="136"/>
                    </a:lnTo>
                    <a:lnTo>
                      <a:pt x="842" y="109"/>
                    </a:lnTo>
                    <a:lnTo>
                      <a:pt x="897" y="109"/>
                    </a:lnTo>
                    <a:lnTo>
                      <a:pt x="815" y="191"/>
                    </a:lnTo>
                    <a:lnTo>
                      <a:pt x="951" y="381"/>
                    </a:lnTo>
                    <a:lnTo>
                      <a:pt x="870" y="462"/>
                    </a:lnTo>
                    <a:lnTo>
                      <a:pt x="761" y="381"/>
                    </a:lnTo>
                    <a:lnTo>
                      <a:pt x="788" y="571"/>
                    </a:lnTo>
                    <a:lnTo>
                      <a:pt x="897" y="870"/>
                    </a:lnTo>
                    <a:lnTo>
                      <a:pt x="897" y="979"/>
                    </a:lnTo>
                    <a:lnTo>
                      <a:pt x="815" y="952"/>
                    </a:lnTo>
                    <a:lnTo>
                      <a:pt x="733" y="707"/>
                    </a:lnTo>
                    <a:lnTo>
                      <a:pt x="624" y="815"/>
                    </a:lnTo>
                    <a:lnTo>
                      <a:pt x="624" y="979"/>
                    </a:lnTo>
                    <a:lnTo>
                      <a:pt x="597" y="979"/>
                    </a:lnTo>
                    <a:lnTo>
                      <a:pt x="544" y="735"/>
                    </a:lnTo>
                    <a:lnTo>
                      <a:pt x="489" y="735"/>
                    </a:lnTo>
                    <a:lnTo>
                      <a:pt x="462" y="598"/>
                    </a:lnTo>
                    <a:lnTo>
                      <a:pt x="407" y="680"/>
                    </a:lnTo>
                    <a:lnTo>
                      <a:pt x="380" y="761"/>
                    </a:lnTo>
                    <a:lnTo>
                      <a:pt x="326" y="761"/>
                    </a:lnTo>
                    <a:lnTo>
                      <a:pt x="244" y="544"/>
                    </a:lnTo>
                    <a:lnTo>
                      <a:pt x="271" y="462"/>
                    </a:lnTo>
                    <a:lnTo>
                      <a:pt x="163" y="300"/>
                    </a:lnTo>
                    <a:lnTo>
                      <a:pt x="27" y="218"/>
                    </a:lnTo>
                    <a:lnTo>
                      <a:pt x="0" y="136"/>
                    </a:lnTo>
                    <a:lnTo>
                      <a:pt x="136" y="109"/>
                    </a:lnTo>
                    <a:lnTo>
                      <a:pt x="244" y="0"/>
                    </a:lnTo>
                    <a:lnTo>
                      <a:pt x="435" y="0"/>
                    </a:lnTo>
                    <a:lnTo>
                      <a:pt x="462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7" name="Freeform 40"/>
              <p:cNvSpPr>
                <a:spLocks noChangeArrowheads="1"/>
              </p:cNvSpPr>
              <p:nvPr/>
            </p:nvSpPr>
            <p:spPr bwMode="auto">
              <a:xfrm>
                <a:off x="6661574" y="5345011"/>
                <a:ext cx="276628" cy="80644"/>
              </a:xfrm>
              <a:custGeom>
                <a:avLst/>
                <a:gdLst>
                  <a:gd name="T0" fmla="*/ 55 w 1306"/>
                  <a:gd name="T1" fmla="*/ 82 h 382"/>
                  <a:gd name="T2" fmla="*/ 109 w 1306"/>
                  <a:gd name="T3" fmla="*/ 55 h 382"/>
                  <a:gd name="T4" fmla="*/ 164 w 1306"/>
                  <a:gd name="T5" fmla="*/ 0 h 382"/>
                  <a:gd name="T6" fmla="*/ 218 w 1306"/>
                  <a:gd name="T7" fmla="*/ 28 h 382"/>
                  <a:gd name="T8" fmla="*/ 326 w 1306"/>
                  <a:gd name="T9" fmla="*/ 82 h 382"/>
                  <a:gd name="T10" fmla="*/ 462 w 1306"/>
                  <a:gd name="T11" fmla="*/ 82 h 382"/>
                  <a:gd name="T12" fmla="*/ 571 w 1306"/>
                  <a:gd name="T13" fmla="*/ 55 h 382"/>
                  <a:gd name="T14" fmla="*/ 843 w 1306"/>
                  <a:gd name="T15" fmla="*/ 109 h 382"/>
                  <a:gd name="T16" fmla="*/ 979 w 1306"/>
                  <a:gd name="T17" fmla="*/ 55 h 382"/>
                  <a:gd name="T18" fmla="*/ 1060 w 1306"/>
                  <a:gd name="T19" fmla="*/ 137 h 382"/>
                  <a:gd name="T20" fmla="*/ 1114 w 1306"/>
                  <a:gd name="T21" fmla="*/ 109 h 382"/>
                  <a:gd name="T22" fmla="*/ 1278 w 1306"/>
                  <a:gd name="T23" fmla="*/ 55 h 382"/>
                  <a:gd name="T24" fmla="*/ 1305 w 1306"/>
                  <a:gd name="T25" fmla="*/ 164 h 382"/>
                  <a:gd name="T26" fmla="*/ 1223 w 1306"/>
                  <a:gd name="T27" fmla="*/ 272 h 382"/>
                  <a:gd name="T28" fmla="*/ 761 w 1306"/>
                  <a:gd name="T29" fmla="*/ 272 h 382"/>
                  <a:gd name="T30" fmla="*/ 680 w 1306"/>
                  <a:gd name="T31" fmla="*/ 381 h 382"/>
                  <a:gd name="T32" fmla="*/ 599 w 1306"/>
                  <a:gd name="T33" fmla="*/ 299 h 382"/>
                  <a:gd name="T34" fmla="*/ 517 w 1306"/>
                  <a:gd name="T35" fmla="*/ 354 h 382"/>
                  <a:gd name="T36" fmla="*/ 462 w 1306"/>
                  <a:gd name="T37" fmla="*/ 218 h 382"/>
                  <a:gd name="T38" fmla="*/ 218 w 1306"/>
                  <a:gd name="T39" fmla="*/ 218 h 382"/>
                  <a:gd name="T40" fmla="*/ 55 w 1306"/>
                  <a:gd name="T41" fmla="*/ 164 h 382"/>
                  <a:gd name="T42" fmla="*/ 0 w 1306"/>
                  <a:gd name="T43" fmla="*/ 109 h 382"/>
                  <a:gd name="T44" fmla="*/ 55 w 1306"/>
                  <a:gd name="T45" fmla="*/ 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06" h="382">
                    <a:moveTo>
                      <a:pt x="55" y="82"/>
                    </a:moveTo>
                    <a:lnTo>
                      <a:pt x="109" y="55"/>
                    </a:lnTo>
                    <a:lnTo>
                      <a:pt x="164" y="0"/>
                    </a:lnTo>
                    <a:lnTo>
                      <a:pt x="218" y="28"/>
                    </a:lnTo>
                    <a:lnTo>
                      <a:pt x="326" y="82"/>
                    </a:lnTo>
                    <a:lnTo>
                      <a:pt x="462" y="82"/>
                    </a:lnTo>
                    <a:lnTo>
                      <a:pt x="571" y="55"/>
                    </a:lnTo>
                    <a:lnTo>
                      <a:pt x="843" y="109"/>
                    </a:lnTo>
                    <a:lnTo>
                      <a:pt x="979" y="55"/>
                    </a:lnTo>
                    <a:lnTo>
                      <a:pt x="1060" y="137"/>
                    </a:lnTo>
                    <a:lnTo>
                      <a:pt x="1114" y="109"/>
                    </a:lnTo>
                    <a:lnTo>
                      <a:pt x="1278" y="55"/>
                    </a:lnTo>
                    <a:lnTo>
                      <a:pt x="1305" y="164"/>
                    </a:lnTo>
                    <a:lnTo>
                      <a:pt x="1223" y="272"/>
                    </a:lnTo>
                    <a:lnTo>
                      <a:pt x="761" y="272"/>
                    </a:lnTo>
                    <a:lnTo>
                      <a:pt x="680" y="381"/>
                    </a:lnTo>
                    <a:lnTo>
                      <a:pt x="599" y="299"/>
                    </a:lnTo>
                    <a:lnTo>
                      <a:pt x="517" y="354"/>
                    </a:lnTo>
                    <a:lnTo>
                      <a:pt x="462" y="218"/>
                    </a:lnTo>
                    <a:lnTo>
                      <a:pt x="218" y="218"/>
                    </a:lnTo>
                    <a:lnTo>
                      <a:pt x="55" y="164"/>
                    </a:lnTo>
                    <a:lnTo>
                      <a:pt x="0" y="109"/>
                    </a:lnTo>
                    <a:lnTo>
                      <a:pt x="55" y="82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8" name="Freeform 41"/>
              <p:cNvSpPr>
                <a:spLocks noChangeArrowheads="1"/>
              </p:cNvSpPr>
              <p:nvPr/>
            </p:nvSpPr>
            <p:spPr bwMode="auto">
              <a:xfrm>
                <a:off x="6973836" y="4148478"/>
                <a:ext cx="161288" cy="103149"/>
              </a:xfrm>
              <a:custGeom>
                <a:avLst/>
                <a:gdLst>
                  <a:gd name="T0" fmla="*/ 0 w 762"/>
                  <a:gd name="T1" fmla="*/ 407 h 490"/>
                  <a:gd name="T2" fmla="*/ 353 w 762"/>
                  <a:gd name="T3" fmla="*/ 0 h 490"/>
                  <a:gd name="T4" fmla="*/ 761 w 762"/>
                  <a:gd name="T5" fmla="*/ 27 h 490"/>
                  <a:gd name="T6" fmla="*/ 571 w 762"/>
                  <a:gd name="T7" fmla="*/ 271 h 490"/>
                  <a:gd name="T8" fmla="*/ 544 w 762"/>
                  <a:gd name="T9" fmla="*/ 435 h 490"/>
                  <a:gd name="T10" fmla="*/ 407 w 762"/>
                  <a:gd name="T11" fmla="*/ 380 h 490"/>
                  <a:gd name="T12" fmla="*/ 136 w 762"/>
                  <a:gd name="T13" fmla="*/ 489 h 490"/>
                  <a:gd name="T14" fmla="*/ 0 w 762"/>
                  <a:gd name="T15" fmla="*/ 407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2" h="490">
                    <a:moveTo>
                      <a:pt x="0" y="407"/>
                    </a:moveTo>
                    <a:lnTo>
                      <a:pt x="353" y="0"/>
                    </a:lnTo>
                    <a:lnTo>
                      <a:pt x="761" y="27"/>
                    </a:lnTo>
                    <a:lnTo>
                      <a:pt x="571" y="271"/>
                    </a:lnTo>
                    <a:lnTo>
                      <a:pt x="544" y="435"/>
                    </a:lnTo>
                    <a:lnTo>
                      <a:pt x="407" y="380"/>
                    </a:lnTo>
                    <a:lnTo>
                      <a:pt x="136" y="489"/>
                    </a:lnTo>
                    <a:lnTo>
                      <a:pt x="0" y="40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69" name="Freeform 42"/>
              <p:cNvSpPr>
                <a:spLocks noChangeArrowheads="1"/>
              </p:cNvSpPr>
              <p:nvPr/>
            </p:nvSpPr>
            <p:spPr bwMode="auto">
              <a:xfrm>
                <a:off x="6476842" y="3425495"/>
                <a:ext cx="1299684" cy="860828"/>
              </a:xfrm>
              <a:custGeom>
                <a:avLst/>
                <a:gdLst>
                  <a:gd name="T0" fmla="*/ 815 w 6115"/>
                  <a:gd name="T1" fmla="*/ 680 h 4051"/>
                  <a:gd name="T2" fmla="*/ 2473 w 6115"/>
                  <a:gd name="T3" fmla="*/ 680 h 4051"/>
                  <a:gd name="T4" fmla="*/ 2663 w 6115"/>
                  <a:gd name="T5" fmla="*/ 490 h 4051"/>
                  <a:gd name="T6" fmla="*/ 3179 w 6115"/>
                  <a:gd name="T7" fmla="*/ 326 h 4051"/>
                  <a:gd name="T8" fmla="*/ 3614 w 6115"/>
                  <a:gd name="T9" fmla="*/ 0 h 4051"/>
                  <a:gd name="T10" fmla="*/ 3886 w 6115"/>
                  <a:gd name="T11" fmla="*/ 572 h 4051"/>
                  <a:gd name="T12" fmla="*/ 4375 w 6115"/>
                  <a:gd name="T13" fmla="*/ 925 h 4051"/>
                  <a:gd name="T14" fmla="*/ 4810 w 6115"/>
                  <a:gd name="T15" fmla="*/ 898 h 4051"/>
                  <a:gd name="T16" fmla="*/ 5245 w 6115"/>
                  <a:gd name="T17" fmla="*/ 952 h 4051"/>
                  <a:gd name="T18" fmla="*/ 5870 w 6115"/>
                  <a:gd name="T19" fmla="*/ 898 h 4051"/>
                  <a:gd name="T20" fmla="*/ 6060 w 6115"/>
                  <a:gd name="T21" fmla="*/ 1196 h 4051"/>
                  <a:gd name="T22" fmla="*/ 6114 w 6115"/>
                  <a:gd name="T23" fmla="*/ 1604 h 4051"/>
                  <a:gd name="T24" fmla="*/ 5788 w 6115"/>
                  <a:gd name="T25" fmla="*/ 1930 h 4051"/>
                  <a:gd name="T26" fmla="*/ 5544 w 6115"/>
                  <a:gd name="T27" fmla="*/ 2365 h 4051"/>
                  <a:gd name="T28" fmla="*/ 4973 w 6115"/>
                  <a:gd name="T29" fmla="*/ 2773 h 4051"/>
                  <a:gd name="T30" fmla="*/ 4348 w 6115"/>
                  <a:gd name="T31" fmla="*/ 3153 h 4051"/>
                  <a:gd name="T32" fmla="*/ 4647 w 6115"/>
                  <a:gd name="T33" fmla="*/ 3208 h 4051"/>
                  <a:gd name="T34" fmla="*/ 5000 w 6115"/>
                  <a:gd name="T35" fmla="*/ 3642 h 4051"/>
                  <a:gd name="T36" fmla="*/ 4620 w 6115"/>
                  <a:gd name="T37" fmla="*/ 4050 h 4051"/>
                  <a:gd name="T38" fmla="*/ 4321 w 6115"/>
                  <a:gd name="T39" fmla="*/ 3860 h 4051"/>
                  <a:gd name="T40" fmla="*/ 4212 w 6115"/>
                  <a:gd name="T41" fmla="*/ 3696 h 4051"/>
                  <a:gd name="T42" fmla="*/ 4239 w 6115"/>
                  <a:gd name="T43" fmla="*/ 3262 h 4051"/>
                  <a:gd name="T44" fmla="*/ 4022 w 6115"/>
                  <a:gd name="T45" fmla="*/ 3235 h 4051"/>
                  <a:gd name="T46" fmla="*/ 3560 w 6115"/>
                  <a:gd name="T47" fmla="*/ 3208 h 4051"/>
                  <a:gd name="T48" fmla="*/ 3261 w 6115"/>
                  <a:gd name="T49" fmla="*/ 3153 h 4051"/>
                  <a:gd name="T50" fmla="*/ 2582 w 6115"/>
                  <a:gd name="T51" fmla="*/ 2718 h 4051"/>
                  <a:gd name="T52" fmla="*/ 2446 w 6115"/>
                  <a:gd name="T53" fmla="*/ 2474 h 4051"/>
                  <a:gd name="T54" fmla="*/ 1956 w 6115"/>
                  <a:gd name="T55" fmla="*/ 2283 h 4051"/>
                  <a:gd name="T56" fmla="*/ 1685 w 6115"/>
                  <a:gd name="T57" fmla="*/ 2283 h 4051"/>
                  <a:gd name="T58" fmla="*/ 1087 w 6115"/>
                  <a:gd name="T59" fmla="*/ 2773 h 4051"/>
                  <a:gd name="T60" fmla="*/ 244 w 6115"/>
                  <a:gd name="T61" fmla="*/ 2664 h 4051"/>
                  <a:gd name="T62" fmla="*/ 135 w 6115"/>
                  <a:gd name="T63" fmla="*/ 2256 h 4051"/>
                  <a:gd name="T64" fmla="*/ 190 w 6115"/>
                  <a:gd name="T65" fmla="*/ 1848 h 4051"/>
                  <a:gd name="T66" fmla="*/ 598 w 6115"/>
                  <a:gd name="T67" fmla="*/ 1196 h 4051"/>
                  <a:gd name="T68" fmla="*/ 461 w 6115"/>
                  <a:gd name="T69" fmla="*/ 816 h 40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115" h="4051">
                    <a:moveTo>
                      <a:pt x="461" y="816"/>
                    </a:moveTo>
                    <a:lnTo>
                      <a:pt x="815" y="680"/>
                    </a:lnTo>
                    <a:lnTo>
                      <a:pt x="1277" y="599"/>
                    </a:lnTo>
                    <a:lnTo>
                      <a:pt x="2473" y="680"/>
                    </a:lnTo>
                    <a:lnTo>
                      <a:pt x="2690" y="761"/>
                    </a:lnTo>
                    <a:lnTo>
                      <a:pt x="2663" y="490"/>
                    </a:lnTo>
                    <a:lnTo>
                      <a:pt x="2881" y="272"/>
                    </a:lnTo>
                    <a:lnTo>
                      <a:pt x="3179" y="326"/>
                    </a:lnTo>
                    <a:lnTo>
                      <a:pt x="3207" y="164"/>
                    </a:lnTo>
                    <a:lnTo>
                      <a:pt x="3614" y="0"/>
                    </a:lnTo>
                    <a:lnTo>
                      <a:pt x="3831" y="272"/>
                    </a:lnTo>
                    <a:lnTo>
                      <a:pt x="3886" y="572"/>
                    </a:lnTo>
                    <a:lnTo>
                      <a:pt x="4212" y="572"/>
                    </a:lnTo>
                    <a:lnTo>
                      <a:pt x="4375" y="925"/>
                    </a:lnTo>
                    <a:lnTo>
                      <a:pt x="4538" y="870"/>
                    </a:lnTo>
                    <a:lnTo>
                      <a:pt x="4810" y="898"/>
                    </a:lnTo>
                    <a:lnTo>
                      <a:pt x="5027" y="789"/>
                    </a:lnTo>
                    <a:lnTo>
                      <a:pt x="5245" y="952"/>
                    </a:lnTo>
                    <a:lnTo>
                      <a:pt x="5381" y="898"/>
                    </a:lnTo>
                    <a:lnTo>
                      <a:pt x="5870" y="898"/>
                    </a:lnTo>
                    <a:lnTo>
                      <a:pt x="6033" y="1033"/>
                    </a:lnTo>
                    <a:lnTo>
                      <a:pt x="6060" y="1196"/>
                    </a:lnTo>
                    <a:lnTo>
                      <a:pt x="5979" y="1333"/>
                    </a:lnTo>
                    <a:lnTo>
                      <a:pt x="6114" y="1604"/>
                    </a:lnTo>
                    <a:lnTo>
                      <a:pt x="5979" y="1876"/>
                    </a:lnTo>
                    <a:lnTo>
                      <a:pt x="5788" y="1930"/>
                    </a:lnTo>
                    <a:lnTo>
                      <a:pt x="5707" y="2338"/>
                    </a:lnTo>
                    <a:lnTo>
                      <a:pt x="5544" y="2365"/>
                    </a:lnTo>
                    <a:lnTo>
                      <a:pt x="5164" y="2691"/>
                    </a:lnTo>
                    <a:lnTo>
                      <a:pt x="4973" y="2773"/>
                    </a:lnTo>
                    <a:lnTo>
                      <a:pt x="4701" y="3044"/>
                    </a:lnTo>
                    <a:lnTo>
                      <a:pt x="4348" y="3153"/>
                    </a:lnTo>
                    <a:lnTo>
                      <a:pt x="4430" y="3208"/>
                    </a:lnTo>
                    <a:lnTo>
                      <a:pt x="4647" y="3208"/>
                    </a:lnTo>
                    <a:lnTo>
                      <a:pt x="4946" y="3479"/>
                    </a:lnTo>
                    <a:lnTo>
                      <a:pt x="5000" y="3642"/>
                    </a:lnTo>
                    <a:lnTo>
                      <a:pt x="4810" y="3778"/>
                    </a:lnTo>
                    <a:lnTo>
                      <a:pt x="4620" y="4050"/>
                    </a:lnTo>
                    <a:lnTo>
                      <a:pt x="4321" y="4050"/>
                    </a:lnTo>
                    <a:lnTo>
                      <a:pt x="4321" y="3860"/>
                    </a:lnTo>
                    <a:lnTo>
                      <a:pt x="4348" y="3778"/>
                    </a:lnTo>
                    <a:lnTo>
                      <a:pt x="4212" y="3696"/>
                    </a:lnTo>
                    <a:lnTo>
                      <a:pt x="3886" y="3696"/>
                    </a:lnTo>
                    <a:lnTo>
                      <a:pt x="4239" y="3262"/>
                    </a:lnTo>
                    <a:lnTo>
                      <a:pt x="4239" y="3208"/>
                    </a:lnTo>
                    <a:lnTo>
                      <a:pt x="4022" y="3235"/>
                    </a:lnTo>
                    <a:lnTo>
                      <a:pt x="3804" y="3316"/>
                    </a:lnTo>
                    <a:lnTo>
                      <a:pt x="3560" y="3208"/>
                    </a:lnTo>
                    <a:lnTo>
                      <a:pt x="3533" y="3072"/>
                    </a:lnTo>
                    <a:lnTo>
                      <a:pt x="3261" y="3153"/>
                    </a:lnTo>
                    <a:lnTo>
                      <a:pt x="3098" y="3425"/>
                    </a:lnTo>
                    <a:lnTo>
                      <a:pt x="2582" y="2718"/>
                    </a:lnTo>
                    <a:lnTo>
                      <a:pt x="2555" y="2609"/>
                    </a:lnTo>
                    <a:lnTo>
                      <a:pt x="2446" y="2474"/>
                    </a:lnTo>
                    <a:lnTo>
                      <a:pt x="2229" y="2420"/>
                    </a:lnTo>
                    <a:lnTo>
                      <a:pt x="1956" y="2283"/>
                    </a:lnTo>
                    <a:lnTo>
                      <a:pt x="1766" y="2311"/>
                    </a:lnTo>
                    <a:lnTo>
                      <a:pt x="1685" y="2283"/>
                    </a:lnTo>
                    <a:lnTo>
                      <a:pt x="1657" y="2420"/>
                    </a:lnTo>
                    <a:lnTo>
                      <a:pt x="1087" y="2773"/>
                    </a:lnTo>
                    <a:lnTo>
                      <a:pt x="815" y="2664"/>
                    </a:lnTo>
                    <a:lnTo>
                      <a:pt x="244" y="2664"/>
                    </a:lnTo>
                    <a:lnTo>
                      <a:pt x="0" y="2555"/>
                    </a:lnTo>
                    <a:lnTo>
                      <a:pt x="135" y="2256"/>
                    </a:lnTo>
                    <a:lnTo>
                      <a:pt x="353" y="2311"/>
                    </a:lnTo>
                    <a:lnTo>
                      <a:pt x="190" y="1848"/>
                    </a:lnTo>
                    <a:lnTo>
                      <a:pt x="598" y="1495"/>
                    </a:lnTo>
                    <a:lnTo>
                      <a:pt x="598" y="1196"/>
                    </a:lnTo>
                    <a:lnTo>
                      <a:pt x="489" y="952"/>
                    </a:lnTo>
                    <a:lnTo>
                      <a:pt x="461" y="816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0" name="Freeform 43"/>
              <p:cNvSpPr>
                <a:spLocks noChangeArrowheads="1"/>
              </p:cNvSpPr>
              <p:nvPr/>
            </p:nvSpPr>
            <p:spPr bwMode="auto">
              <a:xfrm>
                <a:off x="6505912" y="2732519"/>
                <a:ext cx="253185" cy="207236"/>
              </a:xfrm>
              <a:custGeom>
                <a:avLst/>
                <a:gdLst>
                  <a:gd name="T0" fmla="*/ 299 w 1197"/>
                  <a:gd name="T1" fmla="*/ 897 h 979"/>
                  <a:gd name="T2" fmla="*/ 326 w 1197"/>
                  <a:gd name="T3" fmla="*/ 652 h 979"/>
                  <a:gd name="T4" fmla="*/ 164 w 1197"/>
                  <a:gd name="T5" fmla="*/ 816 h 979"/>
                  <a:gd name="T6" fmla="*/ 0 w 1197"/>
                  <a:gd name="T7" fmla="*/ 570 h 979"/>
                  <a:gd name="T8" fmla="*/ 82 w 1197"/>
                  <a:gd name="T9" fmla="*/ 462 h 979"/>
                  <a:gd name="T10" fmla="*/ 0 w 1197"/>
                  <a:gd name="T11" fmla="*/ 435 h 979"/>
                  <a:gd name="T12" fmla="*/ 0 w 1197"/>
                  <a:gd name="T13" fmla="*/ 217 h 979"/>
                  <a:gd name="T14" fmla="*/ 490 w 1197"/>
                  <a:gd name="T15" fmla="*/ 0 h 979"/>
                  <a:gd name="T16" fmla="*/ 1196 w 1197"/>
                  <a:gd name="T17" fmla="*/ 27 h 979"/>
                  <a:gd name="T18" fmla="*/ 1115 w 1197"/>
                  <a:gd name="T19" fmla="*/ 272 h 979"/>
                  <a:gd name="T20" fmla="*/ 952 w 1197"/>
                  <a:gd name="T21" fmla="*/ 272 h 979"/>
                  <a:gd name="T22" fmla="*/ 1142 w 1197"/>
                  <a:gd name="T23" fmla="*/ 789 h 979"/>
                  <a:gd name="T24" fmla="*/ 1115 w 1197"/>
                  <a:gd name="T25" fmla="*/ 897 h 979"/>
                  <a:gd name="T26" fmla="*/ 816 w 1197"/>
                  <a:gd name="T27" fmla="*/ 978 h 979"/>
                  <a:gd name="T28" fmla="*/ 544 w 1197"/>
                  <a:gd name="T29" fmla="*/ 816 h 979"/>
                  <a:gd name="T30" fmla="*/ 299 w 1197"/>
                  <a:gd name="T31" fmla="*/ 897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97" h="979">
                    <a:moveTo>
                      <a:pt x="299" y="897"/>
                    </a:moveTo>
                    <a:lnTo>
                      <a:pt x="326" y="652"/>
                    </a:lnTo>
                    <a:lnTo>
                      <a:pt x="164" y="816"/>
                    </a:lnTo>
                    <a:lnTo>
                      <a:pt x="0" y="570"/>
                    </a:lnTo>
                    <a:lnTo>
                      <a:pt x="82" y="462"/>
                    </a:lnTo>
                    <a:lnTo>
                      <a:pt x="0" y="435"/>
                    </a:lnTo>
                    <a:lnTo>
                      <a:pt x="0" y="217"/>
                    </a:lnTo>
                    <a:lnTo>
                      <a:pt x="490" y="0"/>
                    </a:lnTo>
                    <a:lnTo>
                      <a:pt x="1196" y="27"/>
                    </a:lnTo>
                    <a:lnTo>
                      <a:pt x="1115" y="272"/>
                    </a:lnTo>
                    <a:lnTo>
                      <a:pt x="952" y="272"/>
                    </a:lnTo>
                    <a:lnTo>
                      <a:pt x="1142" y="789"/>
                    </a:lnTo>
                    <a:lnTo>
                      <a:pt x="1115" y="897"/>
                    </a:lnTo>
                    <a:lnTo>
                      <a:pt x="816" y="978"/>
                    </a:lnTo>
                    <a:lnTo>
                      <a:pt x="544" y="816"/>
                    </a:lnTo>
                    <a:lnTo>
                      <a:pt x="299" y="89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1" name="Freeform 44"/>
              <p:cNvSpPr>
                <a:spLocks noChangeArrowheads="1"/>
              </p:cNvSpPr>
              <p:nvPr/>
            </p:nvSpPr>
            <p:spPr bwMode="auto">
              <a:xfrm>
                <a:off x="6407451" y="2853485"/>
                <a:ext cx="91897" cy="97523"/>
              </a:xfrm>
              <a:custGeom>
                <a:avLst/>
                <a:gdLst>
                  <a:gd name="T0" fmla="*/ 434 w 435"/>
                  <a:gd name="T1" fmla="*/ 55 h 464"/>
                  <a:gd name="T2" fmla="*/ 353 w 435"/>
                  <a:gd name="T3" fmla="*/ 0 h 464"/>
                  <a:gd name="T4" fmla="*/ 81 w 435"/>
                  <a:gd name="T5" fmla="*/ 82 h 464"/>
                  <a:gd name="T6" fmla="*/ 0 w 435"/>
                  <a:gd name="T7" fmla="*/ 55 h 464"/>
                  <a:gd name="T8" fmla="*/ 81 w 435"/>
                  <a:gd name="T9" fmla="*/ 219 h 464"/>
                  <a:gd name="T10" fmla="*/ 54 w 435"/>
                  <a:gd name="T11" fmla="*/ 463 h 464"/>
                  <a:gd name="T12" fmla="*/ 108 w 435"/>
                  <a:gd name="T13" fmla="*/ 463 h 464"/>
                  <a:gd name="T14" fmla="*/ 190 w 435"/>
                  <a:gd name="T15" fmla="*/ 191 h 464"/>
                  <a:gd name="T16" fmla="*/ 299 w 435"/>
                  <a:gd name="T17" fmla="*/ 219 h 464"/>
                  <a:gd name="T18" fmla="*/ 434 w 435"/>
                  <a:gd name="T19" fmla="*/ 5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5" h="464">
                    <a:moveTo>
                      <a:pt x="434" y="55"/>
                    </a:moveTo>
                    <a:lnTo>
                      <a:pt x="353" y="0"/>
                    </a:lnTo>
                    <a:lnTo>
                      <a:pt x="81" y="82"/>
                    </a:lnTo>
                    <a:lnTo>
                      <a:pt x="0" y="55"/>
                    </a:lnTo>
                    <a:lnTo>
                      <a:pt x="81" y="219"/>
                    </a:lnTo>
                    <a:lnTo>
                      <a:pt x="54" y="463"/>
                    </a:lnTo>
                    <a:lnTo>
                      <a:pt x="108" y="463"/>
                    </a:lnTo>
                    <a:lnTo>
                      <a:pt x="190" y="191"/>
                    </a:lnTo>
                    <a:lnTo>
                      <a:pt x="299" y="219"/>
                    </a:lnTo>
                    <a:lnTo>
                      <a:pt x="434" y="5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2" name="Freeform 45"/>
              <p:cNvSpPr>
                <a:spLocks noChangeArrowheads="1"/>
              </p:cNvSpPr>
              <p:nvPr/>
            </p:nvSpPr>
            <p:spPr bwMode="auto">
              <a:xfrm>
                <a:off x="6419641" y="2801911"/>
                <a:ext cx="51575" cy="39384"/>
              </a:xfrm>
              <a:custGeom>
                <a:avLst/>
                <a:gdLst>
                  <a:gd name="T0" fmla="*/ 245 w 246"/>
                  <a:gd name="T1" fmla="*/ 28 h 191"/>
                  <a:gd name="T2" fmla="*/ 218 w 246"/>
                  <a:gd name="T3" fmla="*/ 0 h 191"/>
                  <a:gd name="T4" fmla="*/ 54 w 246"/>
                  <a:gd name="T5" fmla="*/ 28 h 191"/>
                  <a:gd name="T6" fmla="*/ 0 w 246"/>
                  <a:gd name="T7" fmla="*/ 28 h 191"/>
                  <a:gd name="T8" fmla="*/ 54 w 246"/>
                  <a:gd name="T9" fmla="*/ 82 h 191"/>
                  <a:gd name="T10" fmla="*/ 27 w 246"/>
                  <a:gd name="T11" fmla="*/ 190 h 191"/>
                  <a:gd name="T12" fmla="*/ 54 w 246"/>
                  <a:gd name="T13" fmla="*/ 190 h 191"/>
                  <a:gd name="T14" fmla="*/ 109 w 246"/>
                  <a:gd name="T15" fmla="*/ 82 h 191"/>
                  <a:gd name="T16" fmla="*/ 163 w 246"/>
                  <a:gd name="T17" fmla="*/ 82 h 191"/>
                  <a:gd name="T18" fmla="*/ 245 w 246"/>
                  <a:gd name="T19" fmla="*/ 2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6" h="191">
                    <a:moveTo>
                      <a:pt x="245" y="28"/>
                    </a:moveTo>
                    <a:lnTo>
                      <a:pt x="218" y="0"/>
                    </a:lnTo>
                    <a:lnTo>
                      <a:pt x="54" y="28"/>
                    </a:lnTo>
                    <a:lnTo>
                      <a:pt x="0" y="28"/>
                    </a:lnTo>
                    <a:lnTo>
                      <a:pt x="54" y="82"/>
                    </a:lnTo>
                    <a:lnTo>
                      <a:pt x="27" y="190"/>
                    </a:lnTo>
                    <a:lnTo>
                      <a:pt x="54" y="190"/>
                    </a:lnTo>
                    <a:lnTo>
                      <a:pt x="109" y="82"/>
                    </a:lnTo>
                    <a:lnTo>
                      <a:pt x="163" y="82"/>
                    </a:lnTo>
                    <a:lnTo>
                      <a:pt x="245" y="28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3" name="Freeform 46"/>
              <p:cNvSpPr>
                <a:spLocks noChangeArrowheads="1"/>
              </p:cNvSpPr>
              <p:nvPr/>
            </p:nvSpPr>
            <p:spPr bwMode="auto">
              <a:xfrm>
                <a:off x="7366742" y="1444090"/>
                <a:ext cx="86271" cy="79706"/>
              </a:xfrm>
              <a:custGeom>
                <a:avLst/>
                <a:gdLst>
                  <a:gd name="T0" fmla="*/ 54 w 408"/>
                  <a:gd name="T1" fmla="*/ 27 h 381"/>
                  <a:gd name="T2" fmla="*/ 0 w 408"/>
                  <a:gd name="T3" fmla="*/ 217 h 381"/>
                  <a:gd name="T4" fmla="*/ 27 w 408"/>
                  <a:gd name="T5" fmla="*/ 380 h 381"/>
                  <a:gd name="T6" fmla="*/ 272 w 408"/>
                  <a:gd name="T7" fmla="*/ 380 h 381"/>
                  <a:gd name="T8" fmla="*/ 407 w 408"/>
                  <a:gd name="T9" fmla="*/ 189 h 381"/>
                  <a:gd name="T10" fmla="*/ 299 w 408"/>
                  <a:gd name="T11" fmla="*/ 27 h 381"/>
                  <a:gd name="T12" fmla="*/ 81 w 408"/>
                  <a:gd name="T13" fmla="*/ 0 h 381"/>
                  <a:gd name="T14" fmla="*/ 54 w 408"/>
                  <a:gd name="T15" fmla="*/ 27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8" h="381">
                    <a:moveTo>
                      <a:pt x="54" y="27"/>
                    </a:moveTo>
                    <a:lnTo>
                      <a:pt x="0" y="217"/>
                    </a:lnTo>
                    <a:lnTo>
                      <a:pt x="27" y="380"/>
                    </a:lnTo>
                    <a:lnTo>
                      <a:pt x="272" y="380"/>
                    </a:lnTo>
                    <a:lnTo>
                      <a:pt x="407" y="189"/>
                    </a:lnTo>
                    <a:lnTo>
                      <a:pt x="299" y="27"/>
                    </a:lnTo>
                    <a:lnTo>
                      <a:pt x="81" y="0"/>
                    </a:lnTo>
                    <a:lnTo>
                      <a:pt x="54" y="2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4" name="Freeform 47"/>
              <p:cNvSpPr>
                <a:spLocks noChangeArrowheads="1"/>
              </p:cNvSpPr>
              <p:nvPr/>
            </p:nvSpPr>
            <p:spPr bwMode="auto">
              <a:xfrm>
                <a:off x="7644308" y="1166524"/>
                <a:ext cx="108776" cy="39384"/>
              </a:xfrm>
              <a:custGeom>
                <a:avLst/>
                <a:gdLst>
                  <a:gd name="T0" fmla="*/ 516 w 517"/>
                  <a:gd name="T1" fmla="*/ 81 h 191"/>
                  <a:gd name="T2" fmla="*/ 109 w 517"/>
                  <a:gd name="T3" fmla="*/ 0 h 191"/>
                  <a:gd name="T4" fmla="*/ 0 w 517"/>
                  <a:gd name="T5" fmla="*/ 81 h 191"/>
                  <a:gd name="T6" fmla="*/ 54 w 517"/>
                  <a:gd name="T7" fmla="*/ 163 h 191"/>
                  <a:gd name="T8" fmla="*/ 435 w 517"/>
                  <a:gd name="T9" fmla="*/ 190 h 191"/>
                  <a:gd name="T10" fmla="*/ 516 w 517"/>
                  <a:gd name="T11" fmla="*/ 81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7" h="191">
                    <a:moveTo>
                      <a:pt x="516" y="81"/>
                    </a:moveTo>
                    <a:lnTo>
                      <a:pt x="109" y="0"/>
                    </a:lnTo>
                    <a:lnTo>
                      <a:pt x="0" y="81"/>
                    </a:lnTo>
                    <a:lnTo>
                      <a:pt x="54" y="163"/>
                    </a:lnTo>
                    <a:lnTo>
                      <a:pt x="435" y="190"/>
                    </a:lnTo>
                    <a:lnTo>
                      <a:pt x="516" y="8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5" name="Freeform 48"/>
              <p:cNvSpPr>
                <a:spLocks noChangeArrowheads="1"/>
              </p:cNvSpPr>
              <p:nvPr/>
            </p:nvSpPr>
            <p:spPr bwMode="auto">
              <a:xfrm>
                <a:off x="6309928" y="3177937"/>
                <a:ext cx="207237" cy="137845"/>
              </a:xfrm>
              <a:custGeom>
                <a:avLst/>
                <a:gdLst>
                  <a:gd name="T0" fmla="*/ 54 w 978"/>
                  <a:gd name="T1" fmla="*/ 515 h 652"/>
                  <a:gd name="T2" fmla="*/ 0 w 978"/>
                  <a:gd name="T3" fmla="*/ 326 h 652"/>
                  <a:gd name="T4" fmla="*/ 244 w 978"/>
                  <a:gd name="T5" fmla="*/ 0 h 652"/>
                  <a:gd name="T6" fmla="*/ 271 w 978"/>
                  <a:gd name="T7" fmla="*/ 27 h 652"/>
                  <a:gd name="T8" fmla="*/ 54 w 978"/>
                  <a:gd name="T9" fmla="*/ 326 h 652"/>
                  <a:gd name="T10" fmla="*/ 162 w 978"/>
                  <a:gd name="T11" fmla="*/ 298 h 652"/>
                  <a:gd name="T12" fmla="*/ 326 w 978"/>
                  <a:gd name="T13" fmla="*/ 108 h 652"/>
                  <a:gd name="T14" fmla="*/ 651 w 978"/>
                  <a:gd name="T15" fmla="*/ 298 h 652"/>
                  <a:gd name="T16" fmla="*/ 841 w 978"/>
                  <a:gd name="T17" fmla="*/ 298 h 652"/>
                  <a:gd name="T18" fmla="*/ 977 w 978"/>
                  <a:gd name="T19" fmla="*/ 488 h 652"/>
                  <a:gd name="T20" fmla="*/ 977 w 978"/>
                  <a:gd name="T21" fmla="*/ 624 h 652"/>
                  <a:gd name="T22" fmla="*/ 596 w 978"/>
                  <a:gd name="T23" fmla="*/ 651 h 652"/>
                  <a:gd name="T24" fmla="*/ 54 w 978"/>
                  <a:gd name="T25" fmla="*/ 515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8" h="652">
                    <a:moveTo>
                      <a:pt x="54" y="515"/>
                    </a:moveTo>
                    <a:lnTo>
                      <a:pt x="0" y="326"/>
                    </a:lnTo>
                    <a:lnTo>
                      <a:pt x="244" y="0"/>
                    </a:lnTo>
                    <a:lnTo>
                      <a:pt x="271" y="27"/>
                    </a:lnTo>
                    <a:lnTo>
                      <a:pt x="54" y="326"/>
                    </a:lnTo>
                    <a:lnTo>
                      <a:pt x="162" y="298"/>
                    </a:lnTo>
                    <a:lnTo>
                      <a:pt x="326" y="108"/>
                    </a:lnTo>
                    <a:lnTo>
                      <a:pt x="651" y="298"/>
                    </a:lnTo>
                    <a:lnTo>
                      <a:pt x="841" y="298"/>
                    </a:lnTo>
                    <a:lnTo>
                      <a:pt x="977" y="488"/>
                    </a:lnTo>
                    <a:lnTo>
                      <a:pt x="977" y="624"/>
                    </a:lnTo>
                    <a:lnTo>
                      <a:pt x="596" y="651"/>
                    </a:lnTo>
                    <a:lnTo>
                      <a:pt x="54" y="515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6" name="Freeform 49"/>
              <p:cNvSpPr>
                <a:spLocks noChangeArrowheads="1"/>
              </p:cNvSpPr>
              <p:nvPr/>
            </p:nvSpPr>
            <p:spPr bwMode="auto">
              <a:xfrm>
                <a:off x="6644695" y="1114012"/>
                <a:ext cx="2414637" cy="3172311"/>
              </a:xfrm>
              <a:custGeom>
                <a:avLst/>
                <a:gdLst>
                  <a:gd name="T0" fmla="*/ 951 w 11361"/>
                  <a:gd name="T1" fmla="*/ 7175 h 14921"/>
                  <a:gd name="T2" fmla="*/ 869 w 11361"/>
                  <a:gd name="T3" fmla="*/ 6551 h 14921"/>
                  <a:gd name="T4" fmla="*/ 869 w 11361"/>
                  <a:gd name="T5" fmla="*/ 5246 h 14921"/>
                  <a:gd name="T6" fmla="*/ 245 w 11361"/>
                  <a:gd name="T7" fmla="*/ 3370 h 14921"/>
                  <a:gd name="T8" fmla="*/ 407 w 11361"/>
                  <a:gd name="T9" fmla="*/ 2419 h 14921"/>
                  <a:gd name="T10" fmla="*/ 869 w 11361"/>
                  <a:gd name="T11" fmla="*/ 2664 h 14921"/>
                  <a:gd name="T12" fmla="*/ 2446 w 11361"/>
                  <a:gd name="T13" fmla="*/ 2935 h 14921"/>
                  <a:gd name="T14" fmla="*/ 1685 w 11361"/>
                  <a:gd name="T15" fmla="*/ 3914 h 14921"/>
                  <a:gd name="T16" fmla="*/ 1168 w 11361"/>
                  <a:gd name="T17" fmla="*/ 3941 h 14921"/>
                  <a:gd name="T18" fmla="*/ 1739 w 11361"/>
                  <a:gd name="T19" fmla="*/ 4892 h 14921"/>
                  <a:gd name="T20" fmla="*/ 2555 w 11361"/>
                  <a:gd name="T21" fmla="*/ 4838 h 14921"/>
                  <a:gd name="T22" fmla="*/ 2038 w 11361"/>
                  <a:gd name="T23" fmla="*/ 4376 h 14921"/>
                  <a:gd name="T24" fmla="*/ 2826 w 11361"/>
                  <a:gd name="T25" fmla="*/ 4594 h 14921"/>
                  <a:gd name="T26" fmla="*/ 2881 w 11361"/>
                  <a:gd name="T27" fmla="*/ 3425 h 14921"/>
                  <a:gd name="T28" fmla="*/ 3043 w 11361"/>
                  <a:gd name="T29" fmla="*/ 2773 h 14921"/>
                  <a:gd name="T30" fmla="*/ 3478 w 11361"/>
                  <a:gd name="T31" fmla="*/ 2473 h 14921"/>
                  <a:gd name="T32" fmla="*/ 3886 w 11361"/>
                  <a:gd name="T33" fmla="*/ 2827 h 14921"/>
                  <a:gd name="T34" fmla="*/ 4620 w 11361"/>
                  <a:gd name="T35" fmla="*/ 1631 h 14921"/>
                  <a:gd name="T36" fmla="*/ 5272 w 11361"/>
                  <a:gd name="T37" fmla="*/ 816 h 14921"/>
                  <a:gd name="T38" fmla="*/ 5245 w 11361"/>
                  <a:gd name="T39" fmla="*/ 463 h 14921"/>
                  <a:gd name="T40" fmla="*/ 6821 w 11361"/>
                  <a:gd name="T41" fmla="*/ 517 h 14921"/>
                  <a:gd name="T42" fmla="*/ 7746 w 11361"/>
                  <a:gd name="T43" fmla="*/ 4077 h 14921"/>
                  <a:gd name="T44" fmla="*/ 8561 w 11361"/>
                  <a:gd name="T45" fmla="*/ 5218 h 14921"/>
                  <a:gd name="T46" fmla="*/ 8588 w 11361"/>
                  <a:gd name="T47" fmla="*/ 5979 h 14921"/>
                  <a:gd name="T48" fmla="*/ 9566 w 11361"/>
                  <a:gd name="T49" fmla="*/ 6414 h 14921"/>
                  <a:gd name="T50" fmla="*/ 9240 w 11361"/>
                  <a:gd name="T51" fmla="*/ 7148 h 14921"/>
                  <a:gd name="T52" fmla="*/ 9783 w 11361"/>
                  <a:gd name="T53" fmla="*/ 6713 h 14921"/>
                  <a:gd name="T54" fmla="*/ 10137 w 11361"/>
                  <a:gd name="T55" fmla="*/ 7665 h 14921"/>
                  <a:gd name="T56" fmla="*/ 10599 w 11361"/>
                  <a:gd name="T57" fmla="*/ 7746 h 14921"/>
                  <a:gd name="T58" fmla="*/ 11225 w 11361"/>
                  <a:gd name="T59" fmla="*/ 8426 h 14921"/>
                  <a:gd name="T60" fmla="*/ 10544 w 11361"/>
                  <a:gd name="T61" fmla="*/ 8670 h 14921"/>
                  <a:gd name="T62" fmla="*/ 9947 w 11361"/>
                  <a:gd name="T63" fmla="*/ 9267 h 14921"/>
                  <a:gd name="T64" fmla="*/ 9159 w 11361"/>
                  <a:gd name="T65" fmla="*/ 9349 h 14921"/>
                  <a:gd name="T66" fmla="*/ 8316 w 11361"/>
                  <a:gd name="T67" fmla="*/ 9458 h 14921"/>
                  <a:gd name="T68" fmla="*/ 8017 w 11361"/>
                  <a:gd name="T69" fmla="*/ 10626 h 14921"/>
                  <a:gd name="T70" fmla="*/ 7474 w 11361"/>
                  <a:gd name="T71" fmla="*/ 11196 h 14921"/>
                  <a:gd name="T72" fmla="*/ 7881 w 11361"/>
                  <a:gd name="T73" fmla="*/ 11876 h 14921"/>
                  <a:gd name="T74" fmla="*/ 8805 w 11361"/>
                  <a:gd name="T75" fmla="*/ 12392 h 14921"/>
                  <a:gd name="T76" fmla="*/ 8425 w 11361"/>
                  <a:gd name="T77" fmla="*/ 13534 h 14921"/>
                  <a:gd name="T78" fmla="*/ 9430 w 11361"/>
                  <a:gd name="T79" fmla="*/ 14866 h 14921"/>
                  <a:gd name="T80" fmla="*/ 8425 w 11361"/>
                  <a:gd name="T81" fmla="*/ 14730 h 14921"/>
                  <a:gd name="T82" fmla="*/ 7582 w 11361"/>
                  <a:gd name="T83" fmla="*/ 14812 h 14921"/>
                  <a:gd name="T84" fmla="*/ 5109 w 11361"/>
                  <a:gd name="T85" fmla="*/ 14458 h 14921"/>
                  <a:gd name="T86" fmla="*/ 4892 w 11361"/>
                  <a:gd name="T87" fmla="*/ 14105 h 14921"/>
                  <a:gd name="T88" fmla="*/ 5272 w 11361"/>
                  <a:gd name="T89" fmla="*/ 13072 h 14921"/>
                  <a:gd name="T90" fmla="*/ 5326 w 11361"/>
                  <a:gd name="T91" fmla="*/ 12474 h 14921"/>
                  <a:gd name="T92" fmla="*/ 5082 w 11361"/>
                  <a:gd name="T93" fmla="*/ 11768 h 14921"/>
                  <a:gd name="T94" fmla="*/ 4022 w 11361"/>
                  <a:gd name="T95" fmla="*/ 11768 h 14921"/>
                  <a:gd name="T96" fmla="*/ 3098 w 11361"/>
                  <a:gd name="T97" fmla="*/ 11442 h 14921"/>
                  <a:gd name="T98" fmla="*/ 2391 w 11361"/>
                  <a:gd name="T99" fmla="*/ 11196 h 14921"/>
                  <a:gd name="T100" fmla="*/ 2364 w 11361"/>
                  <a:gd name="T101" fmla="*/ 10599 h 14921"/>
                  <a:gd name="T102" fmla="*/ 1630 w 11361"/>
                  <a:gd name="T103" fmla="*/ 9458 h 14921"/>
                  <a:gd name="T104" fmla="*/ 1060 w 11361"/>
                  <a:gd name="T105" fmla="*/ 9240 h 14921"/>
                  <a:gd name="T106" fmla="*/ 598 w 11361"/>
                  <a:gd name="T107" fmla="*/ 8887 h 14921"/>
                  <a:gd name="T108" fmla="*/ 299 w 11361"/>
                  <a:gd name="T109" fmla="*/ 7882 h 14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361" h="14921">
                    <a:moveTo>
                      <a:pt x="543" y="7637"/>
                    </a:moveTo>
                    <a:lnTo>
                      <a:pt x="543" y="7420"/>
                    </a:lnTo>
                    <a:lnTo>
                      <a:pt x="1087" y="7312"/>
                    </a:lnTo>
                    <a:lnTo>
                      <a:pt x="951" y="7175"/>
                    </a:lnTo>
                    <a:lnTo>
                      <a:pt x="598" y="7175"/>
                    </a:lnTo>
                    <a:lnTo>
                      <a:pt x="571" y="7012"/>
                    </a:lnTo>
                    <a:lnTo>
                      <a:pt x="407" y="7093"/>
                    </a:lnTo>
                    <a:lnTo>
                      <a:pt x="869" y="6551"/>
                    </a:lnTo>
                    <a:lnTo>
                      <a:pt x="978" y="6170"/>
                    </a:lnTo>
                    <a:lnTo>
                      <a:pt x="1223" y="5817"/>
                    </a:lnTo>
                    <a:lnTo>
                      <a:pt x="788" y="5463"/>
                    </a:lnTo>
                    <a:lnTo>
                      <a:pt x="869" y="5246"/>
                    </a:lnTo>
                    <a:lnTo>
                      <a:pt x="543" y="4648"/>
                    </a:lnTo>
                    <a:lnTo>
                      <a:pt x="598" y="4348"/>
                    </a:lnTo>
                    <a:lnTo>
                      <a:pt x="299" y="3914"/>
                    </a:lnTo>
                    <a:lnTo>
                      <a:pt x="245" y="3370"/>
                    </a:lnTo>
                    <a:lnTo>
                      <a:pt x="0" y="3126"/>
                    </a:lnTo>
                    <a:lnTo>
                      <a:pt x="81" y="2637"/>
                    </a:lnTo>
                    <a:lnTo>
                      <a:pt x="217" y="2338"/>
                    </a:lnTo>
                    <a:lnTo>
                      <a:pt x="407" y="2419"/>
                    </a:lnTo>
                    <a:lnTo>
                      <a:pt x="516" y="2283"/>
                    </a:lnTo>
                    <a:lnTo>
                      <a:pt x="734" y="2338"/>
                    </a:lnTo>
                    <a:lnTo>
                      <a:pt x="734" y="2500"/>
                    </a:lnTo>
                    <a:lnTo>
                      <a:pt x="869" y="2664"/>
                    </a:lnTo>
                    <a:lnTo>
                      <a:pt x="951" y="2500"/>
                    </a:lnTo>
                    <a:lnTo>
                      <a:pt x="1332" y="2500"/>
                    </a:lnTo>
                    <a:lnTo>
                      <a:pt x="2093" y="2935"/>
                    </a:lnTo>
                    <a:lnTo>
                      <a:pt x="2446" y="2935"/>
                    </a:lnTo>
                    <a:lnTo>
                      <a:pt x="2636" y="3261"/>
                    </a:lnTo>
                    <a:lnTo>
                      <a:pt x="2609" y="3615"/>
                    </a:lnTo>
                    <a:lnTo>
                      <a:pt x="2310" y="3914"/>
                    </a:lnTo>
                    <a:lnTo>
                      <a:pt x="1685" y="3914"/>
                    </a:lnTo>
                    <a:lnTo>
                      <a:pt x="1277" y="3751"/>
                    </a:lnTo>
                    <a:lnTo>
                      <a:pt x="869" y="3642"/>
                    </a:lnTo>
                    <a:lnTo>
                      <a:pt x="897" y="3778"/>
                    </a:lnTo>
                    <a:lnTo>
                      <a:pt x="1168" y="3941"/>
                    </a:lnTo>
                    <a:lnTo>
                      <a:pt x="1441" y="4104"/>
                    </a:lnTo>
                    <a:lnTo>
                      <a:pt x="1495" y="4403"/>
                    </a:lnTo>
                    <a:lnTo>
                      <a:pt x="1685" y="4594"/>
                    </a:lnTo>
                    <a:lnTo>
                      <a:pt x="1739" y="4892"/>
                    </a:lnTo>
                    <a:lnTo>
                      <a:pt x="1984" y="4920"/>
                    </a:lnTo>
                    <a:lnTo>
                      <a:pt x="2120" y="4974"/>
                    </a:lnTo>
                    <a:lnTo>
                      <a:pt x="2473" y="4974"/>
                    </a:lnTo>
                    <a:lnTo>
                      <a:pt x="2555" y="4838"/>
                    </a:lnTo>
                    <a:lnTo>
                      <a:pt x="2310" y="4729"/>
                    </a:lnTo>
                    <a:lnTo>
                      <a:pt x="2202" y="4729"/>
                    </a:lnTo>
                    <a:lnTo>
                      <a:pt x="1956" y="4566"/>
                    </a:lnTo>
                    <a:lnTo>
                      <a:pt x="2038" y="4376"/>
                    </a:lnTo>
                    <a:lnTo>
                      <a:pt x="2174" y="4403"/>
                    </a:lnTo>
                    <a:lnTo>
                      <a:pt x="2310" y="4512"/>
                    </a:lnTo>
                    <a:lnTo>
                      <a:pt x="2419" y="4485"/>
                    </a:lnTo>
                    <a:lnTo>
                      <a:pt x="2826" y="4594"/>
                    </a:lnTo>
                    <a:lnTo>
                      <a:pt x="2826" y="4268"/>
                    </a:lnTo>
                    <a:lnTo>
                      <a:pt x="2582" y="4050"/>
                    </a:lnTo>
                    <a:lnTo>
                      <a:pt x="2854" y="3642"/>
                    </a:lnTo>
                    <a:lnTo>
                      <a:pt x="2881" y="3425"/>
                    </a:lnTo>
                    <a:lnTo>
                      <a:pt x="3370" y="3507"/>
                    </a:lnTo>
                    <a:lnTo>
                      <a:pt x="3234" y="3017"/>
                    </a:lnTo>
                    <a:lnTo>
                      <a:pt x="3071" y="3017"/>
                    </a:lnTo>
                    <a:lnTo>
                      <a:pt x="3043" y="2773"/>
                    </a:lnTo>
                    <a:lnTo>
                      <a:pt x="2663" y="2338"/>
                    </a:lnTo>
                    <a:lnTo>
                      <a:pt x="2990" y="2365"/>
                    </a:lnTo>
                    <a:lnTo>
                      <a:pt x="3180" y="2256"/>
                    </a:lnTo>
                    <a:lnTo>
                      <a:pt x="3478" y="2473"/>
                    </a:lnTo>
                    <a:lnTo>
                      <a:pt x="3289" y="2691"/>
                    </a:lnTo>
                    <a:lnTo>
                      <a:pt x="3289" y="2827"/>
                    </a:lnTo>
                    <a:lnTo>
                      <a:pt x="3560" y="2990"/>
                    </a:lnTo>
                    <a:lnTo>
                      <a:pt x="3886" y="2827"/>
                    </a:lnTo>
                    <a:lnTo>
                      <a:pt x="3804" y="2473"/>
                    </a:lnTo>
                    <a:lnTo>
                      <a:pt x="4457" y="1305"/>
                    </a:lnTo>
                    <a:lnTo>
                      <a:pt x="4511" y="1468"/>
                    </a:lnTo>
                    <a:lnTo>
                      <a:pt x="4620" y="1631"/>
                    </a:lnTo>
                    <a:lnTo>
                      <a:pt x="4756" y="1631"/>
                    </a:lnTo>
                    <a:lnTo>
                      <a:pt x="4783" y="1386"/>
                    </a:lnTo>
                    <a:lnTo>
                      <a:pt x="5082" y="1278"/>
                    </a:lnTo>
                    <a:lnTo>
                      <a:pt x="5272" y="816"/>
                    </a:lnTo>
                    <a:lnTo>
                      <a:pt x="5435" y="1033"/>
                    </a:lnTo>
                    <a:lnTo>
                      <a:pt x="5599" y="734"/>
                    </a:lnTo>
                    <a:lnTo>
                      <a:pt x="5517" y="625"/>
                    </a:lnTo>
                    <a:lnTo>
                      <a:pt x="5245" y="463"/>
                    </a:lnTo>
                    <a:lnTo>
                      <a:pt x="5326" y="272"/>
                    </a:lnTo>
                    <a:lnTo>
                      <a:pt x="6006" y="0"/>
                    </a:lnTo>
                    <a:lnTo>
                      <a:pt x="6169" y="408"/>
                    </a:lnTo>
                    <a:lnTo>
                      <a:pt x="6821" y="517"/>
                    </a:lnTo>
                    <a:lnTo>
                      <a:pt x="6821" y="1685"/>
                    </a:lnTo>
                    <a:lnTo>
                      <a:pt x="6686" y="2446"/>
                    </a:lnTo>
                    <a:lnTo>
                      <a:pt x="7582" y="3778"/>
                    </a:lnTo>
                    <a:lnTo>
                      <a:pt x="7746" y="4077"/>
                    </a:lnTo>
                    <a:lnTo>
                      <a:pt x="8072" y="4648"/>
                    </a:lnTo>
                    <a:lnTo>
                      <a:pt x="8044" y="4892"/>
                    </a:lnTo>
                    <a:lnTo>
                      <a:pt x="8343" y="5001"/>
                    </a:lnTo>
                    <a:lnTo>
                      <a:pt x="8561" y="5218"/>
                    </a:lnTo>
                    <a:lnTo>
                      <a:pt x="8534" y="5517"/>
                    </a:lnTo>
                    <a:lnTo>
                      <a:pt x="8669" y="5653"/>
                    </a:lnTo>
                    <a:lnTo>
                      <a:pt x="8534" y="5708"/>
                    </a:lnTo>
                    <a:lnTo>
                      <a:pt x="8588" y="5979"/>
                    </a:lnTo>
                    <a:lnTo>
                      <a:pt x="8507" y="6143"/>
                    </a:lnTo>
                    <a:lnTo>
                      <a:pt x="8887" y="6442"/>
                    </a:lnTo>
                    <a:lnTo>
                      <a:pt x="9322" y="6224"/>
                    </a:lnTo>
                    <a:lnTo>
                      <a:pt x="9566" y="6414"/>
                    </a:lnTo>
                    <a:lnTo>
                      <a:pt x="9376" y="6931"/>
                    </a:lnTo>
                    <a:lnTo>
                      <a:pt x="9267" y="6795"/>
                    </a:lnTo>
                    <a:lnTo>
                      <a:pt x="9131" y="6985"/>
                    </a:lnTo>
                    <a:lnTo>
                      <a:pt x="9240" y="7148"/>
                    </a:lnTo>
                    <a:lnTo>
                      <a:pt x="9485" y="7203"/>
                    </a:lnTo>
                    <a:lnTo>
                      <a:pt x="9566" y="7066"/>
                    </a:lnTo>
                    <a:lnTo>
                      <a:pt x="9730" y="6958"/>
                    </a:lnTo>
                    <a:lnTo>
                      <a:pt x="9783" y="6713"/>
                    </a:lnTo>
                    <a:lnTo>
                      <a:pt x="9947" y="6740"/>
                    </a:lnTo>
                    <a:lnTo>
                      <a:pt x="9947" y="7148"/>
                    </a:lnTo>
                    <a:lnTo>
                      <a:pt x="9865" y="7312"/>
                    </a:lnTo>
                    <a:lnTo>
                      <a:pt x="10137" y="7665"/>
                    </a:lnTo>
                    <a:lnTo>
                      <a:pt x="10191" y="7882"/>
                    </a:lnTo>
                    <a:lnTo>
                      <a:pt x="10409" y="7882"/>
                    </a:lnTo>
                    <a:lnTo>
                      <a:pt x="10409" y="7773"/>
                    </a:lnTo>
                    <a:lnTo>
                      <a:pt x="10599" y="7746"/>
                    </a:lnTo>
                    <a:lnTo>
                      <a:pt x="10735" y="7991"/>
                    </a:lnTo>
                    <a:lnTo>
                      <a:pt x="11305" y="7964"/>
                    </a:lnTo>
                    <a:lnTo>
                      <a:pt x="11360" y="8153"/>
                    </a:lnTo>
                    <a:lnTo>
                      <a:pt x="11225" y="8426"/>
                    </a:lnTo>
                    <a:lnTo>
                      <a:pt x="11088" y="8426"/>
                    </a:lnTo>
                    <a:lnTo>
                      <a:pt x="11061" y="8670"/>
                    </a:lnTo>
                    <a:lnTo>
                      <a:pt x="10790" y="8724"/>
                    </a:lnTo>
                    <a:lnTo>
                      <a:pt x="10544" y="8670"/>
                    </a:lnTo>
                    <a:lnTo>
                      <a:pt x="10355" y="8860"/>
                    </a:lnTo>
                    <a:lnTo>
                      <a:pt x="10001" y="8942"/>
                    </a:lnTo>
                    <a:lnTo>
                      <a:pt x="9919" y="9132"/>
                    </a:lnTo>
                    <a:lnTo>
                      <a:pt x="9947" y="9267"/>
                    </a:lnTo>
                    <a:lnTo>
                      <a:pt x="9648" y="9349"/>
                    </a:lnTo>
                    <a:lnTo>
                      <a:pt x="9566" y="9295"/>
                    </a:lnTo>
                    <a:lnTo>
                      <a:pt x="9485" y="9404"/>
                    </a:lnTo>
                    <a:lnTo>
                      <a:pt x="9159" y="9349"/>
                    </a:lnTo>
                    <a:lnTo>
                      <a:pt x="9077" y="9240"/>
                    </a:lnTo>
                    <a:lnTo>
                      <a:pt x="8588" y="9404"/>
                    </a:lnTo>
                    <a:lnTo>
                      <a:pt x="8343" y="9594"/>
                    </a:lnTo>
                    <a:lnTo>
                      <a:pt x="8316" y="9458"/>
                    </a:lnTo>
                    <a:lnTo>
                      <a:pt x="8099" y="9757"/>
                    </a:lnTo>
                    <a:lnTo>
                      <a:pt x="7935" y="10246"/>
                    </a:lnTo>
                    <a:lnTo>
                      <a:pt x="7827" y="10354"/>
                    </a:lnTo>
                    <a:lnTo>
                      <a:pt x="8017" y="10626"/>
                    </a:lnTo>
                    <a:lnTo>
                      <a:pt x="7990" y="10734"/>
                    </a:lnTo>
                    <a:lnTo>
                      <a:pt x="7746" y="10734"/>
                    </a:lnTo>
                    <a:lnTo>
                      <a:pt x="7528" y="10572"/>
                    </a:lnTo>
                    <a:lnTo>
                      <a:pt x="7474" y="11196"/>
                    </a:lnTo>
                    <a:lnTo>
                      <a:pt x="7609" y="11333"/>
                    </a:lnTo>
                    <a:lnTo>
                      <a:pt x="7474" y="11604"/>
                    </a:lnTo>
                    <a:lnTo>
                      <a:pt x="7827" y="11686"/>
                    </a:lnTo>
                    <a:lnTo>
                      <a:pt x="7881" y="11876"/>
                    </a:lnTo>
                    <a:lnTo>
                      <a:pt x="8126" y="11768"/>
                    </a:lnTo>
                    <a:lnTo>
                      <a:pt x="8534" y="12094"/>
                    </a:lnTo>
                    <a:lnTo>
                      <a:pt x="8588" y="12283"/>
                    </a:lnTo>
                    <a:lnTo>
                      <a:pt x="8805" y="12392"/>
                    </a:lnTo>
                    <a:lnTo>
                      <a:pt x="8751" y="12610"/>
                    </a:lnTo>
                    <a:lnTo>
                      <a:pt x="8507" y="12773"/>
                    </a:lnTo>
                    <a:lnTo>
                      <a:pt x="8479" y="13262"/>
                    </a:lnTo>
                    <a:lnTo>
                      <a:pt x="8425" y="13534"/>
                    </a:lnTo>
                    <a:lnTo>
                      <a:pt x="8561" y="13534"/>
                    </a:lnTo>
                    <a:lnTo>
                      <a:pt x="8941" y="14132"/>
                    </a:lnTo>
                    <a:lnTo>
                      <a:pt x="9648" y="14566"/>
                    </a:lnTo>
                    <a:lnTo>
                      <a:pt x="9430" y="14866"/>
                    </a:lnTo>
                    <a:lnTo>
                      <a:pt x="9240" y="14920"/>
                    </a:lnTo>
                    <a:lnTo>
                      <a:pt x="8996" y="14812"/>
                    </a:lnTo>
                    <a:lnTo>
                      <a:pt x="8751" y="14757"/>
                    </a:lnTo>
                    <a:lnTo>
                      <a:pt x="8425" y="14730"/>
                    </a:lnTo>
                    <a:lnTo>
                      <a:pt x="8425" y="14648"/>
                    </a:lnTo>
                    <a:lnTo>
                      <a:pt x="8208" y="14621"/>
                    </a:lnTo>
                    <a:lnTo>
                      <a:pt x="7935" y="14594"/>
                    </a:lnTo>
                    <a:lnTo>
                      <a:pt x="7582" y="14812"/>
                    </a:lnTo>
                    <a:lnTo>
                      <a:pt x="7501" y="14730"/>
                    </a:lnTo>
                    <a:lnTo>
                      <a:pt x="6224" y="14648"/>
                    </a:lnTo>
                    <a:lnTo>
                      <a:pt x="6060" y="14839"/>
                    </a:lnTo>
                    <a:lnTo>
                      <a:pt x="5109" y="14458"/>
                    </a:lnTo>
                    <a:lnTo>
                      <a:pt x="5000" y="14512"/>
                    </a:lnTo>
                    <a:lnTo>
                      <a:pt x="4838" y="14295"/>
                    </a:lnTo>
                    <a:lnTo>
                      <a:pt x="4702" y="14295"/>
                    </a:lnTo>
                    <a:lnTo>
                      <a:pt x="4892" y="14105"/>
                    </a:lnTo>
                    <a:lnTo>
                      <a:pt x="4919" y="13887"/>
                    </a:lnTo>
                    <a:lnTo>
                      <a:pt x="5082" y="13643"/>
                    </a:lnTo>
                    <a:lnTo>
                      <a:pt x="4892" y="13534"/>
                    </a:lnTo>
                    <a:lnTo>
                      <a:pt x="5272" y="13072"/>
                    </a:lnTo>
                    <a:lnTo>
                      <a:pt x="4919" y="13208"/>
                    </a:lnTo>
                    <a:lnTo>
                      <a:pt x="5000" y="12800"/>
                    </a:lnTo>
                    <a:lnTo>
                      <a:pt x="5191" y="12746"/>
                    </a:lnTo>
                    <a:lnTo>
                      <a:pt x="5326" y="12474"/>
                    </a:lnTo>
                    <a:lnTo>
                      <a:pt x="5191" y="12203"/>
                    </a:lnTo>
                    <a:lnTo>
                      <a:pt x="5272" y="12066"/>
                    </a:lnTo>
                    <a:lnTo>
                      <a:pt x="5245" y="11903"/>
                    </a:lnTo>
                    <a:lnTo>
                      <a:pt x="5082" y="11768"/>
                    </a:lnTo>
                    <a:lnTo>
                      <a:pt x="4593" y="11768"/>
                    </a:lnTo>
                    <a:lnTo>
                      <a:pt x="4457" y="11822"/>
                    </a:lnTo>
                    <a:lnTo>
                      <a:pt x="4239" y="11659"/>
                    </a:lnTo>
                    <a:lnTo>
                      <a:pt x="4022" y="11768"/>
                    </a:lnTo>
                    <a:lnTo>
                      <a:pt x="3750" y="11740"/>
                    </a:lnTo>
                    <a:lnTo>
                      <a:pt x="3587" y="11795"/>
                    </a:lnTo>
                    <a:lnTo>
                      <a:pt x="3424" y="11442"/>
                    </a:lnTo>
                    <a:lnTo>
                      <a:pt x="3098" y="11442"/>
                    </a:lnTo>
                    <a:lnTo>
                      <a:pt x="3043" y="11142"/>
                    </a:lnTo>
                    <a:lnTo>
                      <a:pt x="2826" y="10870"/>
                    </a:lnTo>
                    <a:lnTo>
                      <a:pt x="2419" y="11034"/>
                    </a:lnTo>
                    <a:lnTo>
                      <a:pt x="2391" y="11196"/>
                    </a:lnTo>
                    <a:lnTo>
                      <a:pt x="2093" y="11142"/>
                    </a:lnTo>
                    <a:lnTo>
                      <a:pt x="2229" y="11061"/>
                    </a:lnTo>
                    <a:lnTo>
                      <a:pt x="2038" y="10653"/>
                    </a:lnTo>
                    <a:lnTo>
                      <a:pt x="2364" y="10599"/>
                    </a:lnTo>
                    <a:lnTo>
                      <a:pt x="2364" y="10300"/>
                    </a:lnTo>
                    <a:lnTo>
                      <a:pt x="2120" y="10273"/>
                    </a:lnTo>
                    <a:lnTo>
                      <a:pt x="1603" y="9866"/>
                    </a:lnTo>
                    <a:lnTo>
                      <a:pt x="1630" y="9458"/>
                    </a:lnTo>
                    <a:lnTo>
                      <a:pt x="1441" y="9349"/>
                    </a:lnTo>
                    <a:lnTo>
                      <a:pt x="1250" y="9349"/>
                    </a:lnTo>
                    <a:lnTo>
                      <a:pt x="1168" y="9240"/>
                    </a:lnTo>
                    <a:lnTo>
                      <a:pt x="1060" y="9240"/>
                    </a:lnTo>
                    <a:lnTo>
                      <a:pt x="978" y="9377"/>
                    </a:lnTo>
                    <a:lnTo>
                      <a:pt x="869" y="9240"/>
                    </a:lnTo>
                    <a:lnTo>
                      <a:pt x="815" y="9105"/>
                    </a:lnTo>
                    <a:lnTo>
                      <a:pt x="598" y="8887"/>
                    </a:lnTo>
                    <a:lnTo>
                      <a:pt x="598" y="8670"/>
                    </a:lnTo>
                    <a:lnTo>
                      <a:pt x="462" y="8507"/>
                    </a:lnTo>
                    <a:lnTo>
                      <a:pt x="489" y="8399"/>
                    </a:lnTo>
                    <a:lnTo>
                      <a:pt x="299" y="7882"/>
                    </a:lnTo>
                    <a:lnTo>
                      <a:pt x="462" y="7882"/>
                    </a:lnTo>
                    <a:lnTo>
                      <a:pt x="543" y="763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7" name="Freeform 50"/>
              <p:cNvSpPr>
                <a:spLocks noChangeArrowheads="1"/>
              </p:cNvSpPr>
              <p:nvPr/>
            </p:nvSpPr>
            <p:spPr bwMode="auto">
              <a:xfrm>
                <a:off x="5321567" y="3212632"/>
                <a:ext cx="658282" cy="843012"/>
              </a:xfrm>
              <a:custGeom>
                <a:avLst/>
                <a:gdLst>
                  <a:gd name="T0" fmla="*/ 1957 w 3100"/>
                  <a:gd name="T1" fmla="*/ 542 h 3968"/>
                  <a:gd name="T2" fmla="*/ 2066 w 3100"/>
                  <a:gd name="T3" fmla="*/ 569 h 3968"/>
                  <a:gd name="T4" fmla="*/ 2120 w 3100"/>
                  <a:gd name="T5" fmla="*/ 515 h 3968"/>
                  <a:gd name="T6" fmla="*/ 2500 w 3100"/>
                  <a:gd name="T7" fmla="*/ 407 h 3968"/>
                  <a:gd name="T8" fmla="*/ 2827 w 3100"/>
                  <a:gd name="T9" fmla="*/ 651 h 3968"/>
                  <a:gd name="T10" fmla="*/ 2827 w 3100"/>
                  <a:gd name="T11" fmla="*/ 733 h 3968"/>
                  <a:gd name="T12" fmla="*/ 3017 w 3100"/>
                  <a:gd name="T13" fmla="*/ 868 h 3968"/>
                  <a:gd name="T14" fmla="*/ 2990 w 3100"/>
                  <a:gd name="T15" fmla="*/ 1113 h 3968"/>
                  <a:gd name="T16" fmla="*/ 2854 w 3100"/>
                  <a:gd name="T17" fmla="*/ 1222 h 3968"/>
                  <a:gd name="T18" fmla="*/ 3017 w 3100"/>
                  <a:gd name="T19" fmla="*/ 1385 h 3968"/>
                  <a:gd name="T20" fmla="*/ 3099 w 3100"/>
                  <a:gd name="T21" fmla="*/ 2200 h 3968"/>
                  <a:gd name="T22" fmla="*/ 2990 w 3100"/>
                  <a:gd name="T23" fmla="*/ 2309 h 3968"/>
                  <a:gd name="T24" fmla="*/ 2827 w 3100"/>
                  <a:gd name="T25" fmla="*/ 2255 h 3968"/>
                  <a:gd name="T26" fmla="*/ 2093 w 3100"/>
                  <a:gd name="T27" fmla="*/ 2472 h 3968"/>
                  <a:gd name="T28" fmla="*/ 2174 w 3100"/>
                  <a:gd name="T29" fmla="*/ 2880 h 3968"/>
                  <a:gd name="T30" fmla="*/ 2691 w 3100"/>
                  <a:gd name="T31" fmla="*/ 3478 h 3968"/>
                  <a:gd name="T32" fmla="*/ 2419 w 3100"/>
                  <a:gd name="T33" fmla="*/ 3478 h 3968"/>
                  <a:gd name="T34" fmla="*/ 2201 w 3100"/>
                  <a:gd name="T35" fmla="*/ 3641 h 3968"/>
                  <a:gd name="T36" fmla="*/ 2229 w 3100"/>
                  <a:gd name="T37" fmla="*/ 3939 h 3968"/>
                  <a:gd name="T38" fmla="*/ 1957 w 3100"/>
                  <a:gd name="T39" fmla="*/ 3859 h 3968"/>
                  <a:gd name="T40" fmla="*/ 1604 w 3100"/>
                  <a:gd name="T41" fmla="*/ 3885 h 3968"/>
                  <a:gd name="T42" fmla="*/ 1495 w 3100"/>
                  <a:gd name="T43" fmla="*/ 3939 h 3968"/>
                  <a:gd name="T44" fmla="*/ 1359 w 3100"/>
                  <a:gd name="T45" fmla="*/ 3831 h 3968"/>
                  <a:gd name="T46" fmla="*/ 1332 w 3100"/>
                  <a:gd name="T47" fmla="*/ 3967 h 3968"/>
                  <a:gd name="T48" fmla="*/ 1169 w 3100"/>
                  <a:gd name="T49" fmla="*/ 3939 h 3968"/>
                  <a:gd name="T50" fmla="*/ 1033 w 3100"/>
                  <a:gd name="T51" fmla="*/ 3804 h 3968"/>
                  <a:gd name="T52" fmla="*/ 788 w 3100"/>
                  <a:gd name="T53" fmla="*/ 3722 h 3968"/>
                  <a:gd name="T54" fmla="*/ 625 w 3100"/>
                  <a:gd name="T55" fmla="*/ 3641 h 3968"/>
                  <a:gd name="T56" fmla="*/ 462 w 3100"/>
                  <a:gd name="T57" fmla="*/ 3750 h 3968"/>
                  <a:gd name="T58" fmla="*/ 272 w 3100"/>
                  <a:gd name="T59" fmla="*/ 3750 h 3968"/>
                  <a:gd name="T60" fmla="*/ 408 w 3100"/>
                  <a:gd name="T61" fmla="*/ 3260 h 3968"/>
                  <a:gd name="T62" fmla="*/ 625 w 3100"/>
                  <a:gd name="T63" fmla="*/ 3070 h 3968"/>
                  <a:gd name="T64" fmla="*/ 0 w 3100"/>
                  <a:gd name="T65" fmla="*/ 2798 h 3968"/>
                  <a:gd name="T66" fmla="*/ 82 w 3100"/>
                  <a:gd name="T67" fmla="*/ 2608 h 3968"/>
                  <a:gd name="T68" fmla="*/ 27 w 3100"/>
                  <a:gd name="T69" fmla="*/ 2337 h 3968"/>
                  <a:gd name="T70" fmla="*/ 82 w 3100"/>
                  <a:gd name="T71" fmla="*/ 2200 h 3968"/>
                  <a:gd name="T72" fmla="*/ 27 w 3100"/>
                  <a:gd name="T73" fmla="*/ 1847 h 3968"/>
                  <a:gd name="T74" fmla="*/ 164 w 3100"/>
                  <a:gd name="T75" fmla="*/ 1684 h 3968"/>
                  <a:gd name="T76" fmla="*/ 109 w 3100"/>
                  <a:gd name="T77" fmla="*/ 1494 h 3968"/>
                  <a:gd name="T78" fmla="*/ 381 w 3100"/>
                  <a:gd name="T79" fmla="*/ 1439 h 3968"/>
                  <a:gd name="T80" fmla="*/ 517 w 3100"/>
                  <a:gd name="T81" fmla="*/ 1222 h 3968"/>
                  <a:gd name="T82" fmla="*/ 435 w 3100"/>
                  <a:gd name="T83" fmla="*/ 1141 h 3968"/>
                  <a:gd name="T84" fmla="*/ 625 w 3100"/>
                  <a:gd name="T85" fmla="*/ 923 h 3968"/>
                  <a:gd name="T86" fmla="*/ 625 w 3100"/>
                  <a:gd name="T87" fmla="*/ 624 h 3968"/>
                  <a:gd name="T88" fmla="*/ 952 w 3100"/>
                  <a:gd name="T89" fmla="*/ 569 h 3968"/>
                  <a:gd name="T90" fmla="*/ 979 w 3100"/>
                  <a:gd name="T91" fmla="*/ 706 h 3968"/>
                  <a:gd name="T92" fmla="*/ 1196 w 3100"/>
                  <a:gd name="T93" fmla="*/ 461 h 3968"/>
                  <a:gd name="T94" fmla="*/ 1223 w 3100"/>
                  <a:gd name="T95" fmla="*/ 0 h 3968"/>
                  <a:gd name="T96" fmla="*/ 1522 w 3100"/>
                  <a:gd name="T97" fmla="*/ 0 h 3968"/>
                  <a:gd name="T98" fmla="*/ 1713 w 3100"/>
                  <a:gd name="T99" fmla="*/ 325 h 3968"/>
                  <a:gd name="T100" fmla="*/ 1957 w 3100"/>
                  <a:gd name="T101" fmla="*/ 380 h 3968"/>
                  <a:gd name="T102" fmla="*/ 1957 w 3100"/>
                  <a:gd name="T103" fmla="*/ 542 h 3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100" h="3968">
                    <a:moveTo>
                      <a:pt x="1957" y="542"/>
                    </a:moveTo>
                    <a:lnTo>
                      <a:pt x="2066" y="569"/>
                    </a:lnTo>
                    <a:lnTo>
                      <a:pt x="2120" y="515"/>
                    </a:lnTo>
                    <a:lnTo>
                      <a:pt x="2500" y="407"/>
                    </a:lnTo>
                    <a:lnTo>
                      <a:pt x="2827" y="651"/>
                    </a:lnTo>
                    <a:lnTo>
                      <a:pt x="2827" y="733"/>
                    </a:lnTo>
                    <a:lnTo>
                      <a:pt x="3017" y="868"/>
                    </a:lnTo>
                    <a:lnTo>
                      <a:pt x="2990" y="1113"/>
                    </a:lnTo>
                    <a:lnTo>
                      <a:pt x="2854" y="1222"/>
                    </a:lnTo>
                    <a:lnTo>
                      <a:pt x="3017" y="1385"/>
                    </a:lnTo>
                    <a:lnTo>
                      <a:pt x="3099" y="2200"/>
                    </a:lnTo>
                    <a:lnTo>
                      <a:pt x="2990" y="2309"/>
                    </a:lnTo>
                    <a:lnTo>
                      <a:pt x="2827" y="2255"/>
                    </a:lnTo>
                    <a:lnTo>
                      <a:pt x="2093" y="2472"/>
                    </a:lnTo>
                    <a:lnTo>
                      <a:pt x="2174" y="2880"/>
                    </a:lnTo>
                    <a:lnTo>
                      <a:pt x="2691" y="3478"/>
                    </a:lnTo>
                    <a:lnTo>
                      <a:pt x="2419" y="3478"/>
                    </a:lnTo>
                    <a:lnTo>
                      <a:pt x="2201" y="3641"/>
                    </a:lnTo>
                    <a:lnTo>
                      <a:pt x="2229" y="3939"/>
                    </a:lnTo>
                    <a:lnTo>
                      <a:pt x="1957" y="3859"/>
                    </a:lnTo>
                    <a:lnTo>
                      <a:pt x="1604" y="3885"/>
                    </a:lnTo>
                    <a:lnTo>
                      <a:pt x="1495" y="3939"/>
                    </a:lnTo>
                    <a:lnTo>
                      <a:pt x="1359" y="3831"/>
                    </a:lnTo>
                    <a:lnTo>
                      <a:pt x="1332" y="3967"/>
                    </a:lnTo>
                    <a:lnTo>
                      <a:pt x="1169" y="3939"/>
                    </a:lnTo>
                    <a:lnTo>
                      <a:pt x="1033" y="3804"/>
                    </a:lnTo>
                    <a:lnTo>
                      <a:pt x="788" y="3722"/>
                    </a:lnTo>
                    <a:lnTo>
                      <a:pt x="625" y="3641"/>
                    </a:lnTo>
                    <a:lnTo>
                      <a:pt x="462" y="3750"/>
                    </a:lnTo>
                    <a:lnTo>
                      <a:pt x="272" y="3750"/>
                    </a:lnTo>
                    <a:lnTo>
                      <a:pt x="408" y="3260"/>
                    </a:lnTo>
                    <a:lnTo>
                      <a:pt x="625" y="3070"/>
                    </a:lnTo>
                    <a:lnTo>
                      <a:pt x="0" y="2798"/>
                    </a:lnTo>
                    <a:lnTo>
                      <a:pt x="82" y="2608"/>
                    </a:lnTo>
                    <a:lnTo>
                      <a:pt x="27" y="2337"/>
                    </a:lnTo>
                    <a:lnTo>
                      <a:pt x="82" y="2200"/>
                    </a:lnTo>
                    <a:lnTo>
                      <a:pt x="27" y="1847"/>
                    </a:lnTo>
                    <a:lnTo>
                      <a:pt x="164" y="1684"/>
                    </a:lnTo>
                    <a:lnTo>
                      <a:pt x="109" y="1494"/>
                    </a:lnTo>
                    <a:lnTo>
                      <a:pt x="381" y="1439"/>
                    </a:lnTo>
                    <a:lnTo>
                      <a:pt x="517" y="1222"/>
                    </a:lnTo>
                    <a:lnTo>
                      <a:pt x="435" y="1141"/>
                    </a:lnTo>
                    <a:lnTo>
                      <a:pt x="625" y="923"/>
                    </a:lnTo>
                    <a:lnTo>
                      <a:pt x="625" y="624"/>
                    </a:lnTo>
                    <a:lnTo>
                      <a:pt x="952" y="569"/>
                    </a:lnTo>
                    <a:lnTo>
                      <a:pt x="979" y="706"/>
                    </a:lnTo>
                    <a:lnTo>
                      <a:pt x="1196" y="461"/>
                    </a:lnTo>
                    <a:lnTo>
                      <a:pt x="1223" y="0"/>
                    </a:lnTo>
                    <a:lnTo>
                      <a:pt x="1522" y="0"/>
                    </a:lnTo>
                    <a:lnTo>
                      <a:pt x="1713" y="325"/>
                    </a:lnTo>
                    <a:lnTo>
                      <a:pt x="1957" y="380"/>
                    </a:lnTo>
                    <a:lnTo>
                      <a:pt x="1957" y="542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8" name="Freeform 51"/>
              <p:cNvSpPr>
                <a:spLocks noChangeArrowheads="1"/>
              </p:cNvSpPr>
              <p:nvPr/>
            </p:nvSpPr>
            <p:spPr bwMode="auto">
              <a:xfrm>
                <a:off x="6101753" y="3841844"/>
                <a:ext cx="403221" cy="207236"/>
              </a:xfrm>
              <a:custGeom>
                <a:avLst/>
                <a:gdLst>
                  <a:gd name="T0" fmla="*/ 761 w 1902"/>
                  <a:gd name="T1" fmla="*/ 109 h 979"/>
                  <a:gd name="T2" fmla="*/ 897 w 1902"/>
                  <a:gd name="T3" fmla="*/ 0 h 979"/>
                  <a:gd name="T4" fmla="*/ 979 w 1902"/>
                  <a:gd name="T5" fmla="*/ 217 h 979"/>
                  <a:gd name="T6" fmla="*/ 1278 w 1902"/>
                  <a:gd name="T7" fmla="*/ 82 h 979"/>
                  <a:gd name="T8" fmla="*/ 1712 w 1902"/>
                  <a:gd name="T9" fmla="*/ 137 h 979"/>
                  <a:gd name="T10" fmla="*/ 1901 w 1902"/>
                  <a:gd name="T11" fmla="*/ 299 h 979"/>
                  <a:gd name="T12" fmla="*/ 1766 w 1902"/>
                  <a:gd name="T13" fmla="*/ 598 h 979"/>
                  <a:gd name="T14" fmla="*/ 1521 w 1902"/>
                  <a:gd name="T15" fmla="*/ 517 h 979"/>
                  <a:gd name="T16" fmla="*/ 1250 w 1902"/>
                  <a:gd name="T17" fmla="*/ 571 h 979"/>
                  <a:gd name="T18" fmla="*/ 1114 w 1902"/>
                  <a:gd name="T19" fmla="*/ 761 h 979"/>
                  <a:gd name="T20" fmla="*/ 897 w 1902"/>
                  <a:gd name="T21" fmla="*/ 734 h 979"/>
                  <a:gd name="T22" fmla="*/ 843 w 1902"/>
                  <a:gd name="T23" fmla="*/ 789 h 979"/>
                  <a:gd name="T24" fmla="*/ 626 w 1902"/>
                  <a:gd name="T25" fmla="*/ 789 h 979"/>
                  <a:gd name="T26" fmla="*/ 544 w 1902"/>
                  <a:gd name="T27" fmla="*/ 978 h 979"/>
                  <a:gd name="T28" fmla="*/ 300 w 1902"/>
                  <a:gd name="T29" fmla="*/ 951 h 979"/>
                  <a:gd name="T30" fmla="*/ 191 w 1902"/>
                  <a:gd name="T31" fmla="*/ 816 h 979"/>
                  <a:gd name="T32" fmla="*/ 0 w 1902"/>
                  <a:gd name="T33" fmla="*/ 816 h 979"/>
                  <a:gd name="T34" fmla="*/ 0 w 1902"/>
                  <a:gd name="T35" fmla="*/ 490 h 979"/>
                  <a:gd name="T36" fmla="*/ 136 w 1902"/>
                  <a:gd name="T37" fmla="*/ 354 h 979"/>
                  <a:gd name="T38" fmla="*/ 517 w 1902"/>
                  <a:gd name="T39" fmla="*/ 299 h 979"/>
                  <a:gd name="T40" fmla="*/ 761 w 1902"/>
                  <a:gd name="T41" fmla="*/ 10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02" h="979">
                    <a:moveTo>
                      <a:pt x="761" y="109"/>
                    </a:moveTo>
                    <a:lnTo>
                      <a:pt x="897" y="0"/>
                    </a:lnTo>
                    <a:lnTo>
                      <a:pt x="979" y="217"/>
                    </a:lnTo>
                    <a:lnTo>
                      <a:pt x="1278" y="82"/>
                    </a:lnTo>
                    <a:lnTo>
                      <a:pt x="1712" y="137"/>
                    </a:lnTo>
                    <a:lnTo>
                      <a:pt x="1901" y="299"/>
                    </a:lnTo>
                    <a:lnTo>
                      <a:pt x="1766" y="598"/>
                    </a:lnTo>
                    <a:lnTo>
                      <a:pt x="1521" y="517"/>
                    </a:lnTo>
                    <a:lnTo>
                      <a:pt x="1250" y="571"/>
                    </a:lnTo>
                    <a:lnTo>
                      <a:pt x="1114" y="761"/>
                    </a:lnTo>
                    <a:lnTo>
                      <a:pt x="897" y="734"/>
                    </a:lnTo>
                    <a:lnTo>
                      <a:pt x="843" y="789"/>
                    </a:lnTo>
                    <a:lnTo>
                      <a:pt x="626" y="789"/>
                    </a:lnTo>
                    <a:lnTo>
                      <a:pt x="544" y="978"/>
                    </a:lnTo>
                    <a:lnTo>
                      <a:pt x="300" y="951"/>
                    </a:lnTo>
                    <a:lnTo>
                      <a:pt x="191" y="816"/>
                    </a:lnTo>
                    <a:lnTo>
                      <a:pt x="0" y="816"/>
                    </a:lnTo>
                    <a:lnTo>
                      <a:pt x="0" y="490"/>
                    </a:lnTo>
                    <a:lnTo>
                      <a:pt x="136" y="354"/>
                    </a:lnTo>
                    <a:lnTo>
                      <a:pt x="517" y="299"/>
                    </a:lnTo>
                    <a:lnTo>
                      <a:pt x="761" y="10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79" name="Freeform 52"/>
              <p:cNvSpPr>
                <a:spLocks noChangeArrowheads="1"/>
              </p:cNvSpPr>
              <p:nvPr/>
            </p:nvSpPr>
            <p:spPr bwMode="auto">
              <a:xfrm>
                <a:off x="5766048" y="3680555"/>
                <a:ext cx="496056" cy="271001"/>
              </a:xfrm>
              <a:custGeom>
                <a:avLst/>
                <a:gdLst>
                  <a:gd name="T0" fmla="*/ 1576 w 2338"/>
                  <a:gd name="T1" fmla="*/ 1251 h 1279"/>
                  <a:gd name="T2" fmla="*/ 951 w 2338"/>
                  <a:gd name="T3" fmla="*/ 1115 h 1279"/>
                  <a:gd name="T4" fmla="*/ 598 w 2338"/>
                  <a:gd name="T5" fmla="*/ 1278 h 1279"/>
                  <a:gd name="T6" fmla="*/ 81 w 2338"/>
                  <a:gd name="T7" fmla="*/ 680 h 1279"/>
                  <a:gd name="T8" fmla="*/ 0 w 2338"/>
                  <a:gd name="T9" fmla="*/ 272 h 1279"/>
                  <a:gd name="T10" fmla="*/ 734 w 2338"/>
                  <a:gd name="T11" fmla="*/ 55 h 1279"/>
                  <a:gd name="T12" fmla="*/ 897 w 2338"/>
                  <a:gd name="T13" fmla="*/ 109 h 1279"/>
                  <a:gd name="T14" fmla="*/ 1006 w 2338"/>
                  <a:gd name="T15" fmla="*/ 0 h 1279"/>
                  <a:gd name="T16" fmla="*/ 1359 w 2338"/>
                  <a:gd name="T17" fmla="*/ 217 h 1279"/>
                  <a:gd name="T18" fmla="*/ 1359 w 2338"/>
                  <a:gd name="T19" fmla="*/ 354 h 1279"/>
                  <a:gd name="T20" fmla="*/ 1522 w 2338"/>
                  <a:gd name="T21" fmla="*/ 544 h 1279"/>
                  <a:gd name="T22" fmla="*/ 1685 w 2338"/>
                  <a:gd name="T23" fmla="*/ 381 h 1279"/>
                  <a:gd name="T24" fmla="*/ 1902 w 2338"/>
                  <a:gd name="T25" fmla="*/ 571 h 1279"/>
                  <a:gd name="T26" fmla="*/ 2093 w 2338"/>
                  <a:gd name="T27" fmla="*/ 571 h 1279"/>
                  <a:gd name="T28" fmla="*/ 2337 w 2338"/>
                  <a:gd name="T29" fmla="*/ 870 h 1279"/>
                  <a:gd name="T30" fmla="*/ 2093 w 2338"/>
                  <a:gd name="T31" fmla="*/ 1060 h 1279"/>
                  <a:gd name="T32" fmla="*/ 1712 w 2338"/>
                  <a:gd name="T33" fmla="*/ 1115 h 1279"/>
                  <a:gd name="T34" fmla="*/ 1576 w 2338"/>
                  <a:gd name="T35" fmla="*/ 1251 h 1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38" h="1279">
                    <a:moveTo>
                      <a:pt x="1576" y="1251"/>
                    </a:moveTo>
                    <a:lnTo>
                      <a:pt x="951" y="1115"/>
                    </a:lnTo>
                    <a:lnTo>
                      <a:pt x="598" y="1278"/>
                    </a:lnTo>
                    <a:lnTo>
                      <a:pt x="81" y="680"/>
                    </a:lnTo>
                    <a:lnTo>
                      <a:pt x="0" y="272"/>
                    </a:lnTo>
                    <a:lnTo>
                      <a:pt x="734" y="55"/>
                    </a:lnTo>
                    <a:lnTo>
                      <a:pt x="897" y="109"/>
                    </a:lnTo>
                    <a:lnTo>
                      <a:pt x="1006" y="0"/>
                    </a:lnTo>
                    <a:lnTo>
                      <a:pt x="1359" y="217"/>
                    </a:lnTo>
                    <a:lnTo>
                      <a:pt x="1359" y="354"/>
                    </a:lnTo>
                    <a:lnTo>
                      <a:pt x="1522" y="544"/>
                    </a:lnTo>
                    <a:lnTo>
                      <a:pt x="1685" y="381"/>
                    </a:lnTo>
                    <a:lnTo>
                      <a:pt x="1902" y="571"/>
                    </a:lnTo>
                    <a:lnTo>
                      <a:pt x="2093" y="571"/>
                    </a:lnTo>
                    <a:lnTo>
                      <a:pt x="2337" y="870"/>
                    </a:lnTo>
                    <a:lnTo>
                      <a:pt x="2093" y="1060"/>
                    </a:lnTo>
                    <a:lnTo>
                      <a:pt x="1712" y="1115"/>
                    </a:lnTo>
                    <a:lnTo>
                      <a:pt x="1576" y="1251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0" name="Freeform 53"/>
              <p:cNvSpPr>
                <a:spLocks noChangeArrowheads="1"/>
              </p:cNvSpPr>
              <p:nvPr/>
            </p:nvSpPr>
            <p:spPr bwMode="auto">
              <a:xfrm>
                <a:off x="6384946" y="4593896"/>
                <a:ext cx="207237" cy="207236"/>
              </a:xfrm>
              <a:custGeom>
                <a:avLst/>
                <a:gdLst>
                  <a:gd name="T0" fmla="*/ 787 w 978"/>
                  <a:gd name="T1" fmla="*/ 0 h 979"/>
                  <a:gd name="T2" fmla="*/ 787 w 978"/>
                  <a:gd name="T3" fmla="*/ 162 h 979"/>
                  <a:gd name="T4" fmla="*/ 977 w 978"/>
                  <a:gd name="T5" fmla="*/ 353 h 979"/>
                  <a:gd name="T6" fmla="*/ 977 w 978"/>
                  <a:gd name="T7" fmla="*/ 652 h 979"/>
                  <a:gd name="T8" fmla="*/ 624 w 978"/>
                  <a:gd name="T9" fmla="*/ 734 h 979"/>
                  <a:gd name="T10" fmla="*/ 380 w 978"/>
                  <a:gd name="T11" fmla="*/ 951 h 979"/>
                  <a:gd name="T12" fmla="*/ 243 w 978"/>
                  <a:gd name="T13" fmla="*/ 978 h 979"/>
                  <a:gd name="T14" fmla="*/ 55 w 978"/>
                  <a:gd name="T15" fmla="*/ 869 h 979"/>
                  <a:gd name="T16" fmla="*/ 108 w 978"/>
                  <a:gd name="T17" fmla="*/ 625 h 979"/>
                  <a:gd name="T18" fmla="*/ 0 w 978"/>
                  <a:gd name="T19" fmla="*/ 543 h 979"/>
                  <a:gd name="T20" fmla="*/ 0 w 978"/>
                  <a:gd name="T21" fmla="*/ 244 h 979"/>
                  <a:gd name="T22" fmla="*/ 0 w 978"/>
                  <a:gd name="T23" fmla="*/ 244 h 979"/>
                  <a:gd name="T24" fmla="*/ 0 w 978"/>
                  <a:gd name="T25" fmla="*/ 244 h 979"/>
                  <a:gd name="T26" fmla="*/ 407 w 978"/>
                  <a:gd name="T27" fmla="*/ 27 h 979"/>
                  <a:gd name="T28" fmla="*/ 434 w 978"/>
                  <a:gd name="T29" fmla="*/ 0 h 979"/>
                  <a:gd name="T30" fmla="*/ 434 w 978"/>
                  <a:gd name="T31" fmla="*/ 0 h 979"/>
                  <a:gd name="T32" fmla="*/ 787 w 978"/>
                  <a:gd name="T33" fmla="*/ 0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8" h="979">
                    <a:moveTo>
                      <a:pt x="787" y="0"/>
                    </a:moveTo>
                    <a:lnTo>
                      <a:pt x="787" y="162"/>
                    </a:lnTo>
                    <a:lnTo>
                      <a:pt x="977" y="353"/>
                    </a:lnTo>
                    <a:lnTo>
                      <a:pt x="977" y="652"/>
                    </a:lnTo>
                    <a:lnTo>
                      <a:pt x="624" y="734"/>
                    </a:lnTo>
                    <a:lnTo>
                      <a:pt x="380" y="951"/>
                    </a:lnTo>
                    <a:lnTo>
                      <a:pt x="243" y="978"/>
                    </a:lnTo>
                    <a:lnTo>
                      <a:pt x="55" y="869"/>
                    </a:lnTo>
                    <a:lnTo>
                      <a:pt x="108" y="625"/>
                    </a:lnTo>
                    <a:lnTo>
                      <a:pt x="0" y="543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0" y="244"/>
                    </a:lnTo>
                    <a:lnTo>
                      <a:pt x="407" y="27"/>
                    </a:lnTo>
                    <a:lnTo>
                      <a:pt x="434" y="0"/>
                    </a:lnTo>
                    <a:lnTo>
                      <a:pt x="434" y="0"/>
                    </a:lnTo>
                    <a:lnTo>
                      <a:pt x="787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1" name="Freeform 54"/>
              <p:cNvSpPr>
                <a:spLocks noChangeArrowheads="1"/>
              </p:cNvSpPr>
              <p:nvPr/>
            </p:nvSpPr>
            <p:spPr bwMode="auto">
              <a:xfrm>
                <a:off x="6286485" y="4605149"/>
                <a:ext cx="149098" cy="322576"/>
              </a:xfrm>
              <a:custGeom>
                <a:avLst/>
                <a:gdLst>
                  <a:gd name="T0" fmla="*/ 0 w 706"/>
                  <a:gd name="T1" fmla="*/ 300 h 1523"/>
                  <a:gd name="T2" fmla="*/ 54 w 706"/>
                  <a:gd name="T3" fmla="*/ 0 h 1523"/>
                  <a:gd name="T4" fmla="*/ 271 w 706"/>
                  <a:gd name="T5" fmla="*/ 0 h 1523"/>
                  <a:gd name="T6" fmla="*/ 489 w 706"/>
                  <a:gd name="T7" fmla="*/ 218 h 1523"/>
                  <a:gd name="T8" fmla="*/ 489 w 706"/>
                  <a:gd name="T9" fmla="*/ 517 h 1523"/>
                  <a:gd name="T10" fmla="*/ 570 w 706"/>
                  <a:gd name="T11" fmla="*/ 572 h 1523"/>
                  <a:gd name="T12" fmla="*/ 517 w 706"/>
                  <a:gd name="T13" fmla="*/ 816 h 1523"/>
                  <a:gd name="T14" fmla="*/ 705 w 706"/>
                  <a:gd name="T15" fmla="*/ 898 h 1523"/>
                  <a:gd name="T16" fmla="*/ 678 w 706"/>
                  <a:gd name="T17" fmla="*/ 1088 h 1523"/>
                  <a:gd name="T18" fmla="*/ 435 w 706"/>
                  <a:gd name="T19" fmla="*/ 1305 h 1523"/>
                  <a:gd name="T20" fmla="*/ 435 w 706"/>
                  <a:gd name="T21" fmla="*/ 1522 h 1523"/>
                  <a:gd name="T22" fmla="*/ 299 w 706"/>
                  <a:gd name="T23" fmla="*/ 1522 h 1523"/>
                  <a:gd name="T24" fmla="*/ 244 w 706"/>
                  <a:gd name="T25" fmla="*/ 1333 h 1523"/>
                  <a:gd name="T26" fmla="*/ 0 w 706"/>
                  <a:gd name="T27" fmla="*/ 1224 h 1523"/>
                  <a:gd name="T28" fmla="*/ 109 w 706"/>
                  <a:gd name="T29" fmla="*/ 381 h 1523"/>
                  <a:gd name="T30" fmla="*/ 0 w 706"/>
                  <a:gd name="T31" fmla="*/ 300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6" h="1523">
                    <a:moveTo>
                      <a:pt x="0" y="300"/>
                    </a:moveTo>
                    <a:lnTo>
                      <a:pt x="54" y="0"/>
                    </a:lnTo>
                    <a:lnTo>
                      <a:pt x="271" y="0"/>
                    </a:lnTo>
                    <a:lnTo>
                      <a:pt x="489" y="218"/>
                    </a:lnTo>
                    <a:lnTo>
                      <a:pt x="489" y="517"/>
                    </a:lnTo>
                    <a:lnTo>
                      <a:pt x="570" y="572"/>
                    </a:lnTo>
                    <a:lnTo>
                      <a:pt x="517" y="816"/>
                    </a:lnTo>
                    <a:lnTo>
                      <a:pt x="705" y="898"/>
                    </a:lnTo>
                    <a:lnTo>
                      <a:pt x="678" y="1088"/>
                    </a:lnTo>
                    <a:lnTo>
                      <a:pt x="435" y="1305"/>
                    </a:lnTo>
                    <a:lnTo>
                      <a:pt x="435" y="1522"/>
                    </a:lnTo>
                    <a:lnTo>
                      <a:pt x="299" y="1522"/>
                    </a:lnTo>
                    <a:lnTo>
                      <a:pt x="244" y="1333"/>
                    </a:lnTo>
                    <a:lnTo>
                      <a:pt x="0" y="1224"/>
                    </a:lnTo>
                    <a:lnTo>
                      <a:pt x="109" y="381"/>
                    </a:lnTo>
                    <a:lnTo>
                      <a:pt x="0" y="30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2" name="Freeform 55"/>
              <p:cNvSpPr>
                <a:spLocks noChangeArrowheads="1"/>
              </p:cNvSpPr>
              <p:nvPr/>
            </p:nvSpPr>
            <p:spPr bwMode="auto">
              <a:xfrm>
                <a:off x="5824187" y="4200053"/>
                <a:ext cx="438854" cy="380715"/>
              </a:xfrm>
              <a:custGeom>
                <a:avLst/>
                <a:gdLst>
                  <a:gd name="T0" fmla="*/ 1304 w 2066"/>
                  <a:gd name="T1" fmla="*/ 0 h 1795"/>
                  <a:gd name="T2" fmla="*/ 1630 w 2066"/>
                  <a:gd name="T3" fmla="*/ 245 h 1795"/>
                  <a:gd name="T4" fmla="*/ 1821 w 2066"/>
                  <a:gd name="T5" fmla="*/ 300 h 1795"/>
                  <a:gd name="T6" fmla="*/ 1984 w 2066"/>
                  <a:gd name="T7" fmla="*/ 191 h 1795"/>
                  <a:gd name="T8" fmla="*/ 2065 w 2066"/>
                  <a:gd name="T9" fmla="*/ 707 h 1795"/>
                  <a:gd name="T10" fmla="*/ 1766 w 2066"/>
                  <a:gd name="T11" fmla="*/ 571 h 1795"/>
                  <a:gd name="T12" fmla="*/ 1277 w 2066"/>
                  <a:gd name="T13" fmla="*/ 517 h 1795"/>
                  <a:gd name="T14" fmla="*/ 1087 w 2066"/>
                  <a:gd name="T15" fmla="*/ 598 h 1795"/>
                  <a:gd name="T16" fmla="*/ 923 w 2066"/>
                  <a:gd name="T17" fmla="*/ 517 h 1795"/>
                  <a:gd name="T18" fmla="*/ 842 w 2066"/>
                  <a:gd name="T19" fmla="*/ 598 h 1795"/>
                  <a:gd name="T20" fmla="*/ 978 w 2066"/>
                  <a:gd name="T21" fmla="*/ 843 h 1795"/>
                  <a:gd name="T22" fmla="*/ 1386 w 2066"/>
                  <a:gd name="T23" fmla="*/ 1359 h 1795"/>
                  <a:gd name="T24" fmla="*/ 1604 w 2066"/>
                  <a:gd name="T25" fmla="*/ 1794 h 1795"/>
                  <a:gd name="T26" fmla="*/ 1032 w 2066"/>
                  <a:gd name="T27" fmla="*/ 1414 h 1795"/>
                  <a:gd name="T28" fmla="*/ 625 w 2066"/>
                  <a:gd name="T29" fmla="*/ 1088 h 1795"/>
                  <a:gd name="T30" fmla="*/ 679 w 2066"/>
                  <a:gd name="T31" fmla="*/ 1033 h 1795"/>
                  <a:gd name="T32" fmla="*/ 543 w 2066"/>
                  <a:gd name="T33" fmla="*/ 897 h 1795"/>
                  <a:gd name="T34" fmla="*/ 435 w 2066"/>
                  <a:gd name="T35" fmla="*/ 517 h 1795"/>
                  <a:gd name="T36" fmla="*/ 271 w 2066"/>
                  <a:gd name="T37" fmla="*/ 435 h 1795"/>
                  <a:gd name="T38" fmla="*/ 135 w 2066"/>
                  <a:gd name="T39" fmla="*/ 815 h 1795"/>
                  <a:gd name="T40" fmla="*/ 0 w 2066"/>
                  <a:gd name="T41" fmla="*/ 435 h 1795"/>
                  <a:gd name="T42" fmla="*/ 380 w 2066"/>
                  <a:gd name="T43" fmla="*/ 408 h 1795"/>
                  <a:gd name="T44" fmla="*/ 408 w 2066"/>
                  <a:gd name="T45" fmla="*/ 300 h 1795"/>
                  <a:gd name="T46" fmla="*/ 408 w 2066"/>
                  <a:gd name="T47" fmla="*/ 300 h 1795"/>
                  <a:gd name="T48" fmla="*/ 516 w 2066"/>
                  <a:gd name="T49" fmla="*/ 381 h 1795"/>
                  <a:gd name="T50" fmla="*/ 706 w 2066"/>
                  <a:gd name="T51" fmla="*/ 381 h 1795"/>
                  <a:gd name="T52" fmla="*/ 842 w 2066"/>
                  <a:gd name="T53" fmla="*/ 245 h 1795"/>
                  <a:gd name="T54" fmla="*/ 870 w 2066"/>
                  <a:gd name="T55" fmla="*/ 163 h 1795"/>
                  <a:gd name="T56" fmla="*/ 788 w 2066"/>
                  <a:gd name="T57" fmla="*/ 109 h 1795"/>
                  <a:gd name="T58" fmla="*/ 1223 w 2066"/>
                  <a:gd name="T59" fmla="*/ 27 h 1795"/>
                  <a:gd name="T60" fmla="*/ 1304 w 2066"/>
                  <a:gd name="T61" fmla="*/ 0 h 1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066" h="1795">
                    <a:moveTo>
                      <a:pt x="1304" y="0"/>
                    </a:moveTo>
                    <a:lnTo>
                      <a:pt x="1630" y="245"/>
                    </a:lnTo>
                    <a:lnTo>
                      <a:pt x="1821" y="300"/>
                    </a:lnTo>
                    <a:lnTo>
                      <a:pt x="1984" y="191"/>
                    </a:lnTo>
                    <a:lnTo>
                      <a:pt x="2065" y="707"/>
                    </a:lnTo>
                    <a:lnTo>
                      <a:pt x="1766" y="571"/>
                    </a:lnTo>
                    <a:lnTo>
                      <a:pt x="1277" y="517"/>
                    </a:lnTo>
                    <a:lnTo>
                      <a:pt x="1087" y="598"/>
                    </a:lnTo>
                    <a:lnTo>
                      <a:pt x="923" y="517"/>
                    </a:lnTo>
                    <a:lnTo>
                      <a:pt x="842" y="598"/>
                    </a:lnTo>
                    <a:lnTo>
                      <a:pt x="978" y="843"/>
                    </a:lnTo>
                    <a:lnTo>
                      <a:pt x="1386" y="1359"/>
                    </a:lnTo>
                    <a:lnTo>
                      <a:pt x="1604" y="1794"/>
                    </a:lnTo>
                    <a:lnTo>
                      <a:pt x="1032" y="1414"/>
                    </a:lnTo>
                    <a:lnTo>
                      <a:pt x="625" y="1088"/>
                    </a:lnTo>
                    <a:lnTo>
                      <a:pt x="679" y="1033"/>
                    </a:lnTo>
                    <a:lnTo>
                      <a:pt x="543" y="897"/>
                    </a:lnTo>
                    <a:lnTo>
                      <a:pt x="435" y="517"/>
                    </a:lnTo>
                    <a:lnTo>
                      <a:pt x="271" y="435"/>
                    </a:lnTo>
                    <a:lnTo>
                      <a:pt x="135" y="815"/>
                    </a:lnTo>
                    <a:lnTo>
                      <a:pt x="0" y="435"/>
                    </a:lnTo>
                    <a:lnTo>
                      <a:pt x="380" y="408"/>
                    </a:lnTo>
                    <a:lnTo>
                      <a:pt x="408" y="300"/>
                    </a:lnTo>
                    <a:lnTo>
                      <a:pt x="408" y="300"/>
                    </a:lnTo>
                    <a:lnTo>
                      <a:pt x="516" y="381"/>
                    </a:lnTo>
                    <a:lnTo>
                      <a:pt x="706" y="381"/>
                    </a:lnTo>
                    <a:lnTo>
                      <a:pt x="842" y="245"/>
                    </a:lnTo>
                    <a:lnTo>
                      <a:pt x="870" y="163"/>
                    </a:lnTo>
                    <a:lnTo>
                      <a:pt x="788" y="109"/>
                    </a:lnTo>
                    <a:lnTo>
                      <a:pt x="1223" y="27"/>
                    </a:lnTo>
                    <a:lnTo>
                      <a:pt x="1304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3" name="Freeform 56"/>
              <p:cNvSpPr>
                <a:spLocks noChangeArrowheads="1"/>
              </p:cNvSpPr>
              <p:nvPr/>
            </p:nvSpPr>
            <p:spPr bwMode="auto">
              <a:xfrm>
                <a:off x="6217093" y="4217870"/>
                <a:ext cx="357273" cy="450106"/>
              </a:xfrm>
              <a:custGeom>
                <a:avLst/>
                <a:gdLst>
                  <a:gd name="T0" fmla="*/ 353 w 1684"/>
                  <a:gd name="T1" fmla="*/ 979 h 2121"/>
                  <a:gd name="T2" fmla="*/ 462 w 1684"/>
                  <a:gd name="T3" fmla="*/ 1114 h 2121"/>
                  <a:gd name="T4" fmla="*/ 0 w 1684"/>
                  <a:gd name="T5" fmla="*/ 1467 h 2121"/>
                  <a:gd name="T6" fmla="*/ 0 w 1684"/>
                  <a:gd name="T7" fmla="*/ 1875 h 2121"/>
                  <a:gd name="T8" fmla="*/ 326 w 1684"/>
                  <a:gd name="T9" fmla="*/ 2120 h 2121"/>
                  <a:gd name="T10" fmla="*/ 380 w 1684"/>
                  <a:gd name="T11" fmla="*/ 1820 h 2121"/>
                  <a:gd name="T12" fmla="*/ 597 w 1684"/>
                  <a:gd name="T13" fmla="*/ 1820 h 2121"/>
                  <a:gd name="T14" fmla="*/ 788 w 1684"/>
                  <a:gd name="T15" fmla="*/ 2011 h 2121"/>
                  <a:gd name="T16" fmla="*/ 1222 w 1684"/>
                  <a:gd name="T17" fmla="*/ 1794 h 2121"/>
                  <a:gd name="T18" fmla="*/ 1575 w 1684"/>
                  <a:gd name="T19" fmla="*/ 1767 h 2121"/>
                  <a:gd name="T20" fmla="*/ 1575 w 1684"/>
                  <a:gd name="T21" fmla="*/ 1631 h 2121"/>
                  <a:gd name="T22" fmla="*/ 1683 w 1684"/>
                  <a:gd name="T23" fmla="*/ 1494 h 2121"/>
                  <a:gd name="T24" fmla="*/ 1656 w 1684"/>
                  <a:gd name="T25" fmla="*/ 1386 h 2121"/>
                  <a:gd name="T26" fmla="*/ 1521 w 1684"/>
                  <a:gd name="T27" fmla="*/ 1277 h 2121"/>
                  <a:gd name="T28" fmla="*/ 1521 w 1684"/>
                  <a:gd name="T29" fmla="*/ 979 h 2121"/>
                  <a:gd name="T30" fmla="*/ 1603 w 1684"/>
                  <a:gd name="T31" fmla="*/ 897 h 2121"/>
                  <a:gd name="T32" fmla="*/ 1548 w 1684"/>
                  <a:gd name="T33" fmla="*/ 815 h 2121"/>
                  <a:gd name="T34" fmla="*/ 1575 w 1684"/>
                  <a:gd name="T35" fmla="*/ 706 h 2121"/>
                  <a:gd name="T36" fmla="*/ 1494 w 1684"/>
                  <a:gd name="T37" fmla="*/ 652 h 2121"/>
                  <a:gd name="T38" fmla="*/ 1385 w 1684"/>
                  <a:gd name="T39" fmla="*/ 733 h 2121"/>
                  <a:gd name="T40" fmla="*/ 1276 w 1684"/>
                  <a:gd name="T41" fmla="*/ 679 h 2121"/>
                  <a:gd name="T42" fmla="*/ 1140 w 1684"/>
                  <a:gd name="T43" fmla="*/ 679 h 2121"/>
                  <a:gd name="T44" fmla="*/ 1140 w 1684"/>
                  <a:gd name="T45" fmla="*/ 435 h 2121"/>
                  <a:gd name="T46" fmla="*/ 1004 w 1684"/>
                  <a:gd name="T47" fmla="*/ 435 h 2121"/>
                  <a:gd name="T48" fmla="*/ 679 w 1684"/>
                  <a:gd name="T49" fmla="*/ 0 h 2121"/>
                  <a:gd name="T50" fmla="*/ 380 w 1684"/>
                  <a:gd name="T51" fmla="*/ 0 h 2121"/>
                  <a:gd name="T52" fmla="*/ 136 w 1684"/>
                  <a:gd name="T53" fmla="*/ 109 h 2121"/>
                  <a:gd name="T54" fmla="*/ 217 w 1684"/>
                  <a:gd name="T55" fmla="*/ 625 h 2121"/>
                  <a:gd name="T56" fmla="*/ 408 w 1684"/>
                  <a:gd name="T57" fmla="*/ 598 h 2121"/>
                  <a:gd name="T58" fmla="*/ 353 w 1684"/>
                  <a:gd name="T59" fmla="*/ 979 h 2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84" h="2121">
                    <a:moveTo>
                      <a:pt x="353" y="979"/>
                    </a:moveTo>
                    <a:lnTo>
                      <a:pt x="462" y="1114"/>
                    </a:lnTo>
                    <a:lnTo>
                      <a:pt x="0" y="1467"/>
                    </a:lnTo>
                    <a:lnTo>
                      <a:pt x="0" y="1875"/>
                    </a:lnTo>
                    <a:lnTo>
                      <a:pt x="326" y="2120"/>
                    </a:lnTo>
                    <a:lnTo>
                      <a:pt x="380" y="1820"/>
                    </a:lnTo>
                    <a:lnTo>
                      <a:pt x="597" y="1820"/>
                    </a:lnTo>
                    <a:lnTo>
                      <a:pt x="788" y="2011"/>
                    </a:lnTo>
                    <a:lnTo>
                      <a:pt x="1222" y="1794"/>
                    </a:lnTo>
                    <a:lnTo>
                      <a:pt x="1575" y="1767"/>
                    </a:lnTo>
                    <a:lnTo>
                      <a:pt x="1575" y="1631"/>
                    </a:lnTo>
                    <a:lnTo>
                      <a:pt x="1683" y="1494"/>
                    </a:lnTo>
                    <a:lnTo>
                      <a:pt x="1656" y="1386"/>
                    </a:lnTo>
                    <a:lnTo>
                      <a:pt x="1521" y="1277"/>
                    </a:lnTo>
                    <a:lnTo>
                      <a:pt x="1521" y="979"/>
                    </a:lnTo>
                    <a:lnTo>
                      <a:pt x="1603" y="897"/>
                    </a:lnTo>
                    <a:lnTo>
                      <a:pt x="1548" y="815"/>
                    </a:lnTo>
                    <a:lnTo>
                      <a:pt x="1575" y="706"/>
                    </a:lnTo>
                    <a:lnTo>
                      <a:pt x="1494" y="652"/>
                    </a:lnTo>
                    <a:lnTo>
                      <a:pt x="1385" y="733"/>
                    </a:lnTo>
                    <a:lnTo>
                      <a:pt x="1276" y="679"/>
                    </a:lnTo>
                    <a:lnTo>
                      <a:pt x="1140" y="679"/>
                    </a:lnTo>
                    <a:lnTo>
                      <a:pt x="1140" y="435"/>
                    </a:lnTo>
                    <a:lnTo>
                      <a:pt x="1004" y="435"/>
                    </a:lnTo>
                    <a:lnTo>
                      <a:pt x="679" y="0"/>
                    </a:lnTo>
                    <a:lnTo>
                      <a:pt x="380" y="0"/>
                    </a:lnTo>
                    <a:lnTo>
                      <a:pt x="136" y="109"/>
                    </a:lnTo>
                    <a:lnTo>
                      <a:pt x="217" y="625"/>
                    </a:lnTo>
                    <a:lnTo>
                      <a:pt x="408" y="598"/>
                    </a:lnTo>
                    <a:lnTo>
                      <a:pt x="353" y="97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4" name="Freeform 57"/>
              <p:cNvSpPr>
                <a:spLocks noChangeArrowheads="1"/>
              </p:cNvSpPr>
              <p:nvPr/>
            </p:nvSpPr>
            <p:spPr bwMode="auto">
              <a:xfrm>
                <a:off x="6332433" y="1611942"/>
                <a:ext cx="571073" cy="1091508"/>
              </a:xfrm>
              <a:custGeom>
                <a:avLst/>
                <a:gdLst>
                  <a:gd name="T0" fmla="*/ 1548 w 2691"/>
                  <a:gd name="T1" fmla="*/ 299 h 5137"/>
                  <a:gd name="T2" fmla="*/ 1467 w 2691"/>
                  <a:gd name="T3" fmla="*/ 788 h 5137"/>
                  <a:gd name="T4" fmla="*/ 1712 w 2691"/>
                  <a:gd name="T5" fmla="*/ 1032 h 5137"/>
                  <a:gd name="T6" fmla="*/ 1766 w 2691"/>
                  <a:gd name="T7" fmla="*/ 1576 h 5137"/>
                  <a:gd name="T8" fmla="*/ 2065 w 2691"/>
                  <a:gd name="T9" fmla="*/ 2010 h 5137"/>
                  <a:gd name="T10" fmla="*/ 2010 w 2691"/>
                  <a:gd name="T11" fmla="*/ 2310 h 5137"/>
                  <a:gd name="T12" fmla="*/ 2336 w 2691"/>
                  <a:gd name="T13" fmla="*/ 2908 h 5137"/>
                  <a:gd name="T14" fmla="*/ 2255 w 2691"/>
                  <a:gd name="T15" fmla="*/ 3125 h 5137"/>
                  <a:gd name="T16" fmla="*/ 2690 w 2691"/>
                  <a:gd name="T17" fmla="*/ 3479 h 5137"/>
                  <a:gd name="T18" fmla="*/ 2445 w 2691"/>
                  <a:gd name="T19" fmla="*/ 3832 h 5137"/>
                  <a:gd name="T20" fmla="*/ 2336 w 2691"/>
                  <a:gd name="T21" fmla="*/ 4213 h 5137"/>
                  <a:gd name="T22" fmla="*/ 1874 w 2691"/>
                  <a:gd name="T23" fmla="*/ 4755 h 5137"/>
                  <a:gd name="T24" fmla="*/ 1630 w 2691"/>
                  <a:gd name="T25" fmla="*/ 4837 h 5137"/>
                  <a:gd name="T26" fmla="*/ 1168 w 2691"/>
                  <a:gd name="T27" fmla="*/ 4974 h 5137"/>
                  <a:gd name="T28" fmla="*/ 1087 w 2691"/>
                  <a:gd name="T29" fmla="*/ 5082 h 5137"/>
                  <a:gd name="T30" fmla="*/ 679 w 2691"/>
                  <a:gd name="T31" fmla="*/ 5136 h 5137"/>
                  <a:gd name="T32" fmla="*/ 652 w 2691"/>
                  <a:gd name="T33" fmla="*/ 4974 h 5137"/>
                  <a:gd name="T34" fmla="*/ 570 w 2691"/>
                  <a:gd name="T35" fmla="*/ 4974 h 5137"/>
                  <a:gd name="T36" fmla="*/ 245 w 2691"/>
                  <a:gd name="T37" fmla="*/ 4810 h 5137"/>
                  <a:gd name="T38" fmla="*/ 245 w 2691"/>
                  <a:gd name="T39" fmla="*/ 4348 h 5137"/>
                  <a:gd name="T40" fmla="*/ 109 w 2691"/>
                  <a:gd name="T41" fmla="*/ 3696 h 5137"/>
                  <a:gd name="T42" fmla="*/ 300 w 2691"/>
                  <a:gd name="T43" fmla="*/ 3505 h 5137"/>
                  <a:gd name="T44" fmla="*/ 1005 w 2691"/>
                  <a:gd name="T45" fmla="*/ 2527 h 5137"/>
                  <a:gd name="T46" fmla="*/ 978 w 2691"/>
                  <a:gd name="T47" fmla="*/ 2310 h 5137"/>
                  <a:gd name="T48" fmla="*/ 760 w 2691"/>
                  <a:gd name="T49" fmla="*/ 2228 h 5137"/>
                  <a:gd name="T50" fmla="*/ 379 w 2691"/>
                  <a:gd name="T51" fmla="*/ 869 h 5137"/>
                  <a:gd name="T52" fmla="*/ 245 w 2691"/>
                  <a:gd name="T53" fmla="*/ 815 h 5137"/>
                  <a:gd name="T54" fmla="*/ 0 w 2691"/>
                  <a:gd name="T55" fmla="*/ 516 h 5137"/>
                  <a:gd name="T56" fmla="*/ 0 w 2691"/>
                  <a:gd name="T57" fmla="*/ 408 h 5137"/>
                  <a:gd name="T58" fmla="*/ 218 w 2691"/>
                  <a:gd name="T59" fmla="*/ 543 h 5137"/>
                  <a:gd name="T60" fmla="*/ 379 w 2691"/>
                  <a:gd name="T61" fmla="*/ 761 h 5137"/>
                  <a:gd name="T62" fmla="*/ 570 w 2691"/>
                  <a:gd name="T63" fmla="*/ 679 h 5137"/>
                  <a:gd name="T64" fmla="*/ 787 w 2691"/>
                  <a:gd name="T65" fmla="*/ 706 h 5137"/>
                  <a:gd name="T66" fmla="*/ 951 w 2691"/>
                  <a:gd name="T67" fmla="*/ 108 h 5137"/>
                  <a:gd name="T68" fmla="*/ 1222 w 2691"/>
                  <a:gd name="T69" fmla="*/ 0 h 5137"/>
                  <a:gd name="T70" fmla="*/ 1521 w 2691"/>
                  <a:gd name="T71" fmla="*/ 244 h 5137"/>
                  <a:gd name="T72" fmla="*/ 1548 w 2691"/>
                  <a:gd name="T73" fmla="*/ 299 h 5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91" h="5137">
                    <a:moveTo>
                      <a:pt x="1548" y="299"/>
                    </a:moveTo>
                    <a:lnTo>
                      <a:pt x="1467" y="788"/>
                    </a:lnTo>
                    <a:lnTo>
                      <a:pt x="1712" y="1032"/>
                    </a:lnTo>
                    <a:lnTo>
                      <a:pt x="1766" y="1576"/>
                    </a:lnTo>
                    <a:lnTo>
                      <a:pt x="2065" y="2010"/>
                    </a:lnTo>
                    <a:lnTo>
                      <a:pt x="2010" y="2310"/>
                    </a:lnTo>
                    <a:lnTo>
                      <a:pt x="2336" y="2908"/>
                    </a:lnTo>
                    <a:lnTo>
                      <a:pt x="2255" y="3125"/>
                    </a:lnTo>
                    <a:lnTo>
                      <a:pt x="2690" y="3479"/>
                    </a:lnTo>
                    <a:lnTo>
                      <a:pt x="2445" y="3832"/>
                    </a:lnTo>
                    <a:lnTo>
                      <a:pt x="2336" y="4213"/>
                    </a:lnTo>
                    <a:lnTo>
                      <a:pt x="1874" y="4755"/>
                    </a:lnTo>
                    <a:lnTo>
                      <a:pt x="1630" y="4837"/>
                    </a:lnTo>
                    <a:lnTo>
                      <a:pt x="1168" y="4974"/>
                    </a:lnTo>
                    <a:lnTo>
                      <a:pt x="1087" y="5082"/>
                    </a:lnTo>
                    <a:lnTo>
                      <a:pt x="679" y="5136"/>
                    </a:lnTo>
                    <a:lnTo>
                      <a:pt x="652" y="4974"/>
                    </a:lnTo>
                    <a:lnTo>
                      <a:pt x="570" y="4974"/>
                    </a:lnTo>
                    <a:lnTo>
                      <a:pt x="245" y="4810"/>
                    </a:lnTo>
                    <a:lnTo>
                      <a:pt x="245" y="4348"/>
                    </a:lnTo>
                    <a:lnTo>
                      <a:pt x="109" y="3696"/>
                    </a:lnTo>
                    <a:lnTo>
                      <a:pt x="300" y="3505"/>
                    </a:lnTo>
                    <a:lnTo>
                      <a:pt x="1005" y="2527"/>
                    </a:lnTo>
                    <a:lnTo>
                      <a:pt x="978" y="2310"/>
                    </a:lnTo>
                    <a:lnTo>
                      <a:pt x="760" y="2228"/>
                    </a:lnTo>
                    <a:lnTo>
                      <a:pt x="379" y="869"/>
                    </a:lnTo>
                    <a:lnTo>
                      <a:pt x="245" y="815"/>
                    </a:lnTo>
                    <a:lnTo>
                      <a:pt x="0" y="516"/>
                    </a:lnTo>
                    <a:lnTo>
                      <a:pt x="0" y="408"/>
                    </a:lnTo>
                    <a:lnTo>
                      <a:pt x="218" y="543"/>
                    </a:lnTo>
                    <a:lnTo>
                      <a:pt x="379" y="761"/>
                    </a:lnTo>
                    <a:lnTo>
                      <a:pt x="570" y="679"/>
                    </a:lnTo>
                    <a:lnTo>
                      <a:pt x="787" y="706"/>
                    </a:lnTo>
                    <a:lnTo>
                      <a:pt x="951" y="108"/>
                    </a:lnTo>
                    <a:lnTo>
                      <a:pt x="1222" y="0"/>
                    </a:lnTo>
                    <a:lnTo>
                      <a:pt x="1521" y="244"/>
                    </a:lnTo>
                    <a:lnTo>
                      <a:pt x="1548" y="299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5" name="Freeform 58"/>
              <p:cNvSpPr>
                <a:spLocks noChangeArrowheads="1"/>
              </p:cNvSpPr>
              <p:nvPr/>
            </p:nvSpPr>
            <p:spPr bwMode="auto">
              <a:xfrm>
                <a:off x="6829426" y="3911235"/>
                <a:ext cx="305698" cy="322576"/>
              </a:xfrm>
              <a:custGeom>
                <a:avLst/>
                <a:gdLst>
                  <a:gd name="T0" fmla="*/ 0 w 1442"/>
                  <a:gd name="T1" fmla="*/ 137 h 1523"/>
                  <a:gd name="T2" fmla="*/ 28 w 1442"/>
                  <a:gd name="T3" fmla="*/ 0 h 1523"/>
                  <a:gd name="T4" fmla="*/ 109 w 1442"/>
                  <a:gd name="T5" fmla="*/ 28 h 1523"/>
                  <a:gd name="T6" fmla="*/ 299 w 1442"/>
                  <a:gd name="T7" fmla="*/ 0 h 1523"/>
                  <a:gd name="T8" fmla="*/ 572 w 1442"/>
                  <a:gd name="T9" fmla="*/ 137 h 1523"/>
                  <a:gd name="T10" fmla="*/ 789 w 1442"/>
                  <a:gd name="T11" fmla="*/ 191 h 1523"/>
                  <a:gd name="T12" fmla="*/ 898 w 1442"/>
                  <a:gd name="T13" fmla="*/ 326 h 1523"/>
                  <a:gd name="T14" fmla="*/ 925 w 1442"/>
                  <a:gd name="T15" fmla="*/ 435 h 1523"/>
                  <a:gd name="T16" fmla="*/ 1441 w 1442"/>
                  <a:gd name="T17" fmla="*/ 1142 h 1523"/>
                  <a:gd name="T18" fmla="*/ 1033 w 1442"/>
                  <a:gd name="T19" fmla="*/ 1115 h 1523"/>
                  <a:gd name="T20" fmla="*/ 680 w 1442"/>
                  <a:gd name="T21" fmla="*/ 1522 h 1523"/>
                  <a:gd name="T22" fmla="*/ 626 w 1442"/>
                  <a:gd name="T23" fmla="*/ 789 h 1523"/>
                  <a:gd name="T24" fmla="*/ 246 w 1442"/>
                  <a:gd name="T25" fmla="*/ 435 h 1523"/>
                  <a:gd name="T26" fmla="*/ 191 w 1442"/>
                  <a:gd name="T27" fmla="*/ 272 h 1523"/>
                  <a:gd name="T28" fmla="*/ 0 w 1442"/>
                  <a:gd name="T29" fmla="*/ 137 h 1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42" h="1523">
                    <a:moveTo>
                      <a:pt x="0" y="137"/>
                    </a:moveTo>
                    <a:lnTo>
                      <a:pt x="28" y="0"/>
                    </a:lnTo>
                    <a:lnTo>
                      <a:pt x="109" y="28"/>
                    </a:lnTo>
                    <a:lnTo>
                      <a:pt x="299" y="0"/>
                    </a:lnTo>
                    <a:lnTo>
                      <a:pt x="572" y="137"/>
                    </a:lnTo>
                    <a:lnTo>
                      <a:pt x="789" y="191"/>
                    </a:lnTo>
                    <a:lnTo>
                      <a:pt x="898" y="326"/>
                    </a:lnTo>
                    <a:lnTo>
                      <a:pt x="925" y="435"/>
                    </a:lnTo>
                    <a:lnTo>
                      <a:pt x="1441" y="1142"/>
                    </a:lnTo>
                    <a:lnTo>
                      <a:pt x="1033" y="1115"/>
                    </a:lnTo>
                    <a:lnTo>
                      <a:pt x="680" y="1522"/>
                    </a:lnTo>
                    <a:lnTo>
                      <a:pt x="626" y="789"/>
                    </a:lnTo>
                    <a:lnTo>
                      <a:pt x="246" y="435"/>
                    </a:lnTo>
                    <a:lnTo>
                      <a:pt x="191" y="272"/>
                    </a:lnTo>
                    <a:lnTo>
                      <a:pt x="0" y="13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6" name="Freeform 59"/>
              <p:cNvSpPr>
                <a:spLocks noChangeArrowheads="1"/>
              </p:cNvSpPr>
              <p:nvPr/>
            </p:nvSpPr>
            <p:spPr bwMode="auto">
              <a:xfrm>
                <a:off x="5824187" y="4154105"/>
                <a:ext cx="276628" cy="137845"/>
              </a:xfrm>
              <a:custGeom>
                <a:avLst/>
                <a:gdLst>
                  <a:gd name="T0" fmla="*/ 1223 w 1305"/>
                  <a:gd name="T1" fmla="*/ 163 h 653"/>
                  <a:gd name="T2" fmla="*/ 1005 w 1305"/>
                  <a:gd name="T3" fmla="*/ 136 h 653"/>
                  <a:gd name="T4" fmla="*/ 652 w 1305"/>
                  <a:gd name="T5" fmla="*/ 0 h 653"/>
                  <a:gd name="T6" fmla="*/ 462 w 1305"/>
                  <a:gd name="T7" fmla="*/ 136 h 653"/>
                  <a:gd name="T8" fmla="*/ 82 w 1305"/>
                  <a:gd name="T9" fmla="*/ 54 h 653"/>
                  <a:gd name="T10" fmla="*/ 27 w 1305"/>
                  <a:gd name="T11" fmla="*/ 435 h 653"/>
                  <a:gd name="T12" fmla="*/ 109 w 1305"/>
                  <a:gd name="T13" fmla="*/ 517 h 653"/>
                  <a:gd name="T14" fmla="*/ 0 w 1305"/>
                  <a:gd name="T15" fmla="*/ 652 h 653"/>
                  <a:gd name="T16" fmla="*/ 244 w 1305"/>
                  <a:gd name="T17" fmla="*/ 652 h 653"/>
                  <a:gd name="T18" fmla="*/ 380 w 1305"/>
                  <a:gd name="T19" fmla="*/ 625 h 653"/>
                  <a:gd name="T20" fmla="*/ 408 w 1305"/>
                  <a:gd name="T21" fmla="*/ 517 h 653"/>
                  <a:gd name="T22" fmla="*/ 516 w 1305"/>
                  <a:gd name="T23" fmla="*/ 598 h 653"/>
                  <a:gd name="T24" fmla="*/ 706 w 1305"/>
                  <a:gd name="T25" fmla="*/ 598 h 653"/>
                  <a:gd name="T26" fmla="*/ 842 w 1305"/>
                  <a:gd name="T27" fmla="*/ 462 h 653"/>
                  <a:gd name="T28" fmla="*/ 870 w 1305"/>
                  <a:gd name="T29" fmla="*/ 380 h 653"/>
                  <a:gd name="T30" fmla="*/ 815 w 1305"/>
                  <a:gd name="T31" fmla="*/ 326 h 653"/>
                  <a:gd name="T32" fmla="*/ 1196 w 1305"/>
                  <a:gd name="T33" fmla="*/ 271 h 653"/>
                  <a:gd name="T34" fmla="*/ 1304 w 1305"/>
                  <a:gd name="T35" fmla="*/ 217 h 653"/>
                  <a:gd name="T36" fmla="*/ 1223 w 1305"/>
                  <a:gd name="T37" fmla="*/ 163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5" h="653">
                    <a:moveTo>
                      <a:pt x="1223" y="163"/>
                    </a:moveTo>
                    <a:lnTo>
                      <a:pt x="1005" y="136"/>
                    </a:lnTo>
                    <a:lnTo>
                      <a:pt x="652" y="0"/>
                    </a:lnTo>
                    <a:lnTo>
                      <a:pt x="462" y="136"/>
                    </a:lnTo>
                    <a:lnTo>
                      <a:pt x="82" y="54"/>
                    </a:lnTo>
                    <a:lnTo>
                      <a:pt x="27" y="435"/>
                    </a:lnTo>
                    <a:lnTo>
                      <a:pt x="109" y="517"/>
                    </a:lnTo>
                    <a:lnTo>
                      <a:pt x="0" y="652"/>
                    </a:lnTo>
                    <a:lnTo>
                      <a:pt x="244" y="652"/>
                    </a:lnTo>
                    <a:lnTo>
                      <a:pt x="380" y="625"/>
                    </a:lnTo>
                    <a:lnTo>
                      <a:pt x="408" y="517"/>
                    </a:lnTo>
                    <a:lnTo>
                      <a:pt x="516" y="598"/>
                    </a:lnTo>
                    <a:lnTo>
                      <a:pt x="706" y="598"/>
                    </a:lnTo>
                    <a:lnTo>
                      <a:pt x="842" y="462"/>
                    </a:lnTo>
                    <a:lnTo>
                      <a:pt x="870" y="380"/>
                    </a:lnTo>
                    <a:lnTo>
                      <a:pt x="815" y="326"/>
                    </a:lnTo>
                    <a:lnTo>
                      <a:pt x="1196" y="271"/>
                    </a:lnTo>
                    <a:lnTo>
                      <a:pt x="1304" y="217"/>
                    </a:lnTo>
                    <a:lnTo>
                      <a:pt x="1223" y="163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7" name="Freeform 60"/>
              <p:cNvSpPr>
                <a:spLocks noChangeArrowheads="1"/>
              </p:cNvSpPr>
              <p:nvPr/>
            </p:nvSpPr>
            <p:spPr bwMode="auto">
              <a:xfrm>
                <a:off x="6534981" y="3079476"/>
                <a:ext cx="611396" cy="519498"/>
              </a:xfrm>
              <a:custGeom>
                <a:avLst/>
                <a:gdLst>
                  <a:gd name="T0" fmla="*/ 54 w 2881"/>
                  <a:gd name="T1" fmla="*/ 1223 h 2447"/>
                  <a:gd name="T2" fmla="*/ 353 w 2881"/>
                  <a:gd name="T3" fmla="*/ 1223 h 2447"/>
                  <a:gd name="T4" fmla="*/ 489 w 2881"/>
                  <a:gd name="T5" fmla="*/ 1087 h 2447"/>
                  <a:gd name="T6" fmla="*/ 679 w 2881"/>
                  <a:gd name="T7" fmla="*/ 1060 h 2447"/>
                  <a:gd name="T8" fmla="*/ 788 w 2881"/>
                  <a:gd name="T9" fmla="*/ 681 h 2447"/>
                  <a:gd name="T10" fmla="*/ 1032 w 2881"/>
                  <a:gd name="T11" fmla="*/ 544 h 2447"/>
                  <a:gd name="T12" fmla="*/ 842 w 2881"/>
                  <a:gd name="T13" fmla="*/ 354 h 2447"/>
                  <a:gd name="T14" fmla="*/ 1114 w 2881"/>
                  <a:gd name="T15" fmla="*/ 246 h 2447"/>
                  <a:gd name="T16" fmla="*/ 1385 w 2881"/>
                  <a:gd name="T17" fmla="*/ 0 h 2447"/>
                  <a:gd name="T18" fmla="*/ 1494 w 2881"/>
                  <a:gd name="T19" fmla="*/ 137 h 2447"/>
                  <a:gd name="T20" fmla="*/ 1576 w 2881"/>
                  <a:gd name="T21" fmla="*/ 0 h 2447"/>
                  <a:gd name="T22" fmla="*/ 1684 w 2881"/>
                  <a:gd name="T23" fmla="*/ 0 h 2447"/>
                  <a:gd name="T24" fmla="*/ 1766 w 2881"/>
                  <a:gd name="T25" fmla="*/ 109 h 2447"/>
                  <a:gd name="T26" fmla="*/ 1957 w 2881"/>
                  <a:gd name="T27" fmla="*/ 109 h 2447"/>
                  <a:gd name="T28" fmla="*/ 2146 w 2881"/>
                  <a:gd name="T29" fmla="*/ 218 h 2447"/>
                  <a:gd name="T30" fmla="*/ 2119 w 2881"/>
                  <a:gd name="T31" fmla="*/ 626 h 2447"/>
                  <a:gd name="T32" fmla="*/ 2636 w 2881"/>
                  <a:gd name="T33" fmla="*/ 1033 h 2447"/>
                  <a:gd name="T34" fmla="*/ 2880 w 2881"/>
                  <a:gd name="T35" fmla="*/ 1060 h 2447"/>
                  <a:gd name="T36" fmla="*/ 2880 w 2881"/>
                  <a:gd name="T37" fmla="*/ 1359 h 2447"/>
                  <a:gd name="T38" fmla="*/ 2554 w 2881"/>
                  <a:gd name="T39" fmla="*/ 1413 h 2447"/>
                  <a:gd name="T40" fmla="*/ 2745 w 2881"/>
                  <a:gd name="T41" fmla="*/ 1821 h 2447"/>
                  <a:gd name="T42" fmla="*/ 2609 w 2881"/>
                  <a:gd name="T43" fmla="*/ 1902 h 2447"/>
                  <a:gd name="T44" fmla="*/ 2391 w 2881"/>
                  <a:gd name="T45" fmla="*/ 2120 h 2447"/>
                  <a:gd name="T46" fmla="*/ 2418 w 2881"/>
                  <a:gd name="T47" fmla="*/ 2391 h 2447"/>
                  <a:gd name="T48" fmla="*/ 2201 w 2881"/>
                  <a:gd name="T49" fmla="*/ 2310 h 2447"/>
                  <a:gd name="T50" fmla="*/ 1005 w 2881"/>
                  <a:gd name="T51" fmla="*/ 2229 h 2447"/>
                  <a:gd name="T52" fmla="*/ 543 w 2881"/>
                  <a:gd name="T53" fmla="*/ 2310 h 2447"/>
                  <a:gd name="T54" fmla="*/ 189 w 2881"/>
                  <a:gd name="T55" fmla="*/ 2446 h 2447"/>
                  <a:gd name="T56" fmla="*/ 189 w 2881"/>
                  <a:gd name="T57" fmla="*/ 2255 h 2447"/>
                  <a:gd name="T58" fmla="*/ 0 w 2881"/>
                  <a:gd name="T59" fmla="*/ 2202 h 2447"/>
                  <a:gd name="T60" fmla="*/ 27 w 2881"/>
                  <a:gd name="T61" fmla="*/ 2011 h 2447"/>
                  <a:gd name="T62" fmla="*/ 217 w 2881"/>
                  <a:gd name="T63" fmla="*/ 1848 h 2447"/>
                  <a:gd name="T64" fmla="*/ 54 w 2881"/>
                  <a:gd name="T65" fmla="*/ 1223 h 2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881" h="2447">
                    <a:moveTo>
                      <a:pt x="54" y="1223"/>
                    </a:moveTo>
                    <a:lnTo>
                      <a:pt x="353" y="1223"/>
                    </a:lnTo>
                    <a:lnTo>
                      <a:pt x="489" y="1087"/>
                    </a:lnTo>
                    <a:lnTo>
                      <a:pt x="679" y="1060"/>
                    </a:lnTo>
                    <a:lnTo>
                      <a:pt x="788" y="681"/>
                    </a:lnTo>
                    <a:lnTo>
                      <a:pt x="1032" y="544"/>
                    </a:lnTo>
                    <a:lnTo>
                      <a:pt x="842" y="354"/>
                    </a:lnTo>
                    <a:lnTo>
                      <a:pt x="1114" y="246"/>
                    </a:lnTo>
                    <a:lnTo>
                      <a:pt x="1385" y="0"/>
                    </a:lnTo>
                    <a:lnTo>
                      <a:pt x="1494" y="137"/>
                    </a:lnTo>
                    <a:lnTo>
                      <a:pt x="1576" y="0"/>
                    </a:lnTo>
                    <a:lnTo>
                      <a:pt x="1684" y="0"/>
                    </a:lnTo>
                    <a:lnTo>
                      <a:pt x="1766" y="109"/>
                    </a:lnTo>
                    <a:lnTo>
                      <a:pt x="1957" y="109"/>
                    </a:lnTo>
                    <a:lnTo>
                      <a:pt x="2146" y="218"/>
                    </a:lnTo>
                    <a:lnTo>
                      <a:pt x="2119" y="626"/>
                    </a:lnTo>
                    <a:lnTo>
                      <a:pt x="2636" y="1033"/>
                    </a:lnTo>
                    <a:lnTo>
                      <a:pt x="2880" y="1060"/>
                    </a:lnTo>
                    <a:lnTo>
                      <a:pt x="2880" y="1359"/>
                    </a:lnTo>
                    <a:lnTo>
                      <a:pt x="2554" y="1413"/>
                    </a:lnTo>
                    <a:lnTo>
                      <a:pt x="2745" y="1821"/>
                    </a:lnTo>
                    <a:lnTo>
                      <a:pt x="2609" y="1902"/>
                    </a:lnTo>
                    <a:lnTo>
                      <a:pt x="2391" y="2120"/>
                    </a:lnTo>
                    <a:lnTo>
                      <a:pt x="2418" y="2391"/>
                    </a:lnTo>
                    <a:lnTo>
                      <a:pt x="2201" y="2310"/>
                    </a:lnTo>
                    <a:lnTo>
                      <a:pt x="1005" y="2229"/>
                    </a:lnTo>
                    <a:lnTo>
                      <a:pt x="543" y="2310"/>
                    </a:lnTo>
                    <a:lnTo>
                      <a:pt x="189" y="2446"/>
                    </a:lnTo>
                    <a:lnTo>
                      <a:pt x="189" y="2255"/>
                    </a:lnTo>
                    <a:lnTo>
                      <a:pt x="0" y="2202"/>
                    </a:lnTo>
                    <a:lnTo>
                      <a:pt x="27" y="2011"/>
                    </a:lnTo>
                    <a:lnTo>
                      <a:pt x="217" y="1848"/>
                    </a:lnTo>
                    <a:lnTo>
                      <a:pt x="54" y="1223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8" name="Freeform 61"/>
              <p:cNvSpPr>
                <a:spLocks noChangeArrowheads="1"/>
              </p:cNvSpPr>
              <p:nvPr/>
            </p:nvSpPr>
            <p:spPr bwMode="auto">
              <a:xfrm>
                <a:off x="6003292" y="4310704"/>
                <a:ext cx="311324" cy="305697"/>
              </a:xfrm>
              <a:custGeom>
                <a:avLst/>
                <a:gdLst>
                  <a:gd name="T0" fmla="*/ 762 w 1469"/>
                  <a:gd name="T1" fmla="*/ 1277 h 1441"/>
                  <a:gd name="T2" fmla="*/ 870 w 1469"/>
                  <a:gd name="T3" fmla="*/ 1332 h 1441"/>
                  <a:gd name="T4" fmla="*/ 1006 w 1469"/>
                  <a:gd name="T5" fmla="*/ 1440 h 1441"/>
                  <a:gd name="T6" fmla="*/ 1006 w 1469"/>
                  <a:gd name="T7" fmla="*/ 1032 h 1441"/>
                  <a:gd name="T8" fmla="*/ 1468 w 1469"/>
                  <a:gd name="T9" fmla="*/ 679 h 1441"/>
                  <a:gd name="T10" fmla="*/ 1359 w 1469"/>
                  <a:gd name="T11" fmla="*/ 544 h 1441"/>
                  <a:gd name="T12" fmla="*/ 1414 w 1469"/>
                  <a:gd name="T13" fmla="*/ 163 h 1441"/>
                  <a:gd name="T14" fmla="*/ 1223 w 1469"/>
                  <a:gd name="T15" fmla="*/ 190 h 1441"/>
                  <a:gd name="T16" fmla="*/ 924 w 1469"/>
                  <a:gd name="T17" fmla="*/ 54 h 1441"/>
                  <a:gd name="T18" fmla="*/ 435 w 1469"/>
                  <a:gd name="T19" fmla="*/ 0 h 1441"/>
                  <a:gd name="T20" fmla="*/ 245 w 1469"/>
                  <a:gd name="T21" fmla="*/ 81 h 1441"/>
                  <a:gd name="T22" fmla="*/ 81 w 1469"/>
                  <a:gd name="T23" fmla="*/ 0 h 1441"/>
                  <a:gd name="T24" fmla="*/ 0 w 1469"/>
                  <a:gd name="T25" fmla="*/ 81 h 1441"/>
                  <a:gd name="T26" fmla="*/ 136 w 1469"/>
                  <a:gd name="T27" fmla="*/ 326 h 1441"/>
                  <a:gd name="T28" fmla="*/ 571 w 1469"/>
                  <a:gd name="T29" fmla="*/ 870 h 1441"/>
                  <a:gd name="T30" fmla="*/ 762 w 1469"/>
                  <a:gd name="T31" fmla="*/ 1277 h 1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69" h="1441">
                    <a:moveTo>
                      <a:pt x="762" y="1277"/>
                    </a:moveTo>
                    <a:lnTo>
                      <a:pt x="870" y="1332"/>
                    </a:lnTo>
                    <a:lnTo>
                      <a:pt x="1006" y="1440"/>
                    </a:lnTo>
                    <a:lnTo>
                      <a:pt x="1006" y="1032"/>
                    </a:lnTo>
                    <a:lnTo>
                      <a:pt x="1468" y="679"/>
                    </a:lnTo>
                    <a:lnTo>
                      <a:pt x="1359" y="544"/>
                    </a:lnTo>
                    <a:lnTo>
                      <a:pt x="1414" y="163"/>
                    </a:lnTo>
                    <a:lnTo>
                      <a:pt x="1223" y="190"/>
                    </a:lnTo>
                    <a:lnTo>
                      <a:pt x="924" y="54"/>
                    </a:lnTo>
                    <a:lnTo>
                      <a:pt x="435" y="0"/>
                    </a:lnTo>
                    <a:lnTo>
                      <a:pt x="245" y="81"/>
                    </a:lnTo>
                    <a:lnTo>
                      <a:pt x="81" y="0"/>
                    </a:lnTo>
                    <a:lnTo>
                      <a:pt x="0" y="81"/>
                    </a:lnTo>
                    <a:lnTo>
                      <a:pt x="136" y="326"/>
                    </a:lnTo>
                    <a:lnTo>
                      <a:pt x="571" y="870"/>
                    </a:lnTo>
                    <a:lnTo>
                      <a:pt x="762" y="1277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" name="Freeform 62"/>
              <p:cNvSpPr>
                <a:spLocks noChangeArrowheads="1"/>
              </p:cNvSpPr>
              <p:nvPr/>
            </p:nvSpPr>
            <p:spPr bwMode="auto">
              <a:xfrm>
                <a:off x="5812934" y="5304689"/>
                <a:ext cx="51575" cy="45011"/>
              </a:xfrm>
              <a:custGeom>
                <a:avLst/>
                <a:gdLst>
                  <a:gd name="T0" fmla="*/ 0 w 246"/>
                  <a:gd name="T1" fmla="*/ 0 h 218"/>
                  <a:gd name="T2" fmla="*/ 164 w 246"/>
                  <a:gd name="T3" fmla="*/ 0 h 218"/>
                  <a:gd name="T4" fmla="*/ 245 w 246"/>
                  <a:gd name="T5" fmla="*/ 189 h 218"/>
                  <a:gd name="T6" fmla="*/ 137 w 246"/>
                  <a:gd name="T7" fmla="*/ 217 h 218"/>
                  <a:gd name="T8" fmla="*/ 109 w 246"/>
                  <a:gd name="T9" fmla="*/ 108 h 218"/>
                  <a:gd name="T10" fmla="*/ 0 w 246"/>
                  <a:gd name="T11" fmla="*/ 81 h 218"/>
                  <a:gd name="T12" fmla="*/ 0 w 246"/>
                  <a:gd name="T13" fmla="*/ 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" h="218">
                    <a:moveTo>
                      <a:pt x="0" y="0"/>
                    </a:moveTo>
                    <a:lnTo>
                      <a:pt x="164" y="0"/>
                    </a:lnTo>
                    <a:lnTo>
                      <a:pt x="245" y="189"/>
                    </a:lnTo>
                    <a:lnTo>
                      <a:pt x="137" y="217"/>
                    </a:lnTo>
                    <a:lnTo>
                      <a:pt x="109" y="108"/>
                    </a:lnTo>
                    <a:lnTo>
                      <a:pt x="0" y="81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rgbClr val="9C9B9B"/>
                </a:solidFill>
                <a:bevel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grpSp>
          <p:nvGrpSpPr>
            <p:cNvPr id="3" name="Gruppierung 2"/>
            <p:cNvGrpSpPr/>
            <p:nvPr/>
          </p:nvGrpSpPr>
          <p:grpSpPr>
            <a:xfrm>
              <a:off x="3737753" y="3287435"/>
              <a:ext cx="2050800" cy="1287707"/>
              <a:chOff x="3737753" y="3287435"/>
              <a:chExt cx="2050800" cy="1287707"/>
            </a:xfrm>
            <a:solidFill>
              <a:srgbClr val="253F61"/>
            </a:solidFill>
          </p:grpSpPr>
          <p:sp>
            <p:nvSpPr>
              <p:cNvPr id="90" name="Freeform 63"/>
              <p:cNvSpPr>
                <a:spLocks noChangeArrowheads="1"/>
              </p:cNvSpPr>
              <p:nvPr/>
            </p:nvSpPr>
            <p:spPr bwMode="auto">
              <a:xfrm>
                <a:off x="4815197" y="3287435"/>
                <a:ext cx="155662" cy="218489"/>
              </a:xfrm>
              <a:custGeom>
                <a:avLst/>
                <a:gdLst>
                  <a:gd name="T0" fmla="*/ 734 w 735"/>
                  <a:gd name="T1" fmla="*/ 379 h 1032"/>
                  <a:gd name="T2" fmla="*/ 734 w 735"/>
                  <a:gd name="T3" fmla="*/ 379 h 1032"/>
                  <a:gd name="T4" fmla="*/ 732 w 735"/>
                  <a:gd name="T5" fmla="*/ 339 h 1032"/>
                  <a:gd name="T6" fmla="*/ 726 w 735"/>
                  <a:gd name="T7" fmla="*/ 301 h 1032"/>
                  <a:gd name="T8" fmla="*/ 717 w 735"/>
                  <a:gd name="T9" fmla="*/ 263 h 1032"/>
                  <a:gd name="T10" fmla="*/ 705 w 735"/>
                  <a:gd name="T11" fmla="*/ 228 h 1032"/>
                  <a:gd name="T12" fmla="*/ 690 w 735"/>
                  <a:gd name="T13" fmla="*/ 195 h 1032"/>
                  <a:gd name="T14" fmla="*/ 672 w 735"/>
                  <a:gd name="T15" fmla="*/ 163 h 1032"/>
                  <a:gd name="T16" fmla="*/ 651 w 735"/>
                  <a:gd name="T17" fmla="*/ 134 h 1032"/>
                  <a:gd name="T18" fmla="*/ 628 w 735"/>
                  <a:gd name="T19" fmla="*/ 108 h 1032"/>
                  <a:gd name="T20" fmla="*/ 603 w 735"/>
                  <a:gd name="T21" fmla="*/ 84 h 1032"/>
                  <a:gd name="T22" fmla="*/ 576 w 735"/>
                  <a:gd name="T23" fmla="*/ 62 h 1032"/>
                  <a:gd name="T24" fmla="*/ 547 w 735"/>
                  <a:gd name="T25" fmla="*/ 44 h 1032"/>
                  <a:gd name="T26" fmla="*/ 516 w 735"/>
                  <a:gd name="T27" fmla="*/ 28 h 1032"/>
                  <a:gd name="T28" fmla="*/ 483 w 735"/>
                  <a:gd name="T29" fmla="*/ 16 h 1032"/>
                  <a:gd name="T30" fmla="*/ 450 w 735"/>
                  <a:gd name="T31" fmla="*/ 7 h 1032"/>
                  <a:gd name="T32" fmla="*/ 415 w 735"/>
                  <a:gd name="T33" fmla="*/ 1 h 1032"/>
                  <a:gd name="T34" fmla="*/ 380 w 735"/>
                  <a:gd name="T35" fmla="*/ 0 h 1032"/>
                  <a:gd name="T36" fmla="*/ 340 w 735"/>
                  <a:gd name="T37" fmla="*/ 1 h 1032"/>
                  <a:gd name="T38" fmla="*/ 301 w 735"/>
                  <a:gd name="T39" fmla="*/ 7 h 1032"/>
                  <a:gd name="T40" fmla="*/ 264 w 735"/>
                  <a:gd name="T41" fmla="*/ 16 h 1032"/>
                  <a:gd name="T42" fmla="*/ 229 w 735"/>
                  <a:gd name="T43" fmla="*/ 28 h 1032"/>
                  <a:gd name="T44" fmla="*/ 196 w 735"/>
                  <a:gd name="T45" fmla="*/ 44 h 1032"/>
                  <a:gd name="T46" fmla="*/ 164 w 735"/>
                  <a:gd name="T47" fmla="*/ 62 h 1032"/>
                  <a:gd name="T48" fmla="*/ 135 w 735"/>
                  <a:gd name="T49" fmla="*/ 84 h 1032"/>
                  <a:gd name="T50" fmla="*/ 108 w 735"/>
                  <a:gd name="T51" fmla="*/ 108 h 1032"/>
                  <a:gd name="T52" fmla="*/ 84 w 735"/>
                  <a:gd name="T53" fmla="*/ 134 h 1032"/>
                  <a:gd name="T54" fmla="*/ 63 w 735"/>
                  <a:gd name="T55" fmla="*/ 163 h 1032"/>
                  <a:gd name="T56" fmla="*/ 44 w 735"/>
                  <a:gd name="T57" fmla="*/ 195 h 1032"/>
                  <a:gd name="T58" fmla="*/ 29 w 735"/>
                  <a:gd name="T59" fmla="*/ 228 h 1032"/>
                  <a:gd name="T60" fmla="*/ 16 w 735"/>
                  <a:gd name="T61" fmla="*/ 263 h 1032"/>
                  <a:gd name="T62" fmla="*/ 7 w 735"/>
                  <a:gd name="T63" fmla="*/ 301 h 1032"/>
                  <a:gd name="T64" fmla="*/ 2 w 735"/>
                  <a:gd name="T65" fmla="*/ 339 h 1032"/>
                  <a:gd name="T66" fmla="*/ 0 w 735"/>
                  <a:gd name="T67" fmla="*/ 379 h 1032"/>
                  <a:gd name="T68" fmla="*/ 0 w 735"/>
                  <a:gd name="T69" fmla="*/ 405 h 1032"/>
                  <a:gd name="T70" fmla="*/ 1 w 735"/>
                  <a:gd name="T71" fmla="*/ 421 h 1032"/>
                  <a:gd name="T72" fmla="*/ 3 w 735"/>
                  <a:gd name="T73" fmla="*/ 438 h 1032"/>
                  <a:gd name="T74" fmla="*/ 6 w 735"/>
                  <a:gd name="T75" fmla="*/ 456 h 1032"/>
                  <a:gd name="T76" fmla="*/ 11 w 735"/>
                  <a:gd name="T77" fmla="*/ 475 h 1032"/>
                  <a:gd name="T78" fmla="*/ 18 w 735"/>
                  <a:gd name="T79" fmla="*/ 495 h 1032"/>
                  <a:gd name="T80" fmla="*/ 27 w 735"/>
                  <a:gd name="T81" fmla="*/ 515 h 1032"/>
                  <a:gd name="T82" fmla="*/ 52 w 735"/>
                  <a:gd name="T83" fmla="*/ 561 h 1032"/>
                  <a:gd name="T84" fmla="*/ 85 w 735"/>
                  <a:gd name="T85" fmla="*/ 617 h 1032"/>
                  <a:gd name="T86" fmla="*/ 123 w 735"/>
                  <a:gd name="T87" fmla="*/ 684 h 1032"/>
                  <a:gd name="T88" fmla="*/ 163 w 735"/>
                  <a:gd name="T89" fmla="*/ 760 h 1032"/>
                  <a:gd name="T90" fmla="*/ 188 w 735"/>
                  <a:gd name="T91" fmla="*/ 796 h 1032"/>
                  <a:gd name="T92" fmla="*/ 220 w 735"/>
                  <a:gd name="T93" fmla="*/ 837 h 1032"/>
                  <a:gd name="T94" fmla="*/ 292 w 735"/>
                  <a:gd name="T95" fmla="*/ 927 h 1032"/>
                  <a:gd name="T96" fmla="*/ 380 w 735"/>
                  <a:gd name="T97" fmla="*/ 1031 h 1032"/>
                  <a:gd name="T98" fmla="*/ 406 w 735"/>
                  <a:gd name="T99" fmla="*/ 1001 h 1032"/>
                  <a:gd name="T100" fmla="*/ 465 w 735"/>
                  <a:gd name="T101" fmla="*/ 927 h 1032"/>
                  <a:gd name="T102" fmla="*/ 498 w 735"/>
                  <a:gd name="T103" fmla="*/ 882 h 1032"/>
                  <a:gd name="T104" fmla="*/ 530 w 735"/>
                  <a:gd name="T105" fmla="*/ 837 h 1032"/>
                  <a:gd name="T106" fmla="*/ 555 w 735"/>
                  <a:gd name="T107" fmla="*/ 796 h 1032"/>
                  <a:gd name="T108" fmla="*/ 564 w 735"/>
                  <a:gd name="T109" fmla="*/ 777 h 1032"/>
                  <a:gd name="T110" fmla="*/ 571 w 735"/>
                  <a:gd name="T111" fmla="*/ 760 h 1032"/>
                  <a:gd name="T112" fmla="*/ 600 w 735"/>
                  <a:gd name="T113" fmla="*/ 720 h 1032"/>
                  <a:gd name="T114" fmla="*/ 626 w 735"/>
                  <a:gd name="T115" fmla="*/ 680 h 1032"/>
                  <a:gd name="T116" fmla="*/ 672 w 735"/>
                  <a:gd name="T117" fmla="*/ 604 h 1032"/>
                  <a:gd name="T118" fmla="*/ 708 w 735"/>
                  <a:gd name="T119" fmla="*/ 538 h 1032"/>
                  <a:gd name="T120" fmla="*/ 734 w 735"/>
                  <a:gd name="T121" fmla="*/ 488 h 1032"/>
                  <a:gd name="T122" fmla="*/ 734 w 735"/>
                  <a:gd name="T123" fmla="*/ 488 h 1032"/>
                  <a:gd name="T124" fmla="*/ 734 w 735"/>
                  <a:gd name="T125" fmla="*/ 3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5" h="1032">
                    <a:moveTo>
                      <a:pt x="734" y="379"/>
                    </a:moveTo>
                    <a:lnTo>
                      <a:pt x="734" y="379"/>
                    </a:lnTo>
                    <a:lnTo>
                      <a:pt x="732" y="339"/>
                    </a:lnTo>
                    <a:lnTo>
                      <a:pt x="726" y="301"/>
                    </a:lnTo>
                    <a:lnTo>
                      <a:pt x="717" y="263"/>
                    </a:lnTo>
                    <a:lnTo>
                      <a:pt x="705" y="228"/>
                    </a:lnTo>
                    <a:lnTo>
                      <a:pt x="690" y="195"/>
                    </a:lnTo>
                    <a:lnTo>
                      <a:pt x="672" y="163"/>
                    </a:lnTo>
                    <a:lnTo>
                      <a:pt x="651" y="134"/>
                    </a:lnTo>
                    <a:lnTo>
                      <a:pt x="628" y="108"/>
                    </a:lnTo>
                    <a:lnTo>
                      <a:pt x="603" y="84"/>
                    </a:lnTo>
                    <a:lnTo>
                      <a:pt x="576" y="62"/>
                    </a:lnTo>
                    <a:lnTo>
                      <a:pt x="547" y="44"/>
                    </a:lnTo>
                    <a:lnTo>
                      <a:pt x="516" y="28"/>
                    </a:lnTo>
                    <a:lnTo>
                      <a:pt x="483" y="16"/>
                    </a:lnTo>
                    <a:lnTo>
                      <a:pt x="450" y="7"/>
                    </a:lnTo>
                    <a:lnTo>
                      <a:pt x="415" y="1"/>
                    </a:lnTo>
                    <a:lnTo>
                      <a:pt x="380" y="0"/>
                    </a:lnTo>
                    <a:lnTo>
                      <a:pt x="340" y="1"/>
                    </a:lnTo>
                    <a:lnTo>
                      <a:pt x="301" y="7"/>
                    </a:lnTo>
                    <a:lnTo>
                      <a:pt x="264" y="16"/>
                    </a:lnTo>
                    <a:lnTo>
                      <a:pt x="229" y="28"/>
                    </a:lnTo>
                    <a:lnTo>
                      <a:pt x="196" y="44"/>
                    </a:lnTo>
                    <a:lnTo>
                      <a:pt x="164" y="62"/>
                    </a:lnTo>
                    <a:lnTo>
                      <a:pt x="135" y="84"/>
                    </a:lnTo>
                    <a:lnTo>
                      <a:pt x="108" y="108"/>
                    </a:lnTo>
                    <a:lnTo>
                      <a:pt x="84" y="134"/>
                    </a:lnTo>
                    <a:lnTo>
                      <a:pt x="63" y="163"/>
                    </a:lnTo>
                    <a:lnTo>
                      <a:pt x="44" y="195"/>
                    </a:lnTo>
                    <a:lnTo>
                      <a:pt x="29" y="228"/>
                    </a:lnTo>
                    <a:lnTo>
                      <a:pt x="16" y="263"/>
                    </a:lnTo>
                    <a:lnTo>
                      <a:pt x="7" y="301"/>
                    </a:lnTo>
                    <a:lnTo>
                      <a:pt x="2" y="339"/>
                    </a:lnTo>
                    <a:lnTo>
                      <a:pt x="0" y="379"/>
                    </a:lnTo>
                    <a:lnTo>
                      <a:pt x="0" y="405"/>
                    </a:lnTo>
                    <a:lnTo>
                      <a:pt x="1" y="421"/>
                    </a:lnTo>
                    <a:lnTo>
                      <a:pt x="3" y="438"/>
                    </a:lnTo>
                    <a:lnTo>
                      <a:pt x="6" y="456"/>
                    </a:lnTo>
                    <a:lnTo>
                      <a:pt x="11" y="475"/>
                    </a:lnTo>
                    <a:lnTo>
                      <a:pt x="18" y="495"/>
                    </a:lnTo>
                    <a:lnTo>
                      <a:pt x="27" y="515"/>
                    </a:lnTo>
                    <a:lnTo>
                      <a:pt x="52" y="561"/>
                    </a:lnTo>
                    <a:lnTo>
                      <a:pt x="85" y="617"/>
                    </a:lnTo>
                    <a:lnTo>
                      <a:pt x="123" y="684"/>
                    </a:lnTo>
                    <a:lnTo>
                      <a:pt x="163" y="760"/>
                    </a:lnTo>
                    <a:lnTo>
                      <a:pt x="188" y="796"/>
                    </a:lnTo>
                    <a:lnTo>
                      <a:pt x="220" y="837"/>
                    </a:lnTo>
                    <a:lnTo>
                      <a:pt x="292" y="927"/>
                    </a:lnTo>
                    <a:lnTo>
                      <a:pt x="380" y="1031"/>
                    </a:lnTo>
                    <a:lnTo>
                      <a:pt x="406" y="1001"/>
                    </a:lnTo>
                    <a:lnTo>
                      <a:pt x="465" y="927"/>
                    </a:lnTo>
                    <a:lnTo>
                      <a:pt x="498" y="882"/>
                    </a:lnTo>
                    <a:lnTo>
                      <a:pt x="530" y="837"/>
                    </a:lnTo>
                    <a:lnTo>
                      <a:pt x="555" y="796"/>
                    </a:lnTo>
                    <a:lnTo>
                      <a:pt x="564" y="777"/>
                    </a:lnTo>
                    <a:lnTo>
                      <a:pt x="571" y="760"/>
                    </a:lnTo>
                    <a:lnTo>
                      <a:pt x="600" y="720"/>
                    </a:lnTo>
                    <a:lnTo>
                      <a:pt x="626" y="680"/>
                    </a:lnTo>
                    <a:lnTo>
                      <a:pt x="672" y="604"/>
                    </a:lnTo>
                    <a:lnTo>
                      <a:pt x="708" y="538"/>
                    </a:lnTo>
                    <a:lnTo>
                      <a:pt x="734" y="488"/>
                    </a:lnTo>
                    <a:lnTo>
                      <a:pt x="734" y="488"/>
                    </a:lnTo>
                    <a:lnTo>
                      <a:pt x="734" y="379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1" name="Freeform 64"/>
              <p:cNvSpPr>
                <a:spLocks noChangeArrowheads="1"/>
              </p:cNvSpPr>
              <p:nvPr/>
            </p:nvSpPr>
            <p:spPr bwMode="auto">
              <a:xfrm>
                <a:off x="5633829" y="3726504"/>
                <a:ext cx="154724" cy="219427"/>
              </a:xfrm>
              <a:custGeom>
                <a:avLst/>
                <a:gdLst>
                  <a:gd name="T0" fmla="*/ 733 w 734"/>
                  <a:gd name="T1" fmla="*/ 381 h 1035"/>
                  <a:gd name="T2" fmla="*/ 733 w 734"/>
                  <a:gd name="T3" fmla="*/ 381 h 1035"/>
                  <a:gd name="T4" fmla="*/ 731 w 734"/>
                  <a:gd name="T5" fmla="*/ 341 h 1035"/>
                  <a:gd name="T6" fmla="*/ 725 w 734"/>
                  <a:gd name="T7" fmla="*/ 303 h 1035"/>
                  <a:gd name="T8" fmla="*/ 716 w 734"/>
                  <a:gd name="T9" fmla="*/ 266 h 1035"/>
                  <a:gd name="T10" fmla="*/ 704 w 734"/>
                  <a:gd name="T11" fmla="*/ 230 h 1035"/>
                  <a:gd name="T12" fmla="*/ 689 w 734"/>
                  <a:gd name="T13" fmla="*/ 197 h 1035"/>
                  <a:gd name="T14" fmla="*/ 671 w 734"/>
                  <a:gd name="T15" fmla="*/ 165 h 1035"/>
                  <a:gd name="T16" fmla="*/ 651 w 734"/>
                  <a:gd name="T17" fmla="*/ 136 h 1035"/>
                  <a:gd name="T18" fmla="*/ 628 w 734"/>
                  <a:gd name="T19" fmla="*/ 110 h 1035"/>
                  <a:gd name="T20" fmla="*/ 603 w 734"/>
                  <a:gd name="T21" fmla="*/ 85 h 1035"/>
                  <a:gd name="T22" fmla="*/ 575 w 734"/>
                  <a:gd name="T23" fmla="*/ 64 h 1035"/>
                  <a:gd name="T24" fmla="*/ 546 w 734"/>
                  <a:gd name="T25" fmla="*/ 45 h 1035"/>
                  <a:gd name="T26" fmla="*/ 515 w 734"/>
                  <a:gd name="T27" fmla="*/ 29 h 1035"/>
                  <a:gd name="T28" fmla="*/ 483 w 734"/>
                  <a:gd name="T29" fmla="*/ 17 h 1035"/>
                  <a:gd name="T30" fmla="*/ 450 w 734"/>
                  <a:gd name="T31" fmla="*/ 8 h 1035"/>
                  <a:gd name="T32" fmla="*/ 415 w 734"/>
                  <a:gd name="T33" fmla="*/ 2 h 1035"/>
                  <a:gd name="T34" fmla="*/ 380 w 734"/>
                  <a:gd name="T35" fmla="*/ 0 h 1035"/>
                  <a:gd name="T36" fmla="*/ 340 w 734"/>
                  <a:gd name="T37" fmla="*/ 2 h 1035"/>
                  <a:gd name="T38" fmla="*/ 301 w 734"/>
                  <a:gd name="T39" fmla="*/ 8 h 1035"/>
                  <a:gd name="T40" fmla="*/ 264 w 734"/>
                  <a:gd name="T41" fmla="*/ 17 h 1035"/>
                  <a:gd name="T42" fmla="*/ 229 w 734"/>
                  <a:gd name="T43" fmla="*/ 29 h 1035"/>
                  <a:gd name="T44" fmla="*/ 195 w 734"/>
                  <a:gd name="T45" fmla="*/ 45 h 1035"/>
                  <a:gd name="T46" fmla="*/ 164 w 734"/>
                  <a:gd name="T47" fmla="*/ 64 h 1035"/>
                  <a:gd name="T48" fmla="*/ 135 w 734"/>
                  <a:gd name="T49" fmla="*/ 85 h 1035"/>
                  <a:gd name="T50" fmla="*/ 108 w 734"/>
                  <a:gd name="T51" fmla="*/ 110 h 1035"/>
                  <a:gd name="T52" fmla="*/ 84 w 734"/>
                  <a:gd name="T53" fmla="*/ 136 h 1035"/>
                  <a:gd name="T54" fmla="*/ 63 w 734"/>
                  <a:gd name="T55" fmla="*/ 165 h 1035"/>
                  <a:gd name="T56" fmla="*/ 44 w 734"/>
                  <a:gd name="T57" fmla="*/ 197 h 1035"/>
                  <a:gd name="T58" fmla="*/ 29 w 734"/>
                  <a:gd name="T59" fmla="*/ 230 h 1035"/>
                  <a:gd name="T60" fmla="*/ 16 w 734"/>
                  <a:gd name="T61" fmla="*/ 266 h 1035"/>
                  <a:gd name="T62" fmla="*/ 7 w 734"/>
                  <a:gd name="T63" fmla="*/ 303 h 1035"/>
                  <a:gd name="T64" fmla="*/ 2 w 734"/>
                  <a:gd name="T65" fmla="*/ 341 h 1035"/>
                  <a:gd name="T66" fmla="*/ 0 w 734"/>
                  <a:gd name="T67" fmla="*/ 381 h 1035"/>
                  <a:gd name="T68" fmla="*/ 0 w 734"/>
                  <a:gd name="T69" fmla="*/ 418 h 1035"/>
                  <a:gd name="T70" fmla="*/ 1 w 734"/>
                  <a:gd name="T71" fmla="*/ 434 h 1035"/>
                  <a:gd name="T72" fmla="*/ 3 w 734"/>
                  <a:gd name="T73" fmla="*/ 449 h 1035"/>
                  <a:gd name="T74" fmla="*/ 6 w 734"/>
                  <a:gd name="T75" fmla="*/ 465 h 1035"/>
                  <a:gd name="T76" fmla="*/ 11 w 734"/>
                  <a:gd name="T77" fmla="*/ 481 h 1035"/>
                  <a:gd name="T78" fmla="*/ 18 w 734"/>
                  <a:gd name="T79" fmla="*/ 498 h 1035"/>
                  <a:gd name="T80" fmla="*/ 27 w 734"/>
                  <a:gd name="T81" fmla="*/ 517 h 1035"/>
                  <a:gd name="T82" fmla="*/ 74 w 734"/>
                  <a:gd name="T83" fmla="*/ 623 h 1035"/>
                  <a:gd name="T84" fmla="*/ 111 w 734"/>
                  <a:gd name="T85" fmla="*/ 697 h 1035"/>
                  <a:gd name="T86" fmla="*/ 163 w 734"/>
                  <a:gd name="T87" fmla="*/ 789 h 1035"/>
                  <a:gd name="T88" fmla="*/ 220 w 734"/>
                  <a:gd name="T89" fmla="*/ 850 h 1035"/>
                  <a:gd name="T90" fmla="*/ 292 w 734"/>
                  <a:gd name="T91" fmla="*/ 932 h 1035"/>
                  <a:gd name="T92" fmla="*/ 380 w 734"/>
                  <a:gd name="T93" fmla="*/ 1034 h 1035"/>
                  <a:gd name="T94" fmla="*/ 455 w 734"/>
                  <a:gd name="T95" fmla="*/ 932 h 1035"/>
                  <a:gd name="T96" fmla="*/ 518 w 734"/>
                  <a:gd name="T97" fmla="*/ 850 h 1035"/>
                  <a:gd name="T98" fmla="*/ 547 w 734"/>
                  <a:gd name="T99" fmla="*/ 815 h 1035"/>
                  <a:gd name="T100" fmla="*/ 571 w 734"/>
                  <a:gd name="T101" fmla="*/ 789 h 1035"/>
                  <a:gd name="T102" fmla="*/ 626 w 734"/>
                  <a:gd name="T103" fmla="*/ 693 h 1035"/>
                  <a:gd name="T104" fmla="*/ 672 w 734"/>
                  <a:gd name="T105" fmla="*/ 609 h 1035"/>
                  <a:gd name="T106" fmla="*/ 733 w 734"/>
                  <a:gd name="T107" fmla="*/ 490 h 1035"/>
                  <a:gd name="T108" fmla="*/ 733 w 734"/>
                  <a:gd name="T109" fmla="*/ 490 h 1035"/>
                  <a:gd name="T110" fmla="*/ 733 w 734"/>
                  <a:gd name="T111" fmla="*/ 381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34" h="1035">
                    <a:moveTo>
                      <a:pt x="733" y="381"/>
                    </a:moveTo>
                    <a:lnTo>
                      <a:pt x="733" y="381"/>
                    </a:lnTo>
                    <a:lnTo>
                      <a:pt x="731" y="341"/>
                    </a:lnTo>
                    <a:lnTo>
                      <a:pt x="725" y="303"/>
                    </a:lnTo>
                    <a:lnTo>
                      <a:pt x="716" y="266"/>
                    </a:lnTo>
                    <a:lnTo>
                      <a:pt x="704" y="230"/>
                    </a:lnTo>
                    <a:lnTo>
                      <a:pt x="689" y="197"/>
                    </a:lnTo>
                    <a:lnTo>
                      <a:pt x="671" y="165"/>
                    </a:lnTo>
                    <a:lnTo>
                      <a:pt x="651" y="136"/>
                    </a:lnTo>
                    <a:lnTo>
                      <a:pt x="628" y="110"/>
                    </a:lnTo>
                    <a:lnTo>
                      <a:pt x="603" y="85"/>
                    </a:lnTo>
                    <a:lnTo>
                      <a:pt x="575" y="64"/>
                    </a:lnTo>
                    <a:lnTo>
                      <a:pt x="546" y="45"/>
                    </a:lnTo>
                    <a:lnTo>
                      <a:pt x="515" y="29"/>
                    </a:lnTo>
                    <a:lnTo>
                      <a:pt x="483" y="17"/>
                    </a:lnTo>
                    <a:lnTo>
                      <a:pt x="450" y="8"/>
                    </a:lnTo>
                    <a:lnTo>
                      <a:pt x="415" y="2"/>
                    </a:lnTo>
                    <a:lnTo>
                      <a:pt x="380" y="0"/>
                    </a:lnTo>
                    <a:lnTo>
                      <a:pt x="340" y="2"/>
                    </a:lnTo>
                    <a:lnTo>
                      <a:pt x="301" y="8"/>
                    </a:lnTo>
                    <a:lnTo>
                      <a:pt x="264" y="17"/>
                    </a:lnTo>
                    <a:lnTo>
                      <a:pt x="229" y="29"/>
                    </a:lnTo>
                    <a:lnTo>
                      <a:pt x="195" y="45"/>
                    </a:lnTo>
                    <a:lnTo>
                      <a:pt x="164" y="64"/>
                    </a:lnTo>
                    <a:lnTo>
                      <a:pt x="135" y="85"/>
                    </a:lnTo>
                    <a:lnTo>
                      <a:pt x="108" y="110"/>
                    </a:lnTo>
                    <a:lnTo>
                      <a:pt x="84" y="136"/>
                    </a:lnTo>
                    <a:lnTo>
                      <a:pt x="63" y="165"/>
                    </a:lnTo>
                    <a:lnTo>
                      <a:pt x="44" y="197"/>
                    </a:lnTo>
                    <a:lnTo>
                      <a:pt x="29" y="230"/>
                    </a:lnTo>
                    <a:lnTo>
                      <a:pt x="16" y="266"/>
                    </a:lnTo>
                    <a:lnTo>
                      <a:pt x="7" y="303"/>
                    </a:lnTo>
                    <a:lnTo>
                      <a:pt x="2" y="341"/>
                    </a:lnTo>
                    <a:lnTo>
                      <a:pt x="0" y="381"/>
                    </a:lnTo>
                    <a:lnTo>
                      <a:pt x="0" y="418"/>
                    </a:lnTo>
                    <a:lnTo>
                      <a:pt x="1" y="434"/>
                    </a:lnTo>
                    <a:lnTo>
                      <a:pt x="3" y="449"/>
                    </a:lnTo>
                    <a:lnTo>
                      <a:pt x="6" y="465"/>
                    </a:lnTo>
                    <a:lnTo>
                      <a:pt x="11" y="481"/>
                    </a:lnTo>
                    <a:lnTo>
                      <a:pt x="18" y="498"/>
                    </a:lnTo>
                    <a:lnTo>
                      <a:pt x="27" y="517"/>
                    </a:lnTo>
                    <a:lnTo>
                      <a:pt x="74" y="623"/>
                    </a:lnTo>
                    <a:lnTo>
                      <a:pt x="111" y="697"/>
                    </a:lnTo>
                    <a:lnTo>
                      <a:pt x="163" y="789"/>
                    </a:lnTo>
                    <a:lnTo>
                      <a:pt x="220" y="850"/>
                    </a:lnTo>
                    <a:lnTo>
                      <a:pt x="292" y="932"/>
                    </a:lnTo>
                    <a:lnTo>
                      <a:pt x="380" y="1034"/>
                    </a:lnTo>
                    <a:lnTo>
                      <a:pt x="455" y="932"/>
                    </a:lnTo>
                    <a:lnTo>
                      <a:pt x="518" y="850"/>
                    </a:lnTo>
                    <a:lnTo>
                      <a:pt x="547" y="815"/>
                    </a:lnTo>
                    <a:lnTo>
                      <a:pt x="571" y="789"/>
                    </a:lnTo>
                    <a:lnTo>
                      <a:pt x="626" y="693"/>
                    </a:lnTo>
                    <a:lnTo>
                      <a:pt x="672" y="609"/>
                    </a:lnTo>
                    <a:lnTo>
                      <a:pt x="733" y="490"/>
                    </a:lnTo>
                    <a:lnTo>
                      <a:pt x="733" y="490"/>
                    </a:lnTo>
                    <a:lnTo>
                      <a:pt x="733" y="38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2" name="Freeform 65"/>
              <p:cNvSpPr>
                <a:spLocks noChangeArrowheads="1"/>
              </p:cNvSpPr>
              <p:nvPr/>
            </p:nvSpPr>
            <p:spPr bwMode="auto">
              <a:xfrm>
                <a:off x="5268402" y="3917696"/>
                <a:ext cx="155662" cy="219427"/>
              </a:xfrm>
              <a:custGeom>
                <a:avLst/>
                <a:gdLst>
                  <a:gd name="T0" fmla="*/ 734 w 735"/>
                  <a:gd name="T1" fmla="*/ 354 h 1035"/>
                  <a:gd name="T2" fmla="*/ 734 w 735"/>
                  <a:gd name="T3" fmla="*/ 354 h 1035"/>
                  <a:gd name="T4" fmla="*/ 732 w 735"/>
                  <a:gd name="T5" fmla="*/ 319 h 1035"/>
                  <a:gd name="T6" fmla="*/ 726 w 735"/>
                  <a:gd name="T7" fmla="*/ 285 h 1035"/>
                  <a:gd name="T8" fmla="*/ 717 w 735"/>
                  <a:gd name="T9" fmla="*/ 251 h 1035"/>
                  <a:gd name="T10" fmla="*/ 705 w 735"/>
                  <a:gd name="T11" fmla="*/ 219 h 1035"/>
                  <a:gd name="T12" fmla="*/ 689 w 735"/>
                  <a:gd name="T13" fmla="*/ 188 h 1035"/>
                  <a:gd name="T14" fmla="*/ 671 w 735"/>
                  <a:gd name="T15" fmla="*/ 159 h 1035"/>
                  <a:gd name="T16" fmla="*/ 649 w 735"/>
                  <a:gd name="T17" fmla="*/ 131 h 1035"/>
                  <a:gd name="T18" fmla="*/ 625 w 735"/>
                  <a:gd name="T19" fmla="*/ 106 h 1035"/>
                  <a:gd name="T20" fmla="*/ 598 w 735"/>
                  <a:gd name="T21" fmla="*/ 83 h 1035"/>
                  <a:gd name="T22" fmla="*/ 569 w 735"/>
                  <a:gd name="T23" fmla="*/ 62 h 1035"/>
                  <a:gd name="T24" fmla="*/ 538 w 735"/>
                  <a:gd name="T25" fmla="*/ 44 h 1035"/>
                  <a:gd name="T26" fmla="*/ 505 w 735"/>
                  <a:gd name="T27" fmla="*/ 29 h 1035"/>
                  <a:gd name="T28" fmla="*/ 469 w 735"/>
                  <a:gd name="T29" fmla="*/ 17 h 1035"/>
                  <a:gd name="T30" fmla="*/ 432 w 735"/>
                  <a:gd name="T31" fmla="*/ 8 h 1035"/>
                  <a:gd name="T32" fmla="*/ 394 w 735"/>
                  <a:gd name="T33" fmla="*/ 2 h 1035"/>
                  <a:gd name="T34" fmla="*/ 354 w 735"/>
                  <a:gd name="T35" fmla="*/ 0 h 1035"/>
                  <a:gd name="T36" fmla="*/ 318 w 735"/>
                  <a:gd name="T37" fmla="*/ 2 h 1035"/>
                  <a:gd name="T38" fmla="*/ 284 w 735"/>
                  <a:gd name="T39" fmla="*/ 8 h 1035"/>
                  <a:gd name="T40" fmla="*/ 250 w 735"/>
                  <a:gd name="T41" fmla="*/ 17 h 1035"/>
                  <a:gd name="T42" fmla="*/ 218 w 735"/>
                  <a:gd name="T43" fmla="*/ 29 h 1035"/>
                  <a:gd name="T44" fmla="*/ 187 w 735"/>
                  <a:gd name="T45" fmla="*/ 44 h 1035"/>
                  <a:gd name="T46" fmla="*/ 158 w 735"/>
                  <a:gd name="T47" fmla="*/ 62 h 1035"/>
                  <a:gd name="T48" fmla="*/ 130 w 735"/>
                  <a:gd name="T49" fmla="*/ 83 h 1035"/>
                  <a:gd name="T50" fmla="*/ 105 w 735"/>
                  <a:gd name="T51" fmla="*/ 106 h 1035"/>
                  <a:gd name="T52" fmla="*/ 82 w 735"/>
                  <a:gd name="T53" fmla="*/ 131 h 1035"/>
                  <a:gd name="T54" fmla="*/ 61 w 735"/>
                  <a:gd name="T55" fmla="*/ 159 h 1035"/>
                  <a:gd name="T56" fmla="*/ 43 w 735"/>
                  <a:gd name="T57" fmla="*/ 188 h 1035"/>
                  <a:gd name="T58" fmla="*/ 28 w 735"/>
                  <a:gd name="T59" fmla="*/ 219 h 1035"/>
                  <a:gd name="T60" fmla="*/ 16 w 735"/>
                  <a:gd name="T61" fmla="*/ 251 h 1035"/>
                  <a:gd name="T62" fmla="*/ 7 w 735"/>
                  <a:gd name="T63" fmla="*/ 285 h 1035"/>
                  <a:gd name="T64" fmla="*/ 2 w 735"/>
                  <a:gd name="T65" fmla="*/ 319 h 1035"/>
                  <a:gd name="T66" fmla="*/ 0 w 735"/>
                  <a:gd name="T67" fmla="*/ 354 h 1035"/>
                  <a:gd name="T68" fmla="*/ 0 w 735"/>
                  <a:gd name="T69" fmla="*/ 395 h 1035"/>
                  <a:gd name="T70" fmla="*/ 1 w 735"/>
                  <a:gd name="T71" fmla="*/ 415 h 1035"/>
                  <a:gd name="T72" fmla="*/ 3 w 735"/>
                  <a:gd name="T73" fmla="*/ 436 h 1035"/>
                  <a:gd name="T74" fmla="*/ 7 w 735"/>
                  <a:gd name="T75" fmla="*/ 456 h 1035"/>
                  <a:gd name="T76" fmla="*/ 12 w 735"/>
                  <a:gd name="T77" fmla="*/ 477 h 1035"/>
                  <a:gd name="T78" fmla="*/ 18 w 735"/>
                  <a:gd name="T79" fmla="*/ 497 h 1035"/>
                  <a:gd name="T80" fmla="*/ 23 w 735"/>
                  <a:gd name="T81" fmla="*/ 507 h 1035"/>
                  <a:gd name="T82" fmla="*/ 28 w 735"/>
                  <a:gd name="T83" fmla="*/ 517 h 1035"/>
                  <a:gd name="T84" fmla="*/ 75 w 735"/>
                  <a:gd name="T85" fmla="*/ 619 h 1035"/>
                  <a:gd name="T86" fmla="*/ 92 w 735"/>
                  <a:gd name="T87" fmla="*/ 651 h 1035"/>
                  <a:gd name="T88" fmla="*/ 111 w 735"/>
                  <a:gd name="T89" fmla="*/ 685 h 1035"/>
                  <a:gd name="T90" fmla="*/ 135 w 735"/>
                  <a:gd name="T91" fmla="*/ 722 h 1035"/>
                  <a:gd name="T92" fmla="*/ 163 w 735"/>
                  <a:gd name="T93" fmla="*/ 761 h 1035"/>
                  <a:gd name="T94" fmla="*/ 354 w 735"/>
                  <a:gd name="T95" fmla="*/ 1034 h 1035"/>
                  <a:gd name="T96" fmla="*/ 442 w 735"/>
                  <a:gd name="T97" fmla="*/ 929 h 1035"/>
                  <a:gd name="T98" fmla="*/ 514 w 735"/>
                  <a:gd name="T99" fmla="*/ 839 h 1035"/>
                  <a:gd name="T100" fmla="*/ 546 w 735"/>
                  <a:gd name="T101" fmla="*/ 797 h 1035"/>
                  <a:gd name="T102" fmla="*/ 571 w 735"/>
                  <a:gd name="T103" fmla="*/ 761 h 1035"/>
                  <a:gd name="T104" fmla="*/ 600 w 735"/>
                  <a:gd name="T105" fmla="*/ 721 h 1035"/>
                  <a:gd name="T106" fmla="*/ 627 w 735"/>
                  <a:gd name="T107" fmla="*/ 681 h 1035"/>
                  <a:gd name="T108" fmla="*/ 651 w 735"/>
                  <a:gd name="T109" fmla="*/ 641 h 1035"/>
                  <a:gd name="T110" fmla="*/ 672 w 735"/>
                  <a:gd name="T111" fmla="*/ 602 h 1035"/>
                  <a:gd name="T112" fmla="*/ 692 w 735"/>
                  <a:gd name="T113" fmla="*/ 565 h 1035"/>
                  <a:gd name="T114" fmla="*/ 708 w 735"/>
                  <a:gd name="T115" fmla="*/ 529 h 1035"/>
                  <a:gd name="T116" fmla="*/ 722 w 735"/>
                  <a:gd name="T117" fmla="*/ 495 h 1035"/>
                  <a:gd name="T118" fmla="*/ 734 w 735"/>
                  <a:gd name="T119" fmla="*/ 463 h 1035"/>
                  <a:gd name="T120" fmla="*/ 734 w 735"/>
                  <a:gd name="T121" fmla="*/ 463 h 1035"/>
                  <a:gd name="T122" fmla="*/ 734 w 735"/>
                  <a:gd name="T123" fmla="*/ 354 h 1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5" h="1035">
                    <a:moveTo>
                      <a:pt x="734" y="354"/>
                    </a:moveTo>
                    <a:lnTo>
                      <a:pt x="734" y="354"/>
                    </a:lnTo>
                    <a:lnTo>
                      <a:pt x="732" y="319"/>
                    </a:lnTo>
                    <a:lnTo>
                      <a:pt x="726" y="285"/>
                    </a:lnTo>
                    <a:lnTo>
                      <a:pt x="717" y="251"/>
                    </a:lnTo>
                    <a:lnTo>
                      <a:pt x="705" y="219"/>
                    </a:lnTo>
                    <a:lnTo>
                      <a:pt x="689" y="188"/>
                    </a:lnTo>
                    <a:lnTo>
                      <a:pt x="671" y="159"/>
                    </a:lnTo>
                    <a:lnTo>
                      <a:pt x="649" y="131"/>
                    </a:lnTo>
                    <a:lnTo>
                      <a:pt x="625" y="106"/>
                    </a:lnTo>
                    <a:lnTo>
                      <a:pt x="598" y="83"/>
                    </a:lnTo>
                    <a:lnTo>
                      <a:pt x="569" y="62"/>
                    </a:lnTo>
                    <a:lnTo>
                      <a:pt x="538" y="44"/>
                    </a:lnTo>
                    <a:lnTo>
                      <a:pt x="505" y="29"/>
                    </a:lnTo>
                    <a:lnTo>
                      <a:pt x="469" y="17"/>
                    </a:lnTo>
                    <a:lnTo>
                      <a:pt x="432" y="8"/>
                    </a:lnTo>
                    <a:lnTo>
                      <a:pt x="394" y="2"/>
                    </a:lnTo>
                    <a:lnTo>
                      <a:pt x="354" y="0"/>
                    </a:lnTo>
                    <a:lnTo>
                      <a:pt x="318" y="2"/>
                    </a:lnTo>
                    <a:lnTo>
                      <a:pt x="284" y="8"/>
                    </a:lnTo>
                    <a:lnTo>
                      <a:pt x="250" y="17"/>
                    </a:lnTo>
                    <a:lnTo>
                      <a:pt x="218" y="29"/>
                    </a:lnTo>
                    <a:lnTo>
                      <a:pt x="187" y="44"/>
                    </a:lnTo>
                    <a:lnTo>
                      <a:pt x="158" y="62"/>
                    </a:lnTo>
                    <a:lnTo>
                      <a:pt x="130" y="83"/>
                    </a:lnTo>
                    <a:lnTo>
                      <a:pt x="105" y="106"/>
                    </a:lnTo>
                    <a:lnTo>
                      <a:pt x="82" y="131"/>
                    </a:lnTo>
                    <a:lnTo>
                      <a:pt x="61" y="159"/>
                    </a:lnTo>
                    <a:lnTo>
                      <a:pt x="43" y="188"/>
                    </a:lnTo>
                    <a:lnTo>
                      <a:pt x="28" y="219"/>
                    </a:lnTo>
                    <a:lnTo>
                      <a:pt x="16" y="251"/>
                    </a:lnTo>
                    <a:lnTo>
                      <a:pt x="7" y="285"/>
                    </a:lnTo>
                    <a:lnTo>
                      <a:pt x="2" y="319"/>
                    </a:lnTo>
                    <a:lnTo>
                      <a:pt x="0" y="354"/>
                    </a:lnTo>
                    <a:lnTo>
                      <a:pt x="0" y="395"/>
                    </a:lnTo>
                    <a:lnTo>
                      <a:pt x="1" y="415"/>
                    </a:lnTo>
                    <a:lnTo>
                      <a:pt x="3" y="436"/>
                    </a:lnTo>
                    <a:lnTo>
                      <a:pt x="7" y="456"/>
                    </a:lnTo>
                    <a:lnTo>
                      <a:pt x="12" y="477"/>
                    </a:lnTo>
                    <a:lnTo>
                      <a:pt x="18" y="497"/>
                    </a:lnTo>
                    <a:lnTo>
                      <a:pt x="23" y="507"/>
                    </a:lnTo>
                    <a:lnTo>
                      <a:pt x="28" y="517"/>
                    </a:lnTo>
                    <a:lnTo>
                      <a:pt x="75" y="619"/>
                    </a:lnTo>
                    <a:lnTo>
                      <a:pt x="92" y="651"/>
                    </a:lnTo>
                    <a:lnTo>
                      <a:pt x="111" y="685"/>
                    </a:lnTo>
                    <a:lnTo>
                      <a:pt x="135" y="722"/>
                    </a:lnTo>
                    <a:lnTo>
                      <a:pt x="163" y="761"/>
                    </a:lnTo>
                    <a:lnTo>
                      <a:pt x="354" y="1034"/>
                    </a:lnTo>
                    <a:lnTo>
                      <a:pt x="442" y="929"/>
                    </a:lnTo>
                    <a:lnTo>
                      <a:pt x="514" y="839"/>
                    </a:lnTo>
                    <a:lnTo>
                      <a:pt x="546" y="797"/>
                    </a:lnTo>
                    <a:lnTo>
                      <a:pt x="571" y="761"/>
                    </a:lnTo>
                    <a:lnTo>
                      <a:pt x="600" y="721"/>
                    </a:lnTo>
                    <a:lnTo>
                      <a:pt x="627" y="681"/>
                    </a:lnTo>
                    <a:lnTo>
                      <a:pt x="651" y="641"/>
                    </a:lnTo>
                    <a:lnTo>
                      <a:pt x="672" y="602"/>
                    </a:lnTo>
                    <a:lnTo>
                      <a:pt x="692" y="565"/>
                    </a:lnTo>
                    <a:lnTo>
                      <a:pt x="708" y="529"/>
                    </a:lnTo>
                    <a:lnTo>
                      <a:pt x="722" y="495"/>
                    </a:lnTo>
                    <a:lnTo>
                      <a:pt x="734" y="463"/>
                    </a:lnTo>
                    <a:lnTo>
                      <a:pt x="734" y="463"/>
                    </a:lnTo>
                    <a:lnTo>
                      <a:pt x="734" y="354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" name="Freeform 66"/>
              <p:cNvSpPr>
                <a:spLocks noChangeArrowheads="1"/>
              </p:cNvSpPr>
              <p:nvPr/>
            </p:nvSpPr>
            <p:spPr bwMode="auto">
              <a:xfrm>
                <a:off x="5318301" y="3448469"/>
                <a:ext cx="154724" cy="218489"/>
              </a:xfrm>
              <a:custGeom>
                <a:avLst/>
                <a:gdLst>
                  <a:gd name="T0" fmla="*/ 733 w 734"/>
                  <a:gd name="T1" fmla="*/ 380 h 1034"/>
                  <a:gd name="T2" fmla="*/ 733 w 734"/>
                  <a:gd name="T3" fmla="*/ 380 h 1034"/>
                  <a:gd name="T4" fmla="*/ 731 w 734"/>
                  <a:gd name="T5" fmla="*/ 340 h 1034"/>
                  <a:gd name="T6" fmla="*/ 725 w 734"/>
                  <a:gd name="T7" fmla="*/ 302 h 1034"/>
                  <a:gd name="T8" fmla="*/ 716 w 734"/>
                  <a:gd name="T9" fmla="*/ 265 h 1034"/>
                  <a:gd name="T10" fmla="*/ 704 w 734"/>
                  <a:gd name="T11" fmla="*/ 229 h 1034"/>
                  <a:gd name="T12" fmla="*/ 688 w 734"/>
                  <a:gd name="T13" fmla="*/ 196 h 1034"/>
                  <a:gd name="T14" fmla="*/ 670 w 734"/>
                  <a:gd name="T15" fmla="*/ 165 h 1034"/>
                  <a:gd name="T16" fmla="*/ 648 w 734"/>
                  <a:gd name="T17" fmla="*/ 136 h 1034"/>
                  <a:gd name="T18" fmla="*/ 624 w 734"/>
                  <a:gd name="T19" fmla="*/ 109 h 1034"/>
                  <a:gd name="T20" fmla="*/ 597 w 734"/>
                  <a:gd name="T21" fmla="*/ 85 h 1034"/>
                  <a:gd name="T22" fmla="*/ 568 w 734"/>
                  <a:gd name="T23" fmla="*/ 63 h 1034"/>
                  <a:gd name="T24" fmla="*/ 537 w 734"/>
                  <a:gd name="T25" fmla="*/ 45 h 1034"/>
                  <a:gd name="T26" fmla="*/ 504 w 734"/>
                  <a:gd name="T27" fmla="*/ 29 h 1034"/>
                  <a:gd name="T28" fmla="*/ 468 w 734"/>
                  <a:gd name="T29" fmla="*/ 17 h 1034"/>
                  <a:gd name="T30" fmla="*/ 431 w 734"/>
                  <a:gd name="T31" fmla="*/ 8 h 1034"/>
                  <a:gd name="T32" fmla="*/ 393 w 734"/>
                  <a:gd name="T33" fmla="*/ 2 h 1034"/>
                  <a:gd name="T34" fmla="*/ 353 w 734"/>
                  <a:gd name="T35" fmla="*/ 0 h 1034"/>
                  <a:gd name="T36" fmla="*/ 317 w 734"/>
                  <a:gd name="T37" fmla="*/ 2 h 1034"/>
                  <a:gd name="T38" fmla="*/ 283 w 734"/>
                  <a:gd name="T39" fmla="*/ 8 h 1034"/>
                  <a:gd name="T40" fmla="*/ 249 w 734"/>
                  <a:gd name="T41" fmla="*/ 17 h 1034"/>
                  <a:gd name="T42" fmla="*/ 217 w 734"/>
                  <a:gd name="T43" fmla="*/ 29 h 1034"/>
                  <a:gd name="T44" fmla="*/ 186 w 734"/>
                  <a:gd name="T45" fmla="*/ 45 h 1034"/>
                  <a:gd name="T46" fmla="*/ 157 w 734"/>
                  <a:gd name="T47" fmla="*/ 63 h 1034"/>
                  <a:gd name="T48" fmla="*/ 130 w 734"/>
                  <a:gd name="T49" fmla="*/ 85 h 1034"/>
                  <a:gd name="T50" fmla="*/ 104 w 734"/>
                  <a:gd name="T51" fmla="*/ 109 h 1034"/>
                  <a:gd name="T52" fmla="*/ 81 w 734"/>
                  <a:gd name="T53" fmla="*/ 136 h 1034"/>
                  <a:gd name="T54" fmla="*/ 61 w 734"/>
                  <a:gd name="T55" fmla="*/ 165 h 1034"/>
                  <a:gd name="T56" fmla="*/ 43 w 734"/>
                  <a:gd name="T57" fmla="*/ 196 h 1034"/>
                  <a:gd name="T58" fmla="*/ 28 w 734"/>
                  <a:gd name="T59" fmla="*/ 229 h 1034"/>
                  <a:gd name="T60" fmla="*/ 16 w 734"/>
                  <a:gd name="T61" fmla="*/ 265 h 1034"/>
                  <a:gd name="T62" fmla="*/ 7 w 734"/>
                  <a:gd name="T63" fmla="*/ 302 h 1034"/>
                  <a:gd name="T64" fmla="*/ 1 w 734"/>
                  <a:gd name="T65" fmla="*/ 340 h 1034"/>
                  <a:gd name="T66" fmla="*/ 0 w 734"/>
                  <a:gd name="T67" fmla="*/ 380 h 1034"/>
                  <a:gd name="T68" fmla="*/ 0 w 734"/>
                  <a:gd name="T69" fmla="*/ 417 h 1034"/>
                  <a:gd name="T70" fmla="*/ 1 w 734"/>
                  <a:gd name="T71" fmla="*/ 433 h 1034"/>
                  <a:gd name="T72" fmla="*/ 3 w 734"/>
                  <a:gd name="T73" fmla="*/ 449 h 1034"/>
                  <a:gd name="T74" fmla="*/ 6 w 734"/>
                  <a:gd name="T75" fmla="*/ 464 h 1034"/>
                  <a:gd name="T76" fmla="*/ 11 w 734"/>
                  <a:gd name="T77" fmla="*/ 480 h 1034"/>
                  <a:gd name="T78" fmla="*/ 17 w 734"/>
                  <a:gd name="T79" fmla="*/ 497 h 1034"/>
                  <a:gd name="T80" fmla="*/ 26 w 734"/>
                  <a:gd name="T81" fmla="*/ 516 h 1034"/>
                  <a:gd name="T82" fmla="*/ 73 w 734"/>
                  <a:gd name="T83" fmla="*/ 619 h 1034"/>
                  <a:gd name="T84" fmla="*/ 90 w 734"/>
                  <a:gd name="T85" fmla="*/ 651 h 1034"/>
                  <a:gd name="T86" fmla="*/ 110 w 734"/>
                  <a:gd name="T87" fmla="*/ 685 h 1034"/>
                  <a:gd name="T88" fmla="*/ 134 w 734"/>
                  <a:gd name="T89" fmla="*/ 722 h 1034"/>
                  <a:gd name="T90" fmla="*/ 162 w 734"/>
                  <a:gd name="T91" fmla="*/ 761 h 1034"/>
                  <a:gd name="T92" fmla="*/ 353 w 734"/>
                  <a:gd name="T93" fmla="*/ 1033 h 1034"/>
                  <a:gd name="T94" fmla="*/ 441 w 734"/>
                  <a:gd name="T95" fmla="*/ 928 h 1034"/>
                  <a:gd name="T96" fmla="*/ 513 w 734"/>
                  <a:gd name="T97" fmla="*/ 838 h 1034"/>
                  <a:gd name="T98" fmla="*/ 545 w 734"/>
                  <a:gd name="T99" fmla="*/ 796 h 1034"/>
                  <a:gd name="T100" fmla="*/ 570 w 734"/>
                  <a:gd name="T101" fmla="*/ 761 h 1034"/>
                  <a:gd name="T102" fmla="*/ 599 w 734"/>
                  <a:gd name="T103" fmla="*/ 721 h 1034"/>
                  <a:gd name="T104" fmla="*/ 626 w 734"/>
                  <a:gd name="T105" fmla="*/ 681 h 1034"/>
                  <a:gd name="T106" fmla="*/ 672 w 734"/>
                  <a:gd name="T107" fmla="*/ 606 h 1034"/>
                  <a:gd name="T108" fmla="*/ 707 w 734"/>
                  <a:gd name="T109" fmla="*/ 540 h 1034"/>
                  <a:gd name="T110" fmla="*/ 733 w 734"/>
                  <a:gd name="T111" fmla="*/ 489 h 1034"/>
                  <a:gd name="T112" fmla="*/ 733 w 734"/>
                  <a:gd name="T113" fmla="*/ 489 h 1034"/>
                  <a:gd name="T114" fmla="*/ 733 w 734"/>
                  <a:gd name="T115" fmla="*/ 380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34" h="1034">
                    <a:moveTo>
                      <a:pt x="733" y="380"/>
                    </a:moveTo>
                    <a:lnTo>
                      <a:pt x="733" y="380"/>
                    </a:lnTo>
                    <a:lnTo>
                      <a:pt x="731" y="340"/>
                    </a:lnTo>
                    <a:lnTo>
                      <a:pt x="725" y="302"/>
                    </a:lnTo>
                    <a:lnTo>
                      <a:pt x="716" y="265"/>
                    </a:lnTo>
                    <a:lnTo>
                      <a:pt x="704" y="229"/>
                    </a:lnTo>
                    <a:lnTo>
                      <a:pt x="688" y="196"/>
                    </a:lnTo>
                    <a:lnTo>
                      <a:pt x="670" y="165"/>
                    </a:lnTo>
                    <a:lnTo>
                      <a:pt x="648" y="136"/>
                    </a:lnTo>
                    <a:lnTo>
                      <a:pt x="624" y="109"/>
                    </a:lnTo>
                    <a:lnTo>
                      <a:pt x="597" y="85"/>
                    </a:lnTo>
                    <a:lnTo>
                      <a:pt x="568" y="63"/>
                    </a:lnTo>
                    <a:lnTo>
                      <a:pt x="537" y="45"/>
                    </a:lnTo>
                    <a:lnTo>
                      <a:pt x="504" y="29"/>
                    </a:lnTo>
                    <a:lnTo>
                      <a:pt x="468" y="17"/>
                    </a:lnTo>
                    <a:lnTo>
                      <a:pt x="431" y="8"/>
                    </a:lnTo>
                    <a:lnTo>
                      <a:pt x="393" y="2"/>
                    </a:lnTo>
                    <a:lnTo>
                      <a:pt x="353" y="0"/>
                    </a:lnTo>
                    <a:lnTo>
                      <a:pt x="317" y="2"/>
                    </a:lnTo>
                    <a:lnTo>
                      <a:pt x="283" y="8"/>
                    </a:lnTo>
                    <a:lnTo>
                      <a:pt x="249" y="17"/>
                    </a:lnTo>
                    <a:lnTo>
                      <a:pt x="217" y="29"/>
                    </a:lnTo>
                    <a:lnTo>
                      <a:pt x="186" y="45"/>
                    </a:lnTo>
                    <a:lnTo>
                      <a:pt x="157" y="63"/>
                    </a:lnTo>
                    <a:lnTo>
                      <a:pt x="130" y="85"/>
                    </a:lnTo>
                    <a:lnTo>
                      <a:pt x="104" y="109"/>
                    </a:lnTo>
                    <a:lnTo>
                      <a:pt x="81" y="136"/>
                    </a:lnTo>
                    <a:lnTo>
                      <a:pt x="61" y="165"/>
                    </a:lnTo>
                    <a:lnTo>
                      <a:pt x="43" y="196"/>
                    </a:lnTo>
                    <a:lnTo>
                      <a:pt x="28" y="229"/>
                    </a:lnTo>
                    <a:lnTo>
                      <a:pt x="16" y="265"/>
                    </a:lnTo>
                    <a:lnTo>
                      <a:pt x="7" y="302"/>
                    </a:lnTo>
                    <a:lnTo>
                      <a:pt x="1" y="340"/>
                    </a:lnTo>
                    <a:lnTo>
                      <a:pt x="0" y="380"/>
                    </a:lnTo>
                    <a:lnTo>
                      <a:pt x="0" y="417"/>
                    </a:lnTo>
                    <a:lnTo>
                      <a:pt x="1" y="433"/>
                    </a:lnTo>
                    <a:lnTo>
                      <a:pt x="3" y="449"/>
                    </a:lnTo>
                    <a:lnTo>
                      <a:pt x="6" y="464"/>
                    </a:lnTo>
                    <a:lnTo>
                      <a:pt x="11" y="480"/>
                    </a:lnTo>
                    <a:lnTo>
                      <a:pt x="17" y="497"/>
                    </a:lnTo>
                    <a:lnTo>
                      <a:pt x="26" y="516"/>
                    </a:lnTo>
                    <a:lnTo>
                      <a:pt x="73" y="619"/>
                    </a:lnTo>
                    <a:lnTo>
                      <a:pt x="90" y="651"/>
                    </a:lnTo>
                    <a:lnTo>
                      <a:pt x="110" y="685"/>
                    </a:lnTo>
                    <a:lnTo>
                      <a:pt x="134" y="722"/>
                    </a:lnTo>
                    <a:lnTo>
                      <a:pt x="162" y="761"/>
                    </a:lnTo>
                    <a:lnTo>
                      <a:pt x="353" y="1033"/>
                    </a:lnTo>
                    <a:lnTo>
                      <a:pt x="441" y="928"/>
                    </a:lnTo>
                    <a:lnTo>
                      <a:pt x="513" y="838"/>
                    </a:lnTo>
                    <a:lnTo>
                      <a:pt x="545" y="796"/>
                    </a:lnTo>
                    <a:lnTo>
                      <a:pt x="570" y="761"/>
                    </a:lnTo>
                    <a:lnTo>
                      <a:pt x="599" y="721"/>
                    </a:lnTo>
                    <a:lnTo>
                      <a:pt x="626" y="681"/>
                    </a:lnTo>
                    <a:lnTo>
                      <a:pt x="672" y="606"/>
                    </a:lnTo>
                    <a:lnTo>
                      <a:pt x="707" y="540"/>
                    </a:lnTo>
                    <a:lnTo>
                      <a:pt x="733" y="489"/>
                    </a:lnTo>
                    <a:lnTo>
                      <a:pt x="733" y="489"/>
                    </a:lnTo>
                    <a:lnTo>
                      <a:pt x="733" y="38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5" name="Freeform 68"/>
              <p:cNvSpPr>
                <a:spLocks noChangeArrowheads="1"/>
              </p:cNvSpPr>
              <p:nvPr/>
            </p:nvSpPr>
            <p:spPr bwMode="auto">
              <a:xfrm>
                <a:off x="3737753" y="4356653"/>
                <a:ext cx="155662" cy="218489"/>
              </a:xfrm>
              <a:custGeom>
                <a:avLst/>
                <a:gdLst>
                  <a:gd name="T0" fmla="*/ 734 w 735"/>
                  <a:gd name="T1" fmla="*/ 381 h 1034"/>
                  <a:gd name="T2" fmla="*/ 727 w 735"/>
                  <a:gd name="T3" fmla="*/ 302 h 1034"/>
                  <a:gd name="T4" fmla="*/ 705 w 735"/>
                  <a:gd name="T5" fmla="*/ 230 h 1034"/>
                  <a:gd name="T6" fmla="*/ 671 w 735"/>
                  <a:gd name="T7" fmla="*/ 165 h 1034"/>
                  <a:gd name="T8" fmla="*/ 626 w 735"/>
                  <a:gd name="T9" fmla="*/ 109 h 1034"/>
                  <a:gd name="T10" fmla="*/ 570 w 735"/>
                  <a:gd name="T11" fmla="*/ 63 h 1034"/>
                  <a:gd name="T12" fmla="*/ 505 w 735"/>
                  <a:gd name="T13" fmla="*/ 29 h 1034"/>
                  <a:gd name="T14" fmla="*/ 433 w 735"/>
                  <a:gd name="T15" fmla="*/ 8 h 1034"/>
                  <a:gd name="T16" fmla="*/ 354 w 735"/>
                  <a:gd name="T17" fmla="*/ 0 h 1034"/>
                  <a:gd name="T18" fmla="*/ 284 w 735"/>
                  <a:gd name="T19" fmla="*/ 8 h 1034"/>
                  <a:gd name="T20" fmla="*/ 219 w 735"/>
                  <a:gd name="T21" fmla="*/ 29 h 1034"/>
                  <a:gd name="T22" fmla="*/ 158 w 735"/>
                  <a:gd name="T23" fmla="*/ 63 h 1034"/>
                  <a:gd name="T24" fmla="*/ 106 w 735"/>
                  <a:gd name="T25" fmla="*/ 109 h 1034"/>
                  <a:gd name="T26" fmla="*/ 62 w 735"/>
                  <a:gd name="T27" fmla="*/ 165 h 1034"/>
                  <a:gd name="T28" fmla="*/ 29 w 735"/>
                  <a:gd name="T29" fmla="*/ 230 h 1034"/>
                  <a:gd name="T30" fmla="*/ 7 w 735"/>
                  <a:gd name="T31" fmla="*/ 302 h 1034"/>
                  <a:gd name="T32" fmla="*/ 0 w 735"/>
                  <a:gd name="T33" fmla="*/ 381 h 1034"/>
                  <a:gd name="T34" fmla="*/ 1 w 735"/>
                  <a:gd name="T35" fmla="*/ 441 h 1034"/>
                  <a:gd name="T36" fmla="*/ 7 w 735"/>
                  <a:gd name="T37" fmla="*/ 476 h 1034"/>
                  <a:gd name="T38" fmla="*/ 12 w 735"/>
                  <a:gd name="T39" fmla="*/ 491 h 1034"/>
                  <a:gd name="T40" fmla="*/ 19 w 735"/>
                  <a:gd name="T41" fmla="*/ 505 h 1034"/>
                  <a:gd name="T42" fmla="*/ 28 w 735"/>
                  <a:gd name="T43" fmla="*/ 516 h 1034"/>
                  <a:gd name="T44" fmla="*/ 61 w 735"/>
                  <a:gd name="T45" fmla="*/ 610 h 1034"/>
                  <a:gd name="T46" fmla="*/ 92 w 735"/>
                  <a:gd name="T47" fmla="*/ 676 h 1034"/>
                  <a:gd name="T48" fmla="*/ 136 w 735"/>
                  <a:gd name="T49" fmla="*/ 749 h 1034"/>
                  <a:gd name="T50" fmla="*/ 188 w 735"/>
                  <a:gd name="T51" fmla="*/ 814 h 1034"/>
                  <a:gd name="T52" fmla="*/ 279 w 735"/>
                  <a:gd name="T53" fmla="*/ 931 h 1034"/>
                  <a:gd name="T54" fmla="*/ 442 w 735"/>
                  <a:gd name="T55" fmla="*/ 931 h 1034"/>
                  <a:gd name="T56" fmla="*/ 572 w 735"/>
                  <a:gd name="T57" fmla="*/ 788 h 1034"/>
                  <a:gd name="T58" fmla="*/ 650 w 735"/>
                  <a:gd name="T59" fmla="*/ 649 h 1034"/>
                  <a:gd name="T60" fmla="*/ 686 w 735"/>
                  <a:gd name="T61" fmla="*/ 572 h 1034"/>
                  <a:gd name="T62" fmla="*/ 701 w 735"/>
                  <a:gd name="T63" fmla="*/ 526 h 1034"/>
                  <a:gd name="T64" fmla="*/ 706 w 735"/>
                  <a:gd name="T65" fmla="*/ 500 h 1034"/>
                  <a:gd name="T66" fmla="*/ 707 w 735"/>
                  <a:gd name="T67" fmla="*/ 489 h 1034"/>
                  <a:gd name="T68" fmla="*/ 716 w 735"/>
                  <a:gd name="T69" fmla="*/ 478 h 1034"/>
                  <a:gd name="T70" fmla="*/ 723 w 735"/>
                  <a:gd name="T71" fmla="*/ 465 h 1034"/>
                  <a:gd name="T72" fmla="*/ 727 w 735"/>
                  <a:gd name="T73" fmla="*/ 450 h 1034"/>
                  <a:gd name="T74" fmla="*/ 733 w 735"/>
                  <a:gd name="T75" fmla="*/ 420 h 1034"/>
                  <a:gd name="T76" fmla="*/ 734 w 735"/>
                  <a:gd name="T77" fmla="*/ 381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35" h="1034">
                    <a:moveTo>
                      <a:pt x="734" y="381"/>
                    </a:moveTo>
                    <a:lnTo>
                      <a:pt x="734" y="381"/>
                    </a:lnTo>
                    <a:lnTo>
                      <a:pt x="732" y="341"/>
                    </a:lnTo>
                    <a:lnTo>
                      <a:pt x="727" y="302"/>
                    </a:lnTo>
                    <a:lnTo>
                      <a:pt x="718" y="265"/>
                    </a:lnTo>
                    <a:lnTo>
                      <a:pt x="705" y="230"/>
                    </a:lnTo>
                    <a:lnTo>
                      <a:pt x="690" y="196"/>
                    </a:lnTo>
                    <a:lnTo>
                      <a:pt x="671" y="165"/>
                    </a:lnTo>
                    <a:lnTo>
                      <a:pt x="650" y="136"/>
                    </a:lnTo>
                    <a:lnTo>
                      <a:pt x="626" y="109"/>
                    </a:lnTo>
                    <a:lnTo>
                      <a:pt x="599" y="85"/>
                    </a:lnTo>
                    <a:lnTo>
                      <a:pt x="570" y="63"/>
                    </a:lnTo>
                    <a:lnTo>
                      <a:pt x="539" y="45"/>
                    </a:lnTo>
                    <a:lnTo>
                      <a:pt x="505" y="29"/>
                    </a:lnTo>
                    <a:lnTo>
                      <a:pt x="470" y="17"/>
                    </a:lnTo>
                    <a:lnTo>
                      <a:pt x="433" y="8"/>
                    </a:lnTo>
                    <a:lnTo>
                      <a:pt x="394" y="2"/>
                    </a:lnTo>
                    <a:lnTo>
                      <a:pt x="354" y="0"/>
                    </a:lnTo>
                    <a:lnTo>
                      <a:pt x="319" y="2"/>
                    </a:lnTo>
                    <a:lnTo>
                      <a:pt x="284" y="8"/>
                    </a:lnTo>
                    <a:lnTo>
                      <a:pt x="251" y="17"/>
                    </a:lnTo>
                    <a:lnTo>
                      <a:pt x="219" y="29"/>
                    </a:lnTo>
                    <a:lnTo>
                      <a:pt x="188" y="45"/>
                    </a:lnTo>
                    <a:lnTo>
                      <a:pt x="158" y="63"/>
                    </a:lnTo>
                    <a:lnTo>
                      <a:pt x="131" y="85"/>
                    </a:lnTo>
                    <a:lnTo>
                      <a:pt x="106" y="109"/>
                    </a:lnTo>
                    <a:lnTo>
                      <a:pt x="83" y="136"/>
                    </a:lnTo>
                    <a:lnTo>
                      <a:pt x="62" y="165"/>
                    </a:lnTo>
                    <a:lnTo>
                      <a:pt x="44" y="196"/>
                    </a:lnTo>
                    <a:lnTo>
                      <a:pt x="29" y="230"/>
                    </a:lnTo>
                    <a:lnTo>
                      <a:pt x="16" y="265"/>
                    </a:lnTo>
                    <a:lnTo>
                      <a:pt x="7" y="302"/>
                    </a:lnTo>
                    <a:lnTo>
                      <a:pt x="2" y="341"/>
                    </a:lnTo>
                    <a:lnTo>
                      <a:pt x="0" y="381"/>
                    </a:lnTo>
                    <a:lnTo>
                      <a:pt x="0" y="421"/>
                    </a:lnTo>
                    <a:lnTo>
                      <a:pt x="1" y="441"/>
                    </a:lnTo>
                    <a:lnTo>
                      <a:pt x="3" y="459"/>
                    </a:lnTo>
                    <a:lnTo>
                      <a:pt x="7" y="476"/>
                    </a:lnTo>
                    <a:lnTo>
                      <a:pt x="9" y="484"/>
                    </a:lnTo>
                    <a:lnTo>
                      <a:pt x="12" y="491"/>
                    </a:lnTo>
                    <a:lnTo>
                      <a:pt x="15" y="498"/>
                    </a:lnTo>
                    <a:lnTo>
                      <a:pt x="19" y="505"/>
                    </a:lnTo>
                    <a:lnTo>
                      <a:pt x="23" y="511"/>
                    </a:lnTo>
                    <a:lnTo>
                      <a:pt x="28" y="516"/>
                    </a:lnTo>
                    <a:lnTo>
                      <a:pt x="49" y="578"/>
                    </a:lnTo>
                    <a:lnTo>
                      <a:pt x="61" y="610"/>
                    </a:lnTo>
                    <a:lnTo>
                      <a:pt x="75" y="642"/>
                    </a:lnTo>
                    <a:lnTo>
                      <a:pt x="92" y="676"/>
                    </a:lnTo>
                    <a:lnTo>
                      <a:pt x="112" y="712"/>
                    </a:lnTo>
                    <a:lnTo>
                      <a:pt x="136" y="749"/>
                    </a:lnTo>
                    <a:lnTo>
                      <a:pt x="164" y="788"/>
                    </a:lnTo>
                    <a:lnTo>
                      <a:pt x="188" y="814"/>
                    </a:lnTo>
                    <a:lnTo>
                      <a:pt x="216" y="849"/>
                    </a:lnTo>
                    <a:lnTo>
                      <a:pt x="279" y="931"/>
                    </a:lnTo>
                    <a:lnTo>
                      <a:pt x="354" y="1033"/>
                    </a:lnTo>
                    <a:lnTo>
                      <a:pt x="442" y="931"/>
                    </a:lnTo>
                    <a:lnTo>
                      <a:pt x="515" y="849"/>
                    </a:lnTo>
                    <a:lnTo>
                      <a:pt x="572" y="788"/>
                    </a:lnTo>
                    <a:lnTo>
                      <a:pt x="627" y="692"/>
                    </a:lnTo>
                    <a:lnTo>
                      <a:pt x="650" y="649"/>
                    </a:lnTo>
                    <a:lnTo>
                      <a:pt x="670" y="609"/>
                    </a:lnTo>
                    <a:lnTo>
                      <a:pt x="686" y="572"/>
                    </a:lnTo>
                    <a:lnTo>
                      <a:pt x="697" y="540"/>
                    </a:lnTo>
                    <a:lnTo>
                      <a:pt x="701" y="526"/>
                    </a:lnTo>
                    <a:lnTo>
                      <a:pt x="704" y="512"/>
                    </a:lnTo>
                    <a:lnTo>
                      <a:pt x="706" y="500"/>
                    </a:lnTo>
                    <a:lnTo>
                      <a:pt x="707" y="489"/>
                    </a:lnTo>
                    <a:lnTo>
                      <a:pt x="707" y="489"/>
                    </a:lnTo>
                    <a:lnTo>
                      <a:pt x="712" y="484"/>
                    </a:lnTo>
                    <a:lnTo>
                      <a:pt x="716" y="478"/>
                    </a:lnTo>
                    <a:lnTo>
                      <a:pt x="719" y="471"/>
                    </a:lnTo>
                    <a:lnTo>
                      <a:pt x="723" y="465"/>
                    </a:lnTo>
                    <a:lnTo>
                      <a:pt x="725" y="457"/>
                    </a:lnTo>
                    <a:lnTo>
                      <a:pt x="727" y="450"/>
                    </a:lnTo>
                    <a:lnTo>
                      <a:pt x="731" y="435"/>
                    </a:lnTo>
                    <a:lnTo>
                      <a:pt x="733" y="420"/>
                    </a:lnTo>
                    <a:lnTo>
                      <a:pt x="734" y="405"/>
                    </a:lnTo>
                    <a:lnTo>
                      <a:pt x="734" y="38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6" name="Freeform 69"/>
              <p:cNvSpPr>
                <a:spLocks noChangeArrowheads="1"/>
              </p:cNvSpPr>
              <p:nvPr/>
            </p:nvSpPr>
            <p:spPr bwMode="auto">
              <a:xfrm>
                <a:off x="5113212" y="4149573"/>
                <a:ext cx="161288" cy="218489"/>
              </a:xfrm>
              <a:custGeom>
                <a:avLst/>
                <a:gdLst>
                  <a:gd name="T0" fmla="*/ 761 w 762"/>
                  <a:gd name="T1" fmla="*/ 381 h 1034"/>
                  <a:gd name="T2" fmla="*/ 753 w 762"/>
                  <a:gd name="T3" fmla="*/ 302 h 1034"/>
                  <a:gd name="T4" fmla="*/ 732 w 762"/>
                  <a:gd name="T5" fmla="*/ 230 h 1034"/>
                  <a:gd name="T6" fmla="*/ 698 w 762"/>
                  <a:gd name="T7" fmla="*/ 165 h 1034"/>
                  <a:gd name="T8" fmla="*/ 652 w 762"/>
                  <a:gd name="T9" fmla="*/ 109 h 1034"/>
                  <a:gd name="T10" fmla="*/ 596 w 762"/>
                  <a:gd name="T11" fmla="*/ 63 h 1034"/>
                  <a:gd name="T12" fmla="*/ 531 w 762"/>
                  <a:gd name="T13" fmla="*/ 29 h 1034"/>
                  <a:gd name="T14" fmla="*/ 459 w 762"/>
                  <a:gd name="T15" fmla="*/ 8 h 1034"/>
                  <a:gd name="T16" fmla="*/ 380 w 762"/>
                  <a:gd name="T17" fmla="*/ 0 h 1034"/>
                  <a:gd name="T18" fmla="*/ 309 w 762"/>
                  <a:gd name="T19" fmla="*/ 8 h 1034"/>
                  <a:gd name="T20" fmla="*/ 241 w 762"/>
                  <a:gd name="T21" fmla="*/ 29 h 1034"/>
                  <a:gd name="T22" fmla="*/ 176 w 762"/>
                  <a:gd name="T23" fmla="*/ 63 h 1034"/>
                  <a:gd name="T24" fmla="*/ 119 w 762"/>
                  <a:gd name="T25" fmla="*/ 109 h 1034"/>
                  <a:gd name="T26" fmla="*/ 70 w 762"/>
                  <a:gd name="T27" fmla="*/ 165 h 1034"/>
                  <a:gd name="T28" fmla="*/ 33 w 762"/>
                  <a:gd name="T29" fmla="*/ 230 h 1034"/>
                  <a:gd name="T30" fmla="*/ 8 w 762"/>
                  <a:gd name="T31" fmla="*/ 302 h 1034"/>
                  <a:gd name="T32" fmla="*/ 0 w 762"/>
                  <a:gd name="T33" fmla="*/ 381 h 1034"/>
                  <a:gd name="T34" fmla="*/ 1 w 762"/>
                  <a:gd name="T35" fmla="*/ 401 h 1034"/>
                  <a:gd name="T36" fmla="*/ 4 w 762"/>
                  <a:gd name="T37" fmla="*/ 421 h 1034"/>
                  <a:gd name="T38" fmla="*/ 17 w 762"/>
                  <a:gd name="T39" fmla="*/ 459 h 1034"/>
                  <a:gd name="T40" fmla="*/ 34 w 762"/>
                  <a:gd name="T41" fmla="*/ 491 h 1034"/>
                  <a:gd name="T42" fmla="*/ 49 w 762"/>
                  <a:gd name="T43" fmla="*/ 511 h 1034"/>
                  <a:gd name="T44" fmla="*/ 54 w 762"/>
                  <a:gd name="T45" fmla="*/ 532 h 1034"/>
                  <a:gd name="T46" fmla="*/ 59 w 762"/>
                  <a:gd name="T47" fmla="*/ 563 h 1034"/>
                  <a:gd name="T48" fmla="*/ 69 w 762"/>
                  <a:gd name="T49" fmla="*/ 594 h 1034"/>
                  <a:gd name="T50" fmla="*/ 91 w 762"/>
                  <a:gd name="T51" fmla="*/ 643 h 1034"/>
                  <a:gd name="T52" fmla="*/ 135 w 762"/>
                  <a:gd name="T53" fmla="*/ 712 h 1034"/>
                  <a:gd name="T54" fmla="*/ 197 w 762"/>
                  <a:gd name="T55" fmla="*/ 800 h 1034"/>
                  <a:gd name="T56" fmla="*/ 232 w 762"/>
                  <a:gd name="T57" fmla="*/ 849 h 1034"/>
                  <a:gd name="T58" fmla="*/ 380 w 762"/>
                  <a:gd name="T59" fmla="*/ 1033 h 1034"/>
                  <a:gd name="T60" fmla="*/ 541 w 762"/>
                  <a:gd name="T61" fmla="*/ 849 h 1034"/>
                  <a:gd name="T62" fmla="*/ 654 w 762"/>
                  <a:gd name="T63" fmla="*/ 696 h 1034"/>
                  <a:gd name="T64" fmla="*/ 696 w 762"/>
                  <a:gd name="T65" fmla="*/ 619 h 1034"/>
                  <a:gd name="T66" fmla="*/ 719 w 762"/>
                  <a:gd name="T67" fmla="*/ 568 h 1034"/>
                  <a:gd name="T68" fmla="*/ 728 w 762"/>
                  <a:gd name="T69" fmla="*/ 536 h 1034"/>
                  <a:gd name="T70" fmla="*/ 733 w 762"/>
                  <a:gd name="T71" fmla="*/ 505 h 1034"/>
                  <a:gd name="T72" fmla="*/ 734 w 762"/>
                  <a:gd name="T73" fmla="*/ 489 h 1034"/>
                  <a:gd name="T74" fmla="*/ 743 w 762"/>
                  <a:gd name="T75" fmla="*/ 478 h 1034"/>
                  <a:gd name="T76" fmla="*/ 749 w 762"/>
                  <a:gd name="T77" fmla="*/ 465 h 1034"/>
                  <a:gd name="T78" fmla="*/ 754 w 762"/>
                  <a:gd name="T79" fmla="*/ 450 h 1034"/>
                  <a:gd name="T80" fmla="*/ 759 w 762"/>
                  <a:gd name="T81" fmla="*/ 420 h 1034"/>
                  <a:gd name="T82" fmla="*/ 761 w 762"/>
                  <a:gd name="T83" fmla="*/ 381 h 10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62" h="1034">
                    <a:moveTo>
                      <a:pt x="761" y="381"/>
                    </a:moveTo>
                    <a:lnTo>
                      <a:pt x="761" y="381"/>
                    </a:lnTo>
                    <a:lnTo>
                      <a:pt x="759" y="341"/>
                    </a:lnTo>
                    <a:lnTo>
                      <a:pt x="753" y="302"/>
                    </a:lnTo>
                    <a:lnTo>
                      <a:pt x="744" y="265"/>
                    </a:lnTo>
                    <a:lnTo>
                      <a:pt x="732" y="230"/>
                    </a:lnTo>
                    <a:lnTo>
                      <a:pt x="716" y="196"/>
                    </a:lnTo>
                    <a:lnTo>
                      <a:pt x="698" y="165"/>
                    </a:lnTo>
                    <a:lnTo>
                      <a:pt x="676" y="136"/>
                    </a:lnTo>
                    <a:lnTo>
                      <a:pt x="652" y="109"/>
                    </a:lnTo>
                    <a:lnTo>
                      <a:pt x="625" y="85"/>
                    </a:lnTo>
                    <a:lnTo>
                      <a:pt x="596" y="63"/>
                    </a:lnTo>
                    <a:lnTo>
                      <a:pt x="565" y="45"/>
                    </a:lnTo>
                    <a:lnTo>
                      <a:pt x="531" y="29"/>
                    </a:lnTo>
                    <a:lnTo>
                      <a:pt x="496" y="17"/>
                    </a:lnTo>
                    <a:lnTo>
                      <a:pt x="459" y="8"/>
                    </a:lnTo>
                    <a:lnTo>
                      <a:pt x="420" y="2"/>
                    </a:lnTo>
                    <a:lnTo>
                      <a:pt x="380" y="0"/>
                    </a:lnTo>
                    <a:lnTo>
                      <a:pt x="344" y="2"/>
                    </a:lnTo>
                    <a:lnTo>
                      <a:pt x="309" y="8"/>
                    </a:lnTo>
                    <a:lnTo>
                      <a:pt x="274" y="17"/>
                    </a:lnTo>
                    <a:lnTo>
                      <a:pt x="241" y="29"/>
                    </a:lnTo>
                    <a:lnTo>
                      <a:pt x="208" y="45"/>
                    </a:lnTo>
                    <a:lnTo>
                      <a:pt x="176" y="63"/>
                    </a:lnTo>
                    <a:lnTo>
                      <a:pt x="147" y="85"/>
                    </a:lnTo>
                    <a:lnTo>
                      <a:pt x="119" y="109"/>
                    </a:lnTo>
                    <a:lnTo>
                      <a:pt x="93" y="136"/>
                    </a:lnTo>
                    <a:lnTo>
                      <a:pt x="70" y="165"/>
                    </a:lnTo>
                    <a:lnTo>
                      <a:pt x="50" y="196"/>
                    </a:lnTo>
                    <a:lnTo>
                      <a:pt x="33" y="230"/>
                    </a:lnTo>
                    <a:lnTo>
                      <a:pt x="19" y="265"/>
                    </a:lnTo>
                    <a:lnTo>
                      <a:pt x="8" y="302"/>
                    </a:lnTo>
                    <a:lnTo>
                      <a:pt x="2" y="341"/>
                    </a:lnTo>
                    <a:lnTo>
                      <a:pt x="0" y="381"/>
                    </a:lnTo>
                    <a:lnTo>
                      <a:pt x="0" y="391"/>
                    </a:lnTo>
                    <a:lnTo>
                      <a:pt x="1" y="401"/>
                    </a:lnTo>
                    <a:lnTo>
                      <a:pt x="2" y="411"/>
                    </a:lnTo>
                    <a:lnTo>
                      <a:pt x="4" y="421"/>
                    </a:lnTo>
                    <a:lnTo>
                      <a:pt x="10" y="441"/>
                    </a:lnTo>
                    <a:lnTo>
                      <a:pt x="17" y="459"/>
                    </a:lnTo>
                    <a:lnTo>
                      <a:pt x="25" y="476"/>
                    </a:lnTo>
                    <a:lnTo>
                      <a:pt x="34" y="491"/>
                    </a:lnTo>
                    <a:lnTo>
                      <a:pt x="44" y="505"/>
                    </a:lnTo>
                    <a:lnTo>
                      <a:pt x="49" y="511"/>
                    </a:lnTo>
                    <a:lnTo>
                      <a:pt x="54" y="516"/>
                    </a:lnTo>
                    <a:lnTo>
                      <a:pt x="54" y="532"/>
                    </a:lnTo>
                    <a:lnTo>
                      <a:pt x="56" y="547"/>
                    </a:lnTo>
                    <a:lnTo>
                      <a:pt x="59" y="563"/>
                    </a:lnTo>
                    <a:lnTo>
                      <a:pt x="64" y="578"/>
                    </a:lnTo>
                    <a:lnTo>
                      <a:pt x="69" y="594"/>
                    </a:lnTo>
                    <a:lnTo>
                      <a:pt x="75" y="610"/>
                    </a:lnTo>
                    <a:lnTo>
                      <a:pt x="91" y="643"/>
                    </a:lnTo>
                    <a:lnTo>
                      <a:pt x="111" y="676"/>
                    </a:lnTo>
                    <a:lnTo>
                      <a:pt x="135" y="712"/>
                    </a:lnTo>
                    <a:lnTo>
                      <a:pt x="191" y="788"/>
                    </a:lnTo>
                    <a:lnTo>
                      <a:pt x="197" y="800"/>
                    </a:lnTo>
                    <a:lnTo>
                      <a:pt x="207" y="814"/>
                    </a:lnTo>
                    <a:lnTo>
                      <a:pt x="232" y="849"/>
                    </a:lnTo>
                    <a:lnTo>
                      <a:pt x="295" y="931"/>
                    </a:lnTo>
                    <a:lnTo>
                      <a:pt x="380" y="1033"/>
                    </a:lnTo>
                    <a:lnTo>
                      <a:pt x="468" y="931"/>
                    </a:lnTo>
                    <a:lnTo>
                      <a:pt x="541" y="849"/>
                    </a:lnTo>
                    <a:lnTo>
                      <a:pt x="598" y="788"/>
                    </a:lnTo>
                    <a:lnTo>
                      <a:pt x="654" y="696"/>
                    </a:lnTo>
                    <a:lnTo>
                      <a:pt x="677" y="656"/>
                    </a:lnTo>
                    <a:lnTo>
                      <a:pt x="696" y="619"/>
                    </a:lnTo>
                    <a:lnTo>
                      <a:pt x="712" y="584"/>
                    </a:lnTo>
                    <a:lnTo>
                      <a:pt x="719" y="568"/>
                    </a:lnTo>
                    <a:lnTo>
                      <a:pt x="724" y="552"/>
                    </a:lnTo>
                    <a:lnTo>
                      <a:pt x="728" y="536"/>
                    </a:lnTo>
                    <a:lnTo>
                      <a:pt x="731" y="520"/>
                    </a:lnTo>
                    <a:lnTo>
                      <a:pt x="733" y="505"/>
                    </a:lnTo>
                    <a:lnTo>
                      <a:pt x="734" y="489"/>
                    </a:lnTo>
                    <a:lnTo>
                      <a:pt x="734" y="489"/>
                    </a:lnTo>
                    <a:lnTo>
                      <a:pt x="738" y="484"/>
                    </a:lnTo>
                    <a:lnTo>
                      <a:pt x="743" y="478"/>
                    </a:lnTo>
                    <a:lnTo>
                      <a:pt x="746" y="472"/>
                    </a:lnTo>
                    <a:lnTo>
                      <a:pt x="749" y="465"/>
                    </a:lnTo>
                    <a:lnTo>
                      <a:pt x="752" y="458"/>
                    </a:lnTo>
                    <a:lnTo>
                      <a:pt x="754" y="450"/>
                    </a:lnTo>
                    <a:lnTo>
                      <a:pt x="757" y="435"/>
                    </a:lnTo>
                    <a:lnTo>
                      <a:pt x="759" y="420"/>
                    </a:lnTo>
                    <a:lnTo>
                      <a:pt x="760" y="406"/>
                    </a:lnTo>
                    <a:lnTo>
                      <a:pt x="761" y="381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9C9B9B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" name="Rechteck 4"/>
          <p:cNvSpPr/>
          <p:nvPr/>
        </p:nvSpPr>
        <p:spPr>
          <a:xfrm>
            <a:off x="4230400" y="3495049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1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155271" y="3990867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2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97" name="Rechteck 96"/>
          <p:cNvSpPr/>
          <p:nvPr/>
        </p:nvSpPr>
        <p:spPr>
          <a:xfrm>
            <a:off x="4739647" y="4224702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3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98" name="Rechteck 97"/>
          <p:cNvSpPr/>
          <p:nvPr/>
        </p:nvSpPr>
        <p:spPr>
          <a:xfrm>
            <a:off x="4792890" y="3680220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7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99" name="Rechteck 98"/>
          <p:cNvSpPr/>
          <p:nvPr/>
        </p:nvSpPr>
        <p:spPr>
          <a:xfrm>
            <a:off x="4567764" y="4484920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6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101" name="Rechteck 100"/>
          <p:cNvSpPr/>
          <p:nvPr/>
        </p:nvSpPr>
        <p:spPr>
          <a:xfrm>
            <a:off x="3010090" y="4709133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5</a:t>
            </a:r>
            <a:endParaRPr lang="de-DE" sz="1500">
              <a:solidFill>
                <a:schemeClr val="bg1"/>
              </a:solidFill>
            </a:endParaRPr>
          </a:p>
        </p:txBody>
      </p:sp>
      <p:grpSp>
        <p:nvGrpSpPr>
          <p:cNvPr id="102" name="Gruppierung 10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03" name="Rechteck 102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04" name="Textfeld 103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 dirty="0" smtClean="0">
                  <a:solidFill>
                    <a:schemeClr val="bg1"/>
                  </a:solidFill>
                </a:rPr>
                <a:t>m3</a:t>
              </a:r>
              <a:endParaRPr lang="de-D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6" name="Freeform 69"/>
          <p:cNvSpPr>
            <a:spLocks noChangeArrowheads="1"/>
          </p:cNvSpPr>
          <p:nvPr/>
        </p:nvSpPr>
        <p:spPr bwMode="auto">
          <a:xfrm>
            <a:off x="5394374" y="3433556"/>
            <a:ext cx="182672" cy="247457"/>
          </a:xfrm>
          <a:custGeom>
            <a:avLst/>
            <a:gdLst>
              <a:gd name="T0" fmla="*/ 761 w 762"/>
              <a:gd name="T1" fmla="*/ 381 h 1034"/>
              <a:gd name="T2" fmla="*/ 753 w 762"/>
              <a:gd name="T3" fmla="*/ 302 h 1034"/>
              <a:gd name="T4" fmla="*/ 732 w 762"/>
              <a:gd name="T5" fmla="*/ 230 h 1034"/>
              <a:gd name="T6" fmla="*/ 698 w 762"/>
              <a:gd name="T7" fmla="*/ 165 h 1034"/>
              <a:gd name="T8" fmla="*/ 652 w 762"/>
              <a:gd name="T9" fmla="*/ 109 h 1034"/>
              <a:gd name="T10" fmla="*/ 596 w 762"/>
              <a:gd name="T11" fmla="*/ 63 h 1034"/>
              <a:gd name="T12" fmla="*/ 531 w 762"/>
              <a:gd name="T13" fmla="*/ 29 h 1034"/>
              <a:gd name="T14" fmla="*/ 459 w 762"/>
              <a:gd name="T15" fmla="*/ 8 h 1034"/>
              <a:gd name="T16" fmla="*/ 380 w 762"/>
              <a:gd name="T17" fmla="*/ 0 h 1034"/>
              <a:gd name="T18" fmla="*/ 309 w 762"/>
              <a:gd name="T19" fmla="*/ 8 h 1034"/>
              <a:gd name="T20" fmla="*/ 241 w 762"/>
              <a:gd name="T21" fmla="*/ 29 h 1034"/>
              <a:gd name="T22" fmla="*/ 176 w 762"/>
              <a:gd name="T23" fmla="*/ 63 h 1034"/>
              <a:gd name="T24" fmla="*/ 119 w 762"/>
              <a:gd name="T25" fmla="*/ 109 h 1034"/>
              <a:gd name="T26" fmla="*/ 70 w 762"/>
              <a:gd name="T27" fmla="*/ 165 h 1034"/>
              <a:gd name="T28" fmla="*/ 33 w 762"/>
              <a:gd name="T29" fmla="*/ 230 h 1034"/>
              <a:gd name="T30" fmla="*/ 8 w 762"/>
              <a:gd name="T31" fmla="*/ 302 h 1034"/>
              <a:gd name="T32" fmla="*/ 0 w 762"/>
              <a:gd name="T33" fmla="*/ 381 h 1034"/>
              <a:gd name="T34" fmla="*/ 1 w 762"/>
              <a:gd name="T35" fmla="*/ 401 h 1034"/>
              <a:gd name="T36" fmla="*/ 4 w 762"/>
              <a:gd name="T37" fmla="*/ 421 h 1034"/>
              <a:gd name="T38" fmla="*/ 17 w 762"/>
              <a:gd name="T39" fmla="*/ 459 h 1034"/>
              <a:gd name="T40" fmla="*/ 34 w 762"/>
              <a:gd name="T41" fmla="*/ 491 h 1034"/>
              <a:gd name="T42" fmla="*/ 49 w 762"/>
              <a:gd name="T43" fmla="*/ 511 h 1034"/>
              <a:gd name="T44" fmla="*/ 54 w 762"/>
              <a:gd name="T45" fmla="*/ 532 h 1034"/>
              <a:gd name="T46" fmla="*/ 59 w 762"/>
              <a:gd name="T47" fmla="*/ 563 h 1034"/>
              <a:gd name="T48" fmla="*/ 69 w 762"/>
              <a:gd name="T49" fmla="*/ 594 h 1034"/>
              <a:gd name="T50" fmla="*/ 91 w 762"/>
              <a:gd name="T51" fmla="*/ 643 h 1034"/>
              <a:gd name="T52" fmla="*/ 135 w 762"/>
              <a:gd name="T53" fmla="*/ 712 h 1034"/>
              <a:gd name="T54" fmla="*/ 197 w 762"/>
              <a:gd name="T55" fmla="*/ 800 h 1034"/>
              <a:gd name="T56" fmla="*/ 232 w 762"/>
              <a:gd name="T57" fmla="*/ 849 h 1034"/>
              <a:gd name="T58" fmla="*/ 380 w 762"/>
              <a:gd name="T59" fmla="*/ 1033 h 1034"/>
              <a:gd name="T60" fmla="*/ 541 w 762"/>
              <a:gd name="T61" fmla="*/ 849 h 1034"/>
              <a:gd name="T62" fmla="*/ 654 w 762"/>
              <a:gd name="T63" fmla="*/ 696 h 1034"/>
              <a:gd name="T64" fmla="*/ 696 w 762"/>
              <a:gd name="T65" fmla="*/ 619 h 1034"/>
              <a:gd name="T66" fmla="*/ 719 w 762"/>
              <a:gd name="T67" fmla="*/ 568 h 1034"/>
              <a:gd name="T68" fmla="*/ 728 w 762"/>
              <a:gd name="T69" fmla="*/ 536 h 1034"/>
              <a:gd name="T70" fmla="*/ 733 w 762"/>
              <a:gd name="T71" fmla="*/ 505 h 1034"/>
              <a:gd name="T72" fmla="*/ 734 w 762"/>
              <a:gd name="T73" fmla="*/ 489 h 1034"/>
              <a:gd name="T74" fmla="*/ 743 w 762"/>
              <a:gd name="T75" fmla="*/ 478 h 1034"/>
              <a:gd name="T76" fmla="*/ 749 w 762"/>
              <a:gd name="T77" fmla="*/ 465 h 1034"/>
              <a:gd name="T78" fmla="*/ 754 w 762"/>
              <a:gd name="T79" fmla="*/ 450 h 1034"/>
              <a:gd name="T80" fmla="*/ 759 w 762"/>
              <a:gd name="T81" fmla="*/ 420 h 1034"/>
              <a:gd name="T82" fmla="*/ 761 w 762"/>
              <a:gd name="T83" fmla="*/ 381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1034">
                <a:moveTo>
                  <a:pt x="761" y="381"/>
                </a:moveTo>
                <a:lnTo>
                  <a:pt x="761" y="381"/>
                </a:lnTo>
                <a:lnTo>
                  <a:pt x="759" y="341"/>
                </a:lnTo>
                <a:lnTo>
                  <a:pt x="753" y="302"/>
                </a:lnTo>
                <a:lnTo>
                  <a:pt x="744" y="265"/>
                </a:lnTo>
                <a:lnTo>
                  <a:pt x="732" y="230"/>
                </a:lnTo>
                <a:lnTo>
                  <a:pt x="716" y="196"/>
                </a:lnTo>
                <a:lnTo>
                  <a:pt x="698" y="165"/>
                </a:lnTo>
                <a:lnTo>
                  <a:pt x="676" y="136"/>
                </a:lnTo>
                <a:lnTo>
                  <a:pt x="652" y="109"/>
                </a:lnTo>
                <a:lnTo>
                  <a:pt x="625" y="85"/>
                </a:lnTo>
                <a:lnTo>
                  <a:pt x="596" y="63"/>
                </a:lnTo>
                <a:lnTo>
                  <a:pt x="565" y="45"/>
                </a:lnTo>
                <a:lnTo>
                  <a:pt x="531" y="29"/>
                </a:lnTo>
                <a:lnTo>
                  <a:pt x="496" y="17"/>
                </a:lnTo>
                <a:lnTo>
                  <a:pt x="459" y="8"/>
                </a:lnTo>
                <a:lnTo>
                  <a:pt x="420" y="2"/>
                </a:lnTo>
                <a:lnTo>
                  <a:pt x="380" y="0"/>
                </a:lnTo>
                <a:lnTo>
                  <a:pt x="344" y="2"/>
                </a:lnTo>
                <a:lnTo>
                  <a:pt x="309" y="8"/>
                </a:lnTo>
                <a:lnTo>
                  <a:pt x="274" y="17"/>
                </a:lnTo>
                <a:lnTo>
                  <a:pt x="241" y="29"/>
                </a:lnTo>
                <a:lnTo>
                  <a:pt x="208" y="45"/>
                </a:lnTo>
                <a:lnTo>
                  <a:pt x="176" y="63"/>
                </a:lnTo>
                <a:lnTo>
                  <a:pt x="147" y="85"/>
                </a:lnTo>
                <a:lnTo>
                  <a:pt x="119" y="109"/>
                </a:lnTo>
                <a:lnTo>
                  <a:pt x="93" y="136"/>
                </a:lnTo>
                <a:lnTo>
                  <a:pt x="70" y="165"/>
                </a:lnTo>
                <a:lnTo>
                  <a:pt x="50" y="196"/>
                </a:lnTo>
                <a:lnTo>
                  <a:pt x="33" y="230"/>
                </a:lnTo>
                <a:lnTo>
                  <a:pt x="19" y="265"/>
                </a:lnTo>
                <a:lnTo>
                  <a:pt x="8" y="302"/>
                </a:lnTo>
                <a:lnTo>
                  <a:pt x="2" y="341"/>
                </a:lnTo>
                <a:lnTo>
                  <a:pt x="0" y="381"/>
                </a:lnTo>
                <a:lnTo>
                  <a:pt x="0" y="391"/>
                </a:lnTo>
                <a:lnTo>
                  <a:pt x="1" y="401"/>
                </a:lnTo>
                <a:lnTo>
                  <a:pt x="2" y="411"/>
                </a:lnTo>
                <a:lnTo>
                  <a:pt x="4" y="421"/>
                </a:lnTo>
                <a:lnTo>
                  <a:pt x="10" y="441"/>
                </a:lnTo>
                <a:lnTo>
                  <a:pt x="17" y="459"/>
                </a:lnTo>
                <a:lnTo>
                  <a:pt x="25" y="476"/>
                </a:lnTo>
                <a:lnTo>
                  <a:pt x="34" y="491"/>
                </a:lnTo>
                <a:lnTo>
                  <a:pt x="44" y="505"/>
                </a:lnTo>
                <a:lnTo>
                  <a:pt x="49" y="511"/>
                </a:lnTo>
                <a:lnTo>
                  <a:pt x="54" y="516"/>
                </a:lnTo>
                <a:lnTo>
                  <a:pt x="54" y="532"/>
                </a:lnTo>
                <a:lnTo>
                  <a:pt x="56" y="547"/>
                </a:lnTo>
                <a:lnTo>
                  <a:pt x="59" y="563"/>
                </a:lnTo>
                <a:lnTo>
                  <a:pt x="64" y="578"/>
                </a:lnTo>
                <a:lnTo>
                  <a:pt x="69" y="594"/>
                </a:lnTo>
                <a:lnTo>
                  <a:pt x="75" y="610"/>
                </a:lnTo>
                <a:lnTo>
                  <a:pt x="91" y="643"/>
                </a:lnTo>
                <a:lnTo>
                  <a:pt x="111" y="676"/>
                </a:lnTo>
                <a:lnTo>
                  <a:pt x="135" y="712"/>
                </a:lnTo>
                <a:lnTo>
                  <a:pt x="191" y="788"/>
                </a:lnTo>
                <a:lnTo>
                  <a:pt x="197" y="800"/>
                </a:lnTo>
                <a:lnTo>
                  <a:pt x="207" y="814"/>
                </a:lnTo>
                <a:lnTo>
                  <a:pt x="232" y="849"/>
                </a:lnTo>
                <a:lnTo>
                  <a:pt x="295" y="931"/>
                </a:lnTo>
                <a:lnTo>
                  <a:pt x="380" y="1033"/>
                </a:lnTo>
                <a:lnTo>
                  <a:pt x="468" y="931"/>
                </a:lnTo>
                <a:lnTo>
                  <a:pt x="541" y="849"/>
                </a:lnTo>
                <a:lnTo>
                  <a:pt x="598" y="788"/>
                </a:lnTo>
                <a:lnTo>
                  <a:pt x="654" y="696"/>
                </a:lnTo>
                <a:lnTo>
                  <a:pt x="677" y="656"/>
                </a:lnTo>
                <a:lnTo>
                  <a:pt x="696" y="619"/>
                </a:lnTo>
                <a:lnTo>
                  <a:pt x="712" y="584"/>
                </a:lnTo>
                <a:lnTo>
                  <a:pt x="719" y="568"/>
                </a:lnTo>
                <a:lnTo>
                  <a:pt x="724" y="552"/>
                </a:lnTo>
                <a:lnTo>
                  <a:pt x="728" y="536"/>
                </a:lnTo>
                <a:lnTo>
                  <a:pt x="731" y="520"/>
                </a:lnTo>
                <a:lnTo>
                  <a:pt x="733" y="505"/>
                </a:lnTo>
                <a:lnTo>
                  <a:pt x="734" y="489"/>
                </a:lnTo>
                <a:lnTo>
                  <a:pt x="734" y="489"/>
                </a:lnTo>
                <a:lnTo>
                  <a:pt x="738" y="484"/>
                </a:lnTo>
                <a:lnTo>
                  <a:pt x="743" y="478"/>
                </a:lnTo>
                <a:lnTo>
                  <a:pt x="746" y="472"/>
                </a:lnTo>
                <a:lnTo>
                  <a:pt x="749" y="465"/>
                </a:lnTo>
                <a:lnTo>
                  <a:pt x="752" y="458"/>
                </a:lnTo>
                <a:lnTo>
                  <a:pt x="754" y="450"/>
                </a:lnTo>
                <a:lnTo>
                  <a:pt x="757" y="435"/>
                </a:lnTo>
                <a:lnTo>
                  <a:pt x="759" y="420"/>
                </a:lnTo>
                <a:lnTo>
                  <a:pt x="760" y="406"/>
                </a:lnTo>
                <a:lnTo>
                  <a:pt x="761" y="381"/>
                </a:lnTo>
              </a:path>
            </a:pathLst>
          </a:custGeom>
          <a:solidFill>
            <a:srgbClr val="253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C9B9B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7" name="Freeform 69"/>
          <p:cNvSpPr>
            <a:spLocks noChangeArrowheads="1"/>
          </p:cNvSpPr>
          <p:nvPr/>
        </p:nvSpPr>
        <p:spPr bwMode="auto">
          <a:xfrm>
            <a:off x="4816285" y="3451580"/>
            <a:ext cx="182672" cy="247457"/>
          </a:xfrm>
          <a:custGeom>
            <a:avLst/>
            <a:gdLst>
              <a:gd name="T0" fmla="*/ 761 w 762"/>
              <a:gd name="T1" fmla="*/ 381 h 1034"/>
              <a:gd name="T2" fmla="*/ 753 w 762"/>
              <a:gd name="T3" fmla="*/ 302 h 1034"/>
              <a:gd name="T4" fmla="*/ 732 w 762"/>
              <a:gd name="T5" fmla="*/ 230 h 1034"/>
              <a:gd name="T6" fmla="*/ 698 w 762"/>
              <a:gd name="T7" fmla="*/ 165 h 1034"/>
              <a:gd name="T8" fmla="*/ 652 w 762"/>
              <a:gd name="T9" fmla="*/ 109 h 1034"/>
              <a:gd name="T10" fmla="*/ 596 w 762"/>
              <a:gd name="T11" fmla="*/ 63 h 1034"/>
              <a:gd name="T12" fmla="*/ 531 w 762"/>
              <a:gd name="T13" fmla="*/ 29 h 1034"/>
              <a:gd name="T14" fmla="*/ 459 w 762"/>
              <a:gd name="T15" fmla="*/ 8 h 1034"/>
              <a:gd name="T16" fmla="*/ 380 w 762"/>
              <a:gd name="T17" fmla="*/ 0 h 1034"/>
              <a:gd name="T18" fmla="*/ 309 w 762"/>
              <a:gd name="T19" fmla="*/ 8 h 1034"/>
              <a:gd name="T20" fmla="*/ 241 w 762"/>
              <a:gd name="T21" fmla="*/ 29 h 1034"/>
              <a:gd name="T22" fmla="*/ 176 w 762"/>
              <a:gd name="T23" fmla="*/ 63 h 1034"/>
              <a:gd name="T24" fmla="*/ 119 w 762"/>
              <a:gd name="T25" fmla="*/ 109 h 1034"/>
              <a:gd name="T26" fmla="*/ 70 w 762"/>
              <a:gd name="T27" fmla="*/ 165 h 1034"/>
              <a:gd name="T28" fmla="*/ 33 w 762"/>
              <a:gd name="T29" fmla="*/ 230 h 1034"/>
              <a:gd name="T30" fmla="*/ 8 w 762"/>
              <a:gd name="T31" fmla="*/ 302 h 1034"/>
              <a:gd name="T32" fmla="*/ 0 w 762"/>
              <a:gd name="T33" fmla="*/ 381 h 1034"/>
              <a:gd name="T34" fmla="*/ 1 w 762"/>
              <a:gd name="T35" fmla="*/ 401 h 1034"/>
              <a:gd name="T36" fmla="*/ 4 w 762"/>
              <a:gd name="T37" fmla="*/ 421 h 1034"/>
              <a:gd name="T38" fmla="*/ 17 w 762"/>
              <a:gd name="T39" fmla="*/ 459 h 1034"/>
              <a:gd name="T40" fmla="*/ 34 w 762"/>
              <a:gd name="T41" fmla="*/ 491 h 1034"/>
              <a:gd name="T42" fmla="*/ 49 w 762"/>
              <a:gd name="T43" fmla="*/ 511 h 1034"/>
              <a:gd name="T44" fmla="*/ 54 w 762"/>
              <a:gd name="T45" fmla="*/ 532 h 1034"/>
              <a:gd name="T46" fmla="*/ 59 w 762"/>
              <a:gd name="T47" fmla="*/ 563 h 1034"/>
              <a:gd name="T48" fmla="*/ 69 w 762"/>
              <a:gd name="T49" fmla="*/ 594 h 1034"/>
              <a:gd name="T50" fmla="*/ 91 w 762"/>
              <a:gd name="T51" fmla="*/ 643 h 1034"/>
              <a:gd name="T52" fmla="*/ 135 w 762"/>
              <a:gd name="T53" fmla="*/ 712 h 1034"/>
              <a:gd name="T54" fmla="*/ 197 w 762"/>
              <a:gd name="T55" fmla="*/ 800 h 1034"/>
              <a:gd name="T56" fmla="*/ 232 w 762"/>
              <a:gd name="T57" fmla="*/ 849 h 1034"/>
              <a:gd name="T58" fmla="*/ 380 w 762"/>
              <a:gd name="T59" fmla="*/ 1033 h 1034"/>
              <a:gd name="T60" fmla="*/ 541 w 762"/>
              <a:gd name="T61" fmla="*/ 849 h 1034"/>
              <a:gd name="T62" fmla="*/ 654 w 762"/>
              <a:gd name="T63" fmla="*/ 696 h 1034"/>
              <a:gd name="T64" fmla="*/ 696 w 762"/>
              <a:gd name="T65" fmla="*/ 619 h 1034"/>
              <a:gd name="T66" fmla="*/ 719 w 762"/>
              <a:gd name="T67" fmla="*/ 568 h 1034"/>
              <a:gd name="T68" fmla="*/ 728 w 762"/>
              <a:gd name="T69" fmla="*/ 536 h 1034"/>
              <a:gd name="T70" fmla="*/ 733 w 762"/>
              <a:gd name="T71" fmla="*/ 505 h 1034"/>
              <a:gd name="T72" fmla="*/ 734 w 762"/>
              <a:gd name="T73" fmla="*/ 489 h 1034"/>
              <a:gd name="T74" fmla="*/ 743 w 762"/>
              <a:gd name="T75" fmla="*/ 478 h 1034"/>
              <a:gd name="T76" fmla="*/ 749 w 762"/>
              <a:gd name="T77" fmla="*/ 465 h 1034"/>
              <a:gd name="T78" fmla="*/ 754 w 762"/>
              <a:gd name="T79" fmla="*/ 450 h 1034"/>
              <a:gd name="T80" fmla="*/ 759 w 762"/>
              <a:gd name="T81" fmla="*/ 420 h 1034"/>
              <a:gd name="T82" fmla="*/ 761 w 762"/>
              <a:gd name="T83" fmla="*/ 381 h 10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62" h="1034">
                <a:moveTo>
                  <a:pt x="761" y="381"/>
                </a:moveTo>
                <a:lnTo>
                  <a:pt x="761" y="381"/>
                </a:lnTo>
                <a:lnTo>
                  <a:pt x="759" y="341"/>
                </a:lnTo>
                <a:lnTo>
                  <a:pt x="753" y="302"/>
                </a:lnTo>
                <a:lnTo>
                  <a:pt x="744" y="265"/>
                </a:lnTo>
                <a:lnTo>
                  <a:pt x="732" y="230"/>
                </a:lnTo>
                <a:lnTo>
                  <a:pt x="716" y="196"/>
                </a:lnTo>
                <a:lnTo>
                  <a:pt x="698" y="165"/>
                </a:lnTo>
                <a:lnTo>
                  <a:pt x="676" y="136"/>
                </a:lnTo>
                <a:lnTo>
                  <a:pt x="652" y="109"/>
                </a:lnTo>
                <a:lnTo>
                  <a:pt x="625" y="85"/>
                </a:lnTo>
                <a:lnTo>
                  <a:pt x="596" y="63"/>
                </a:lnTo>
                <a:lnTo>
                  <a:pt x="565" y="45"/>
                </a:lnTo>
                <a:lnTo>
                  <a:pt x="531" y="29"/>
                </a:lnTo>
                <a:lnTo>
                  <a:pt x="496" y="17"/>
                </a:lnTo>
                <a:lnTo>
                  <a:pt x="459" y="8"/>
                </a:lnTo>
                <a:lnTo>
                  <a:pt x="420" y="2"/>
                </a:lnTo>
                <a:lnTo>
                  <a:pt x="380" y="0"/>
                </a:lnTo>
                <a:lnTo>
                  <a:pt x="344" y="2"/>
                </a:lnTo>
                <a:lnTo>
                  <a:pt x="309" y="8"/>
                </a:lnTo>
                <a:lnTo>
                  <a:pt x="274" y="17"/>
                </a:lnTo>
                <a:lnTo>
                  <a:pt x="241" y="29"/>
                </a:lnTo>
                <a:lnTo>
                  <a:pt x="208" y="45"/>
                </a:lnTo>
                <a:lnTo>
                  <a:pt x="176" y="63"/>
                </a:lnTo>
                <a:lnTo>
                  <a:pt x="147" y="85"/>
                </a:lnTo>
                <a:lnTo>
                  <a:pt x="119" y="109"/>
                </a:lnTo>
                <a:lnTo>
                  <a:pt x="93" y="136"/>
                </a:lnTo>
                <a:lnTo>
                  <a:pt x="70" y="165"/>
                </a:lnTo>
                <a:lnTo>
                  <a:pt x="50" y="196"/>
                </a:lnTo>
                <a:lnTo>
                  <a:pt x="33" y="230"/>
                </a:lnTo>
                <a:lnTo>
                  <a:pt x="19" y="265"/>
                </a:lnTo>
                <a:lnTo>
                  <a:pt x="8" y="302"/>
                </a:lnTo>
                <a:lnTo>
                  <a:pt x="2" y="341"/>
                </a:lnTo>
                <a:lnTo>
                  <a:pt x="0" y="381"/>
                </a:lnTo>
                <a:lnTo>
                  <a:pt x="0" y="391"/>
                </a:lnTo>
                <a:lnTo>
                  <a:pt x="1" y="401"/>
                </a:lnTo>
                <a:lnTo>
                  <a:pt x="2" y="411"/>
                </a:lnTo>
                <a:lnTo>
                  <a:pt x="4" y="421"/>
                </a:lnTo>
                <a:lnTo>
                  <a:pt x="10" y="441"/>
                </a:lnTo>
                <a:lnTo>
                  <a:pt x="17" y="459"/>
                </a:lnTo>
                <a:lnTo>
                  <a:pt x="25" y="476"/>
                </a:lnTo>
                <a:lnTo>
                  <a:pt x="34" y="491"/>
                </a:lnTo>
                <a:lnTo>
                  <a:pt x="44" y="505"/>
                </a:lnTo>
                <a:lnTo>
                  <a:pt x="49" y="511"/>
                </a:lnTo>
                <a:lnTo>
                  <a:pt x="54" y="516"/>
                </a:lnTo>
                <a:lnTo>
                  <a:pt x="54" y="532"/>
                </a:lnTo>
                <a:lnTo>
                  <a:pt x="56" y="547"/>
                </a:lnTo>
                <a:lnTo>
                  <a:pt x="59" y="563"/>
                </a:lnTo>
                <a:lnTo>
                  <a:pt x="64" y="578"/>
                </a:lnTo>
                <a:lnTo>
                  <a:pt x="69" y="594"/>
                </a:lnTo>
                <a:lnTo>
                  <a:pt x="75" y="610"/>
                </a:lnTo>
                <a:lnTo>
                  <a:pt x="91" y="643"/>
                </a:lnTo>
                <a:lnTo>
                  <a:pt x="111" y="676"/>
                </a:lnTo>
                <a:lnTo>
                  <a:pt x="135" y="712"/>
                </a:lnTo>
                <a:lnTo>
                  <a:pt x="191" y="788"/>
                </a:lnTo>
                <a:lnTo>
                  <a:pt x="197" y="800"/>
                </a:lnTo>
                <a:lnTo>
                  <a:pt x="207" y="814"/>
                </a:lnTo>
                <a:lnTo>
                  <a:pt x="232" y="849"/>
                </a:lnTo>
                <a:lnTo>
                  <a:pt x="295" y="931"/>
                </a:lnTo>
                <a:lnTo>
                  <a:pt x="380" y="1033"/>
                </a:lnTo>
                <a:lnTo>
                  <a:pt x="468" y="931"/>
                </a:lnTo>
                <a:lnTo>
                  <a:pt x="541" y="849"/>
                </a:lnTo>
                <a:lnTo>
                  <a:pt x="598" y="788"/>
                </a:lnTo>
                <a:lnTo>
                  <a:pt x="654" y="696"/>
                </a:lnTo>
                <a:lnTo>
                  <a:pt x="677" y="656"/>
                </a:lnTo>
                <a:lnTo>
                  <a:pt x="696" y="619"/>
                </a:lnTo>
                <a:lnTo>
                  <a:pt x="712" y="584"/>
                </a:lnTo>
                <a:lnTo>
                  <a:pt x="719" y="568"/>
                </a:lnTo>
                <a:lnTo>
                  <a:pt x="724" y="552"/>
                </a:lnTo>
                <a:lnTo>
                  <a:pt x="728" y="536"/>
                </a:lnTo>
                <a:lnTo>
                  <a:pt x="731" y="520"/>
                </a:lnTo>
                <a:lnTo>
                  <a:pt x="733" y="505"/>
                </a:lnTo>
                <a:lnTo>
                  <a:pt x="734" y="489"/>
                </a:lnTo>
                <a:lnTo>
                  <a:pt x="734" y="489"/>
                </a:lnTo>
                <a:lnTo>
                  <a:pt x="738" y="484"/>
                </a:lnTo>
                <a:lnTo>
                  <a:pt x="743" y="478"/>
                </a:lnTo>
                <a:lnTo>
                  <a:pt x="746" y="472"/>
                </a:lnTo>
                <a:lnTo>
                  <a:pt x="749" y="465"/>
                </a:lnTo>
                <a:lnTo>
                  <a:pt x="752" y="458"/>
                </a:lnTo>
                <a:lnTo>
                  <a:pt x="754" y="450"/>
                </a:lnTo>
                <a:lnTo>
                  <a:pt x="757" y="435"/>
                </a:lnTo>
                <a:lnTo>
                  <a:pt x="759" y="420"/>
                </a:lnTo>
                <a:lnTo>
                  <a:pt x="760" y="406"/>
                </a:lnTo>
                <a:lnTo>
                  <a:pt x="761" y="381"/>
                </a:lnTo>
              </a:path>
            </a:pathLst>
          </a:custGeom>
          <a:solidFill>
            <a:srgbClr val="253F6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9C9B9B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5350043" y="3357055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4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109" name="Rechteck 108"/>
          <p:cNvSpPr/>
          <p:nvPr/>
        </p:nvSpPr>
        <p:spPr>
          <a:xfrm>
            <a:off x="4775956" y="3382456"/>
            <a:ext cx="28216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500" b="1">
                <a:solidFill>
                  <a:schemeClr val="bg1"/>
                </a:solidFill>
              </a:rPr>
              <a:t>8</a:t>
            </a:r>
            <a:endParaRPr lang="de-DE" sz="1500">
              <a:solidFill>
                <a:schemeClr val="bg1"/>
              </a:solidFill>
            </a:endParaRPr>
          </a:p>
        </p:txBody>
      </p:sp>
      <p:sp>
        <p:nvSpPr>
          <p:cNvPr id="110" name="Rechteck 109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Graphic: EUROfusion, Reinald Fenke, CC BY 4.0, www.euro-fusion.org </a:t>
            </a:r>
          </a:p>
        </p:txBody>
      </p:sp>
    </p:spTree>
    <p:extLst>
      <p:ext uri="{BB962C8B-B14F-4D97-AF65-F5344CB8AC3E}">
        <p14:creationId xmlns:p14="http://schemas.microsoft.com/office/powerpoint/2010/main" val="94888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rgbClr val="BFBF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Bild 1" descr="IPP_Wendelstein-7-X_2_200c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9" y="797003"/>
            <a:ext cx="9144000" cy="5682996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5097999" y="900000"/>
            <a:ext cx="3154945" cy="5580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79458" y="1008063"/>
            <a:ext cx="2788934" cy="29649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STELLARATOR</a:t>
            </a:r>
            <a:r>
              <a:rPr lang="de-DE" sz="2800"/>
              <a:t> </a:t>
            </a:r>
          </a:p>
          <a:p>
            <a:endParaRPr lang="de-DE" sz="20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 sz="2000">
                <a:solidFill>
                  <a:schemeClr val="tx1">
                    <a:lumMod val="65000"/>
                    <a:lumOff val="35000"/>
                  </a:schemeClr>
                </a:solidFill>
              </a:rPr>
              <a:t>Alternative magnetic fusion concept that might be suitable for a power plant. Dates from the 1950s. Similar to tokamak but with helical magnetic field generated by twisted coils. Promises steady state operation</a:t>
            </a: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21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6" name="Rechteck 1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m3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Image: Max Planck institute for Plasmaphysics,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315266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900000"/>
            <a:ext cx="9144000" cy="558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Testbi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99"/>
            <a:ext cx="9156558" cy="5564668"/>
          </a:xfrm>
          <a:prstGeom prst="rect">
            <a:avLst/>
          </a:prstGeom>
        </p:spPr>
      </p:pic>
      <p:sp>
        <p:nvSpPr>
          <p:cNvPr id="50" name="Rechteck 49"/>
          <p:cNvSpPr/>
          <p:nvPr/>
        </p:nvSpPr>
        <p:spPr>
          <a:xfrm>
            <a:off x="5097999" y="900000"/>
            <a:ext cx="3154945" cy="5580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/>
              <a:t>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9704111" y="8944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 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279458" y="1008063"/>
            <a:ext cx="2788934" cy="13203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2800">
                <a:solidFill>
                  <a:schemeClr val="tx1">
                    <a:lumMod val="65000"/>
                    <a:lumOff val="35000"/>
                  </a:schemeClr>
                </a:solidFill>
              </a:rPr>
              <a:t>WENDELSTEIN 7-X </a:t>
            </a:r>
          </a:p>
          <a:p>
            <a:endParaRPr lang="de-DE" sz="140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de-DE">
                <a:solidFill>
                  <a:schemeClr val="tx1">
                    <a:lumMod val="65000"/>
                    <a:lumOff val="35000"/>
                  </a:schemeClr>
                </a:solidFill>
              </a:rPr>
              <a:t>New stellarator in Greifswald, Germany. Operating from 2015.</a:t>
            </a:r>
          </a:p>
        </p:txBody>
      </p:sp>
      <p:sp>
        <p:nvSpPr>
          <p:cNvPr id="11" name="Rechteck 10"/>
          <p:cNvSpPr/>
          <p:nvPr/>
        </p:nvSpPr>
        <p:spPr>
          <a:xfrm>
            <a:off x="8737904" y="6095335"/>
            <a:ext cx="4186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>
                <a:solidFill>
                  <a:schemeClr val="bg1"/>
                </a:solidFill>
              </a:rPr>
              <a:t>22</a:t>
            </a:r>
          </a:p>
        </p:txBody>
      </p:sp>
      <p:grpSp>
        <p:nvGrpSpPr>
          <p:cNvPr id="12" name="Gruppierung 11"/>
          <p:cNvGrpSpPr/>
          <p:nvPr/>
        </p:nvGrpSpPr>
        <p:grpSpPr>
          <a:xfrm>
            <a:off x="8252944" y="0"/>
            <a:ext cx="900000" cy="899999"/>
            <a:chOff x="8252944" y="0"/>
            <a:chExt cx="900000" cy="899999"/>
          </a:xfrm>
          <a:solidFill>
            <a:srgbClr val="253F61"/>
          </a:solidFill>
        </p:grpSpPr>
        <p:sp>
          <p:nvSpPr>
            <p:cNvPr id="16" name="Rechteck 15"/>
            <p:cNvSpPr/>
            <p:nvPr/>
          </p:nvSpPr>
          <p:spPr>
            <a:xfrm>
              <a:off x="8252944" y="0"/>
              <a:ext cx="900000" cy="89999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/>
                <a:t>   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8252944" y="169668"/>
              <a:ext cx="891056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400">
                  <a:solidFill>
                    <a:schemeClr val="bg1"/>
                  </a:solidFill>
                </a:rPr>
                <a:t>m3</a:t>
              </a:r>
            </a:p>
          </p:txBody>
        </p:sp>
      </p:grpSp>
      <p:sp>
        <p:nvSpPr>
          <p:cNvPr id="13" name="Rechteck 12"/>
          <p:cNvSpPr/>
          <p:nvPr/>
        </p:nvSpPr>
        <p:spPr>
          <a:xfrm>
            <a:off x="2159000" y="6494502"/>
            <a:ext cx="699755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900">
                <a:solidFill>
                  <a:srgbClr val="595959"/>
                </a:solidFill>
              </a:rPr>
              <a:t>Image (modified): Max Planck institute for Plasmaphysics, www.ipp.mpg.de</a:t>
            </a:r>
          </a:p>
        </p:txBody>
      </p:sp>
    </p:spTree>
    <p:extLst>
      <p:ext uri="{BB962C8B-B14F-4D97-AF65-F5344CB8AC3E}">
        <p14:creationId xmlns:p14="http://schemas.microsoft.com/office/powerpoint/2010/main" val="97074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On-screen Show (4:3)</PresentationFormat>
  <Paragraphs>89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Kidambi Misha</dc:creator>
  <cp:lastModifiedBy>Kidambi Misha</cp:lastModifiedBy>
  <cp:revision>3</cp:revision>
  <dcterms:created xsi:type="dcterms:W3CDTF">2006-08-16T00:00:00Z</dcterms:created>
  <dcterms:modified xsi:type="dcterms:W3CDTF">2016-10-28T09:02:56Z</dcterms:modified>
</cp:coreProperties>
</file>