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9FCC6-2E0F-4587-9E6D-FE44B4BF51E7}" type="datetimeFigureOut">
              <a:rPr lang="en-GB" smtClean="0"/>
              <a:t>11.11.16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B3979-951C-47FE-A551-0CC17E1DE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ung 1"/>
          <p:cNvGrpSpPr/>
          <p:nvPr/>
        </p:nvGrpSpPr>
        <p:grpSpPr>
          <a:xfrm>
            <a:off x="2895600" y="1922462"/>
            <a:ext cx="3404592" cy="3397450"/>
            <a:chOff x="2895600" y="1922462"/>
            <a:chExt cx="3404592" cy="3397450"/>
          </a:xfrm>
        </p:grpSpPr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2895600" y="1922462"/>
              <a:ext cx="3404592" cy="3397450"/>
            </a:xfrm>
            <a:custGeom>
              <a:avLst/>
              <a:gdLst>
                <a:gd name="T0" fmla="*/ 6623 w 14719"/>
                <a:gd name="T1" fmla="*/ 14648 h 14687"/>
                <a:gd name="T2" fmla="*/ 4509 w 14719"/>
                <a:gd name="T3" fmla="*/ 14110 h 14687"/>
                <a:gd name="T4" fmla="*/ 2688 w 14719"/>
                <a:gd name="T5" fmla="*/ 13011 h 14687"/>
                <a:gd name="T6" fmla="*/ 1262 w 14719"/>
                <a:gd name="T7" fmla="*/ 11452 h 14687"/>
                <a:gd name="T8" fmla="*/ 333 w 14719"/>
                <a:gd name="T9" fmla="*/ 9529 h 14687"/>
                <a:gd name="T10" fmla="*/ 0 w 14719"/>
                <a:gd name="T11" fmla="*/ 7344 h 14687"/>
                <a:gd name="T12" fmla="*/ 333 w 14719"/>
                <a:gd name="T13" fmla="*/ 5157 h 14687"/>
                <a:gd name="T14" fmla="*/ 1262 w 14719"/>
                <a:gd name="T15" fmla="*/ 3235 h 14687"/>
                <a:gd name="T16" fmla="*/ 2688 w 14719"/>
                <a:gd name="T17" fmla="*/ 1675 h 14687"/>
                <a:gd name="T18" fmla="*/ 4509 w 14719"/>
                <a:gd name="T19" fmla="*/ 576 h 14687"/>
                <a:gd name="T20" fmla="*/ 6623 w 14719"/>
                <a:gd name="T21" fmla="*/ 38 h 14687"/>
                <a:gd name="T22" fmla="*/ 8857 w 14719"/>
                <a:gd name="T23" fmla="*/ 149 h 14687"/>
                <a:gd name="T24" fmla="*/ 10878 w 14719"/>
                <a:gd name="T25" fmla="*/ 885 h 14687"/>
                <a:gd name="T26" fmla="*/ 12570 w 14719"/>
                <a:gd name="T27" fmla="*/ 2148 h 14687"/>
                <a:gd name="T28" fmla="*/ 13833 w 14719"/>
                <a:gd name="T29" fmla="*/ 3840 h 14687"/>
                <a:gd name="T30" fmla="*/ 14569 w 14719"/>
                <a:gd name="T31" fmla="*/ 5862 h 14687"/>
                <a:gd name="T32" fmla="*/ 14680 w 14719"/>
                <a:gd name="T33" fmla="*/ 8095 h 14687"/>
                <a:gd name="T34" fmla="*/ 14142 w 14719"/>
                <a:gd name="T35" fmla="*/ 10204 h 14687"/>
                <a:gd name="T36" fmla="*/ 13043 w 14719"/>
                <a:gd name="T37" fmla="*/ 12017 h 14687"/>
                <a:gd name="T38" fmla="*/ 11484 w 14719"/>
                <a:gd name="T39" fmla="*/ 13434 h 14687"/>
                <a:gd name="T40" fmla="*/ 9561 w 14719"/>
                <a:gd name="T41" fmla="*/ 14356 h 14687"/>
                <a:gd name="T42" fmla="*/ 7375 w 14719"/>
                <a:gd name="T43" fmla="*/ 14686 h 14687"/>
                <a:gd name="T44" fmla="*/ 6664 w 14719"/>
                <a:gd name="T45" fmla="*/ 442 h 14687"/>
                <a:gd name="T46" fmla="*/ 4670 w 14719"/>
                <a:gd name="T47" fmla="*/ 954 h 14687"/>
                <a:gd name="T48" fmla="*/ 2958 w 14719"/>
                <a:gd name="T49" fmla="*/ 1996 h 14687"/>
                <a:gd name="T50" fmla="*/ 1620 w 14719"/>
                <a:gd name="T51" fmla="*/ 3473 h 14687"/>
                <a:gd name="T52" fmla="*/ 749 w 14719"/>
                <a:gd name="T53" fmla="*/ 5287 h 14687"/>
                <a:gd name="T54" fmla="*/ 438 w 14719"/>
                <a:gd name="T55" fmla="*/ 7344 h 14687"/>
                <a:gd name="T56" fmla="*/ 749 w 14719"/>
                <a:gd name="T57" fmla="*/ 9399 h 14687"/>
                <a:gd name="T58" fmla="*/ 1620 w 14719"/>
                <a:gd name="T59" fmla="*/ 11213 h 14687"/>
                <a:gd name="T60" fmla="*/ 2958 w 14719"/>
                <a:gd name="T61" fmla="*/ 12690 h 14687"/>
                <a:gd name="T62" fmla="*/ 4670 w 14719"/>
                <a:gd name="T63" fmla="*/ 13732 h 14687"/>
                <a:gd name="T64" fmla="*/ 6664 w 14719"/>
                <a:gd name="T65" fmla="*/ 14244 h 14687"/>
                <a:gd name="T66" fmla="*/ 8768 w 14719"/>
                <a:gd name="T67" fmla="*/ 14138 h 14687"/>
                <a:gd name="T68" fmla="*/ 10673 w 14719"/>
                <a:gd name="T69" fmla="*/ 13439 h 14687"/>
                <a:gd name="T70" fmla="*/ 12273 w 14719"/>
                <a:gd name="T71" fmla="*/ 12241 h 14687"/>
                <a:gd name="T72" fmla="*/ 13471 w 14719"/>
                <a:gd name="T73" fmla="*/ 10641 h 14687"/>
                <a:gd name="T74" fmla="*/ 14170 w 14719"/>
                <a:gd name="T75" fmla="*/ 8736 h 14687"/>
                <a:gd name="T76" fmla="*/ 14276 w 14719"/>
                <a:gd name="T77" fmla="*/ 6637 h 14687"/>
                <a:gd name="T78" fmla="*/ 13764 w 14719"/>
                <a:gd name="T79" fmla="*/ 4651 h 14687"/>
                <a:gd name="T80" fmla="*/ 12722 w 14719"/>
                <a:gd name="T81" fmla="*/ 2938 h 14687"/>
                <a:gd name="T82" fmla="*/ 11245 w 14719"/>
                <a:gd name="T83" fmla="*/ 1596 h 14687"/>
                <a:gd name="T84" fmla="*/ 9431 w 14719"/>
                <a:gd name="T85" fmla="*/ 719 h 14687"/>
                <a:gd name="T86" fmla="*/ 7375 w 14719"/>
                <a:gd name="T87" fmla="*/ 406 h 14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19" h="14687">
                  <a:moveTo>
                    <a:pt x="7375" y="14686"/>
                  </a:moveTo>
                  <a:lnTo>
                    <a:pt x="7375" y="14686"/>
                  </a:lnTo>
                  <a:lnTo>
                    <a:pt x="6623" y="14648"/>
                  </a:lnTo>
                  <a:lnTo>
                    <a:pt x="5892" y="14537"/>
                  </a:lnTo>
                  <a:lnTo>
                    <a:pt x="5186" y="14356"/>
                  </a:lnTo>
                  <a:lnTo>
                    <a:pt x="4509" y="14110"/>
                  </a:lnTo>
                  <a:lnTo>
                    <a:pt x="3865" y="13801"/>
                  </a:lnTo>
                  <a:lnTo>
                    <a:pt x="3256" y="13434"/>
                  </a:lnTo>
                  <a:lnTo>
                    <a:pt x="2688" y="13011"/>
                  </a:lnTo>
                  <a:lnTo>
                    <a:pt x="2164" y="12538"/>
                  </a:lnTo>
                  <a:lnTo>
                    <a:pt x="1688" y="12017"/>
                  </a:lnTo>
                  <a:lnTo>
                    <a:pt x="1262" y="11452"/>
                  </a:lnTo>
                  <a:lnTo>
                    <a:pt x="892" y="10846"/>
                  </a:lnTo>
                  <a:lnTo>
                    <a:pt x="581" y="10204"/>
                  </a:lnTo>
                  <a:lnTo>
                    <a:pt x="333" y="9529"/>
                  </a:lnTo>
                  <a:lnTo>
                    <a:pt x="150" y="8825"/>
                  </a:lnTo>
                  <a:lnTo>
                    <a:pt x="38" y="8095"/>
                  </a:lnTo>
                  <a:lnTo>
                    <a:pt x="0" y="7344"/>
                  </a:lnTo>
                  <a:lnTo>
                    <a:pt x="38" y="6592"/>
                  </a:lnTo>
                  <a:lnTo>
                    <a:pt x="150" y="5862"/>
                  </a:lnTo>
                  <a:lnTo>
                    <a:pt x="333" y="5157"/>
                  </a:lnTo>
                  <a:lnTo>
                    <a:pt x="581" y="4482"/>
                  </a:lnTo>
                  <a:lnTo>
                    <a:pt x="892" y="3840"/>
                  </a:lnTo>
                  <a:lnTo>
                    <a:pt x="1262" y="3235"/>
                  </a:lnTo>
                  <a:lnTo>
                    <a:pt x="1688" y="2669"/>
                  </a:lnTo>
                  <a:lnTo>
                    <a:pt x="2164" y="2148"/>
                  </a:lnTo>
                  <a:lnTo>
                    <a:pt x="2688" y="1675"/>
                  </a:lnTo>
                  <a:lnTo>
                    <a:pt x="3256" y="1252"/>
                  </a:lnTo>
                  <a:lnTo>
                    <a:pt x="3865" y="885"/>
                  </a:lnTo>
                  <a:lnTo>
                    <a:pt x="4509" y="576"/>
                  </a:lnTo>
                  <a:lnTo>
                    <a:pt x="5186" y="330"/>
                  </a:lnTo>
                  <a:lnTo>
                    <a:pt x="5892" y="149"/>
                  </a:lnTo>
                  <a:lnTo>
                    <a:pt x="6623" y="38"/>
                  </a:lnTo>
                  <a:lnTo>
                    <a:pt x="7375" y="0"/>
                  </a:lnTo>
                  <a:lnTo>
                    <a:pt x="8127" y="38"/>
                  </a:lnTo>
                  <a:lnTo>
                    <a:pt x="8857" y="149"/>
                  </a:lnTo>
                  <a:lnTo>
                    <a:pt x="9561" y="330"/>
                  </a:lnTo>
                  <a:lnTo>
                    <a:pt x="10236" y="576"/>
                  </a:lnTo>
                  <a:lnTo>
                    <a:pt x="10878" y="885"/>
                  </a:lnTo>
                  <a:lnTo>
                    <a:pt x="11484" y="1252"/>
                  </a:lnTo>
                  <a:lnTo>
                    <a:pt x="12049" y="1675"/>
                  </a:lnTo>
                  <a:lnTo>
                    <a:pt x="12570" y="2148"/>
                  </a:lnTo>
                  <a:lnTo>
                    <a:pt x="13043" y="2669"/>
                  </a:lnTo>
                  <a:lnTo>
                    <a:pt x="13466" y="3235"/>
                  </a:lnTo>
                  <a:lnTo>
                    <a:pt x="13833" y="3840"/>
                  </a:lnTo>
                  <a:lnTo>
                    <a:pt x="14142" y="4482"/>
                  </a:lnTo>
                  <a:lnTo>
                    <a:pt x="14388" y="5157"/>
                  </a:lnTo>
                  <a:lnTo>
                    <a:pt x="14569" y="5862"/>
                  </a:lnTo>
                  <a:lnTo>
                    <a:pt x="14680" y="6592"/>
                  </a:lnTo>
                  <a:lnTo>
                    <a:pt x="14718" y="7344"/>
                  </a:lnTo>
                  <a:lnTo>
                    <a:pt x="14680" y="8095"/>
                  </a:lnTo>
                  <a:lnTo>
                    <a:pt x="14569" y="8825"/>
                  </a:lnTo>
                  <a:lnTo>
                    <a:pt x="14388" y="9529"/>
                  </a:lnTo>
                  <a:lnTo>
                    <a:pt x="14142" y="10204"/>
                  </a:lnTo>
                  <a:lnTo>
                    <a:pt x="13833" y="10846"/>
                  </a:lnTo>
                  <a:lnTo>
                    <a:pt x="13466" y="11452"/>
                  </a:lnTo>
                  <a:lnTo>
                    <a:pt x="13043" y="12017"/>
                  </a:lnTo>
                  <a:lnTo>
                    <a:pt x="12570" y="12538"/>
                  </a:lnTo>
                  <a:lnTo>
                    <a:pt x="12049" y="13011"/>
                  </a:lnTo>
                  <a:lnTo>
                    <a:pt x="11484" y="13434"/>
                  </a:lnTo>
                  <a:lnTo>
                    <a:pt x="10878" y="13801"/>
                  </a:lnTo>
                  <a:lnTo>
                    <a:pt x="10236" y="14110"/>
                  </a:lnTo>
                  <a:lnTo>
                    <a:pt x="9561" y="14356"/>
                  </a:lnTo>
                  <a:lnTo>
                    <a:pt x="8857" y="14537"/>
                  </a:lnTo>
                  <a:lnTo>
                    <a:pt x="8127" y="14648"/>
                  </a:lnTo>
                  <a:lnTo>
                    <a:pt x="7375" y="14686"/>
                  </a:lnTo>
                  <a:close/>
                  <a:moveTo>
                    <a:pt x="7375" y="406"/>
                  </a:moveTo>
                  <a:lnTo>
                    <a:pt x="7375" y="406"/>
                  </a:lnTo>
                  <a:lnTo>
                    <a:pt x="6664" y="442"/>
                  </a:lnTo>
                  <a:lnTo>
                    <a:pt x="5974" y="548"/>
                  </a:lnTo>
                  <a:lnTo>
                    <a:pt x="5308" y="719"/>
                  </a:lnTo>
                  <a:lnTo>
                    <a:pt x="4670" y="954"/>
                  </a:lnTo>
                  <a:lnTo>
                    <a:pt x="4063" y="1247"/>
                  </a:lnTo>
                  <a:lnTo>
                    <a:pt x="3491" y="1596"/>
                  </a:lnTo>
                  <a:lnTo>
                    <a:pt x="2958" y="1996"/>
                  </a:lnTo>
                  <a:lnTo>
                    <a:pt x="2465" y="2445"/>
                  </a:lnTo>
                  <a:lnTo>
                    <a:pt x="2018" y="2938"/>
                  </a:lnTo>
                  <a:lnTo>
                    <a:pt x="1620" y="3473"/>
                  </a:lnTo>
                  <a:lnTo>
                    <a:pt x="1273" y="4045"/>
                  </a:lnTo>
                  <a:lnTo>
                    <a:pt x="981" y="4651"/>
                  </a:lnTo>
                  <a:lnTo>
                    <a:pt x="749" y="5287"/>
                  </a:lnTo>
                  <a:lnTo>
                    <a:pt x="578" y="5951"/>
                  </a:lnTo>
                  <a:lnTo>
                    <a:pt x="474" y="6637"/>
                  </a:lnTo>
                  <a:lnTo>
                    <a:pt x="438" y="7344"/>
                  </a:lnTo>
                  <a:lnTo>
                    <a:pt x="474" y="8050"/>
                  </a:lnTo>
                  <a:lnTo>
                    <a:pt x="578" y="8736"/>
                  </a:lnTo>
                  <a:lnTo>
                    <a:pt x="749" y="9399"/>
                  </a:lnTo>
                  <a:lnTo>
                    <a:pt x="981" y="10035"/>
                  </a:lnTo>
                  <a:lnTo>
                    <a:pt x="1273" y="10641"/>
                  </a:lnTo>
                  <a:lnTo>
                    <a:pt x="1620" y="11213"/>
                  </a:lnTo>
                  <a:lnTo>
                    <a:pt x="2018" y="11748"/>
                  </a:lnTo>
                  <a:lnTo>
                    <a:pt x="2465" y="12241"/>
                  </a:lnTo>
                  <a:lnTo>
                    <a:pt x="2958" y="12690"/>
                  </a:lnTo>
                  <a:lnTo>
                    <a:pt x="3491" y="13090"/>
                  </a:lnTo>
                  <a:lnTo>
                    <a:pt x="4063" y="13439"/>
                  </a:lnTo>
                  <a:lnTo>
                    <a:pt x="4670" y="13732"/>
                  </a:lnTo>
                  <a:lnTo>
                    <a:pt x="5308" y="13967"/>
                  </a:lnTo>
                  <a:lnTo>
                    <a:pt x="5974" y="14138"/>
                  </a:lnTo>
                  <a:lnTo>
                    <a:pt x="6664" y="14244"/>
                  </a:lnTo>
                  <a:lnTo>
                    <a:pt x="7375" y="14280"/>
                  </a:lnTo>
                  <a:lnTo>
                    <a:pt x="8082" y="14244"/>
                  </a:lnTo>
                  <a:lnTo>
                    <a:pt x="8768" y="14138"/>
                  </a:lnTo>
                  <a:lnTo>
                    <a:pt x="9431" y="13967"/>
                  </a:lnTo>
                  <a:lnTo>
                    <a:pt x="10067" y="13732"/>
                  </a:lnTo>
                  <a:lnTo>
                    <a:pt x="10673" y="13439"/>
                  </a:lnTo>
                  <a:lnTo>
                    <a:pt x="11245" y="13090"/>
                  </a:lnTo>
                  <a:lnTo>
                    <a:pt x="11780" y="12690"/>
                  </a:lnTo>
                  <a:lnTo>
                    <a:pt x="12273" y="12241"/>
                  </a:lnTo>
                  <a:lnTo>
                    <a:pt x="12722" y="11748"/>
                  </a:lnTo>
                  <a:lnTo>
                    <a:pt x="13122" y="11213"/>
                  </a:lnTo>
                  <a:lnTo>
                    <a:pt x="13471" y="10641"/>
                  </a:lnTo>
                  <a:lnTo>
                    <a:pt x="13764" y="10035"/>
                  </a:lnTo>
                  <a:lnTo>
                    <a:pt x="13999" y="9399"/>
                  </a:lnTo>
                  <a:lnTo>
                    <a:pt x="14170" y="8736"/>
                  </a:lnTo>
                  <a:lnTo>
                    <a:pt x="14276" y="8050"/>
                  </a:lnTo>
                  <a:lnTo>
                    <a:pt x="14312" y="7344"/>
                  </a:lnTo>
                  <a:lnTo>
                    <a:pt x="14276" y="6637"/>
                  </a:lnTo>
                  <a:lnTo>
                    <a:pt x="14170" y="5951"/>
                  </a:lnTo>
                  <a:lnTo>
                    <a:pt x="13999" y="5287"/>
                  </a:lnTo>
                  <a:lnTo>
                    <a:pt x="13764" y="4651"/>
                  </a:lnTo>
                  <a:lnTo>
                    <a:pt x="13471" y="4045"/>
                  </a:lnTo>
                  <a:lnTo>
                    <a:pt x="13122" y="3473"/>
                  </a:lnTo>
                  <a:lnTo>
                    <a:pt x="12722" y="2938"/>
                  </a:lnTo>
                  <a:lnTo>
                    <a:pt x="12273" y="2445"/>
                  </a:lnTo>
                  <a:lnTo>
                    <a:pt x="11780" y="1996"/>
                  </a:lnTo>
                  <a:lnTo>
                    <a:pt x="11245" y="1596"/>
                  </a:lnTo>
                  <a:lnTo>
                    <a:pt x="10673" y="1247"/>
                  </a:lnTo>
                  <a:lnTo>
                    <a:pt x="10067" y="954"/>
                  </a:lnTo>
                  <a:lnTo>
                    <a:pt x="9431" y="719"/>
                  </a:lnTo>
                  <a:lnTo>
                    <a:pt x="8768" y="548"/>
                  </a:lnTo>
                  <a:lnTo>
                    <a:pt x="8082" y="442"/>
                  </a:lnTo>
                  <a:lnTo>
                    <a:pt x="7375" y="406"/>
                  </a:lnTo>
                  <a:close/>
                </a:path>
              </a:pathLst>
            </a:custGeom>
            <a:solidFill>
              <a:srgbClr val="E88E2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Freeform 3"/>
            <p:cNvSpPr>
              <a:spLocks noChangeArrowheads="1"/>
            </p:cNvSpPr>
            <p:nvPr/>
          </p:nvSpPr>
          <p:spPr bwMode="auto">
            <a:xfrm>
              <a:off x="3047618" y="2073460"/>
              <a:ext cx="3100556" cy="3093414"/>
            </a:xfrm>
            <a:custGeom>
              <a:avLst/>
              <a:gdLst>
                <a:gd name="T0" fmla="*/ 13405 w 13406"/>
                <a:gd name="T1" fmla="*/ 6438 h 13375"/>
                <a:gd name="T2" fmla="*/ 9570 w 13406"/>
                <a:gd name="T3" fmla="*/ 6193 h 13375"/>
                <a:gd name="T4" fmla="*/ 9468 w 13406"/>
                <a:gd name="T5" fmla="*/ 5813 h 13375"/>
                <a:gd name="T6" fmla="*/ 9205 w 13406"/>
                <a:gd name="T7" fmla="*/ 5203 h 13375"/>
                <a:gd name="T8" fmla="*/ 11624 w 13406"/>
                <a:gd name="T9" fmla="*/ 2125 h 13375"/>
                <a:gd name="T10" fmla="*/ 8255 w 13406"/>
                <a:gd name="T11" fmla="*/ 4242 h 13375"/>
                <a:gd name="T12" fmla="*/ 9499 w 13406"/>
                <a:gd name="T13" fmla="*/ 594 h 13375"/>
                <a:gd name="T14" fmla="*/ 7434 w 13406"/>
                <a:gd name="T15" fmla="*/ 3879 h 13375"/>
                <a:gd name="T16" fmla="*/ 7127 w 13406"/>
                <a:gd name="T17" fmla="*/ 3819 h 13375"/>
                <a:gd name="T18" fmla="*/ 6718 w 13406"/>
                <a:gd name="T19" fmla="*/ 0 h 13375"/>
                <a:gd name="T20" fmla="*/ 6305 w 13406"/>
                <a:gd name="T21" fmla="*/ 3819 h 13375"/>
                <a:gd name="T22" fmla="*/ 5989 w 13406"/>
                <a:gd name="T23" fmla="*/ 3879 h 13375"/>
                <a:gd name="T24" fmla="*/ 4144 w 13406"/>
                <a:gd name="T25" fmla="*/ 500 h 13375"/>
                <a:gd name="T26" fmla="*/ 5234 w 13406"/>
                <a:gd name="T27" fmla="*/ 4200 h 13375"/>
                <a:gd name="T28" fmla="*/ 2156 w 13406"/>
                <a:gd name="T29" fmla="*/ 1781 h 13375"/>
                <a:gd name="T30" fmla="*/ 1812 w 13406"/>
                <a:gd name="T31" fmla="*/ 2125 h 13375"/>
                <a:gd name="T32" fmla="*/ 4345 w 13406"/>
                <a:gd name="T33" fmla="*/ 5000 h 13375"/>
                <a:gd name="T34" fmla="*/ 437 w 13406"/>
                <a:gd name="T35" fmla="*/ 4344 h 13375"/>
                <a:gd name="T36" fmla="*/ 3863 w 13406"/>
                <a:gd name="T37" fmla="*/ 6113 h 13375"/>
                <a:gd name="T38" fmla="*/ 0 w 13406"/>
                <a:gd name="T39" fmla="*/ 6937 h 13375"/>
                <a:gd name="T40" fmla="*/ 3915 w 13406"/>
                <a:gd name="T41" fmla="*/ 7491 h 13375"/>
                <a:gd name="T42" fmla="*/ 578 w 13406"/>
                <a:gd name="T43" fmla="*/ 9369 h 13375"/>
                <a:gd name="T44" fmla="*/ 4345 w 13406"/>
                <a:gd name="T45" fmla="*/ 8375 h 13375"/>
                <a:gd name="T46" fmla="*/ 1812 w 13406"/>
                <a:gd name="T47" fmla="*/ 11249 h 13375"/>
                <a:gd name="T48" fmla="*/ 1972 w 13406"/>
                <a:gd name="T49" fmla="*/ 11433 h 13375"/>
                <a:gd name="T50" fmla="*/ 2156 w 13406"/>
                <a:gd name="T51" fmla="*/ 11593 h 13375"/>
                <a:gd name="T52" fmla="*/ 5234 w 13406"/>
                <a:gd name="T53" fmla="*/ 9174 h 13375"/>
                <a:gd name="T54" fmla="*/ 4144 w 13406"/>
                <a:gd name="T55" fmla="*/ 12874 h 13375"/>
                <a:gd name="T56" fmla="*/ 5989 w 13406"/>
                <a:gd name="T57" fmla="*/ 9497 h 13375"/>
                <a:gd name="T58" fmla="*/ 6469 w 13406"/>
                <a:gd name="T59" fmla="*/ 9593 h 13375"/>
                <a:gd name="T60" fmla="*/ 6968 w 13406"/>
                <a:gd name="T61" fmla="*/ 9593 h 13375"/>
                <a:gd name="T62" fmla="*/ 7434 w 13406"/>
                <a:gd name="T63" fmla="*/ 9497 h 13375"/>
                <a:gd name="T64" fmla="*/ 9161 w 13406"/>
                <a:gd name="T65" fmla="*/ 12921 h 13375"/>
                <a:gd name="T66" fmla="*/ 8110 w 13406"/>
                <a:gd name="T67" fmla="*/ 9213 h 13375"/>
                <a:gd name="T68" fmla="*/ 8593 w 13406"/>
                <a:gd name="T69" fmla="*/ 8905 h 13375"/>
                <a:gd name="T70" fmla="*/ 11452 w 13406"/>
                <a:gd name="T71" fmla="*/ 11433 h 13375"/>
                <a:gd name="T72" fmla="*/ 9120 w 13406"/>
                <a:gd name="T73" fmla="*/ 8308 h 13375"/>
                <a:gd name="T74" fmla="*/ 12858 w 13406"/>
                <a:gd name="T75" fmla="*/ 9369 h 13375"/>
                <a:gd name="T76" fmla="*/ 9514 w 13406"/>
                <a:gd name="T77" fmla="*/ 7416 h 13375"/>
                <a:gd name="T78" fmla="*/ 9582 w 13406"/>
                <a:gd name="T79" fmla="*/ 7101 h 13375"/>
                <a:gd name="T80" fmla="*/ 9186 w 13406"/>
                <a:gd name="T81" fmla="*/ 6688 h 13375"/>
                <a:gd name="T82" fmla="*/ 9076 w 13406"/>
                <a:gd name="T83" fmla="*/ 7429 h 13375"/>
                <a:gd name="T84" fmla="*/ 8627 w 13406"/>
                <a:gd name="T85" fmla="*/ 8275 h 13375"/>
                <a:gd name="T86" fmla="*/ 7900 w 13406"/>
                <a:gd name="T87" fmla="*/ 8884 h 13375"/>
                <a:gd name="T88" fmla="*/ 6973 w 13406"/>
                <a:gd name="T89" fmla="*/ 9174 h 13375"/>
                <a:gd name="T90" fmla="*/ 5977 w 13406"/>
                <a:gd name="T91" fmla="*/ 9074 h 13375"/>
                <a:gd name="T92" fmla="*/ 5131 w 13406"/>
                <a:gd name="T93" fmla="*/ 8615 h 13375"/>
                <a:gd name="T94" fmla="*/ 4522 w 13406"/>
                <a:gd name="T95" fmla="*/ 7877 h 13375"/>
                <a:gd name="T96" fmla="*/ 4232 w 13406"/>
                <a:gd name="T97" fmla="*/ 6942 h 13375"/>
                <a:gd name="T98" fmla="*/ 4332 w 13406"/>
                <a:gd name="T99" fmla="*/ 5949 h 13375"/>
                <a:gd name="T100" fmla="*/ 4791 w 13406"/>
                <a:gd name="T101" fmla="*/ 5112 h 13375"/>
                <a:gd name="T102" fmla="*/ 5529 w 13406"/>
                <a:gd name="T103" fmla="*/ 4514 h 13375"/>
                <a:gd name="T104" fmla="*/ 6464 w 13406"/>
                <a:gd name="T105" fmla="*/ 4231 h 13375"/>
                <a:gd name="T106" fmla="*/ 7457 w 13406"/>
                <a:gd name="T107" fmla="*/ 4329 h 13375"/>
                <a:gd name="T108" fmla="*/ 8293 w 13406"/>
                <a:gd name="T109" fmla="*/ 4779 h 13375"/>
                <a:gd name="T110" fmla="*/ 8891 w 13406"/>
                <a:gd name="T111" fmla="*/ 5506 h 13375"/>
                <a:gd name="T112" fmla="*/ 9174 w 13406"/>
                <a:gd name="T113" fmla="*/ 6433 h 1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406" h="13375">
                  <a:moveTo>
                    <a:pt x="13405" y="6937"/>
                  </a:moveTo>
                  <a:lnTo>
                    <a:pt x="13405" y="6937"/>
                  </a:lnTo>
                  <a:lnTo>
                    <a:pt x="13405" y="6688"/>
                  </a:lnTo>
                  <a:lnTo>
                    <a:pt x="13405" y="6438"/>
                  </a:lnTo>
                  <a:lnTo>
                    <a:pt x="9593" y="6438"/>
                  </a:lnTo>
                  <a:lnTo>
                    <a:pt x="9590" y="6355"/>
                  </a:lnTo>
                  <a:lnTo>
                    <a:pt x="9582" y="6274"/>
                  </a:lnTo>
                  <a:lnTo>
                    <a:pt x="9570" y="6193"/>
                  </a:lnTo>
                  <a:lnTo>
                    <a:pt x="9554" y="6113"/>
                  </a:lnTo>
                  <a:lnTo>
                    <a:pt x="9535" y="6035"/>
                  </a:lnTo>
                  <a:lnTo>
                    <a:pt x="9514" y="5958"/>
                  </a:lnTo>
                  <a:lnTo>
                    <a:pt x="9468" y="5813"/>
                  </a:lnTo>
                  <a:lnTo>
                    <a:pt x="12999" y="4344"/>
                  </a:lnTo>
                  <a:lnTo>
                    <a:pt x="12811" y="3906"/>
                  </a:lnTo>
                  <a:lnTo>
                    <a:pt x="9280" y="5344"/>
                  </a:lnTo>
                  <a:lnTo>
                    <a:pt x="9205" y="5203"/>
                  </a:lnTo>
                  <a:lnTo>
                    <a:pt x="9120" y="5066"/>
                  </a:lnTo>
                  <a:lnTo>
                    <a:pt x="9030" y="4935"/>
                  </a:lnTo>
                  <a:lnTo>
                    <a:pt x="8936" y="4813"/>
                  </a:lnTo>
                  <a:lnTo>
                    <a:pt x="11624" y="2125"/>
                  </a:lnTo>
                  <a:lnTo>
                    <a:pt x="11280" y="1781"/>
                  </a:lnTo>
                  <a:lnTo>
                    <a:pt x="8593" y="4469"/>
                  </a:lnTo>
                  <a:lnTo>
                    <a:pt x="8324" y="4285"/>
                  </a:lnTo>
                  <a:lnTo>
                    <a:pt x="8255" y="4242"/>
                  </a:lnTo>
                  <a:lnTo>
                    <a:pt x="8184" y="4200"/>
                  </a:lnTo>
                  <a:lnTo>
                    <a:pt x="8110" y="4161"/>
                  </a:lnTo>
                  <a:lnTo>
                    <a:pt x="8030" y="4125"/>
                  </a:lnTo>
                  <a:lnTo>
                    <a:pt x="9499" y="594"/>
                  </a:lnTo>
                  <a:lnTo>
                    <a:pt x="9061" y="406"/>
                  </a:lnTo>
                  <a:lnTo>
                    <a:pt x="7593" y="3938"/>
                  </a:lnTo>
                  <a:lnTo>
                    <a:pt x="7513" y="3905"/>
                  </a:lnTo>
                  <a:lnTo>
                    <a:pt x="7434" y="3879"/>
                  </a:lnTo>
                  <a:lnTo>
                    <a:pt x="7357" y="3857"/>
                  </a:lnTo>
                  <a:lnTo>
                    <a:pt x="7281" y="3840"/>
                  </a:lnTo>
                  <a:lnTo>
                    <a:pt x="7204" y="3827"/>
                  </a:lnTo>
                  <a:lnTo>
                    <a:pt x="7127" y="3819"/>
                  </a:lnTo>
                  <a:lnTo>
                    <a:pt x="7049" y="3814"/>
                  </a:lnTo>
                  <a:lnTo>
                    <a:pt x="6968" y="3813"/>
                  </a:lnTo>
                  <a:lnTo>
                    <a:pt x="6968" y="0"/>
                  </a:lnTo>
                  <a:lnTo>
                    <a:pt x="6718" y="0"/>
                  </a:lnTo>
                  <a:lnTo>
                    <a:pt x="6469" y="0"/>
                  </a:lnTo>
                  <a:lnTo>
                    <a:pt x="6469" y="3813"/>
                  </a:lnTo>
                  <a:lnTo>
                    <a:pt x="6386" y="3814"/>
                  </a:lnTo>
                  <a:lnTo>
                    <a:pt x="6305" y="3819"/>
                  </a:lnTo>
                  <a:lnTo>
                    <a:pt x="6224" y="3827"/>
                  </a:lnTo>
                  <a:lnTo>
                    <a:pt x="6144" y="3840"/>
                  </a:lnTo>
                  <a:lnTo>
                    <a:pt x="6066" y="3857"/>
                  </a:lnTo>
                  <a:lnTo>
                    <a:pt x="5989" y="3879"/>
                  </a:lnTo>
                  <a:lnTo>
                    <a:pt x="5915" y="3905"/>
                  </a:lnTo>
                  <a:lnTo>
                    <a:pt x="5844" y="3938"/>
                  </a:lnTo>
                  <a:lnTo>
                    <a:pt x="4375" y="406"/>
                  </a:lnTo>
                  <a:lnTo>
                    <a:pt x="4144" y="500"/>
                  </a:lnTo>
                  <a:lnTo>
                    <a:pt x="4036" y="547"/>
                  </a:lnTo>
                  <a:lnTo>
                    <a:pt x="3937" y="594"/>
                  </a:lnTo>
                  <a:lnTo>
                    <a:pt x="5375" y="4125"/>
                  </a:lnTo>
                  <a:lnTo>
                    <a:pt x="5234" y="4200"/>
                  </a:lnTo>
                  <a:lnTo>
                    <a:pt x="5097" y="4285"/>
                  </a:lnTo>
                  <a:lnTo>
                    <a:pt x="4966" y="4375"/>
                  </a:lnTo>
                  <a:lnTo>
                    <a:pt x="4844" y="4469"/>
                  </a:lnTo>
                  <a:lnTo>
                    <a:pt x="2156" y="1781"/>
                  </a:lnTo>
                  <a:lnTo>
                    <a:pt x="1972" y="1953"/>
                  </a:lnTo>
                  <a:lnTo>
                    <a:pt x="1888" y="2036"/>
                  </a:lnTo>
                  <a:lnTo>
                    <a:pt x="1848" y="2079"/>
                  </a:lnTo>
                  <a:lnTo>
                    <a:pt x="1812" y="2125"/>
                  </a:lnTo>
                  <a:lnTo>
                    <a:pt x="4500" y="4813"/>
                  </a:lnTo>
                  <a:lnTo>
                    <a:pt x="4444" y="4873"/>
                  </a:lnTo>
                  <a:lnTo>
                    <a:pt x="4393" y="4935"/>
                  </a:lnTo>
                  <a:lnTo>
                    <a:pt x="4345" y="5000"/>
                  </a:lnTo>
                  <a:lnTo>
                    <a:pt x="4301" y="5066"/>
                  </a:lnTo>
                  <a:lnTo>
                    <a:pt x="4125" y="5344"/>
                  </a:lnTo>
                  <a:lnTo>
                    <a:pt x="625" y="3906"/>
                  </a:lnTo>
                  <a:lnTo>
                    <a:pt x="437" y="4344"/>
                  </a:lnTo>
                  <a:lnTo>
                    <a:pt x="3937" y="5813"/>
                  </a:lnTo>
                  <a:lnTo>
                    <a:pt x="3915" y="5884"/>
                  </a:lnTo>
                  <a:lnTo>
                    <a:pt x="3896" y="5958"/>
                  </a:lnTo>
                  <a:lnTo>
                    <a:pt x="3863" y="6113"/>
                  </a:lnTo>
                  <a:lnTo>
                    <a:pt x="3812" y="6438"/>
                  </a:lnTo>
                  <a:lnTo>
                    <a:pt x="0" y="6438"/>
                  </a:lnTo>
                  <a:lnTo>
                    <a:pt x="0" y="6688"/>
                  </a:lnTo>
                  <a:lnTo>
                    <a:pt x="0" y="6937"/>
                  </a:lnTo>
                  <a:lnTo>
                    <a:pt x="3812" y="6937"/>
                  </a:lnTo>
                  <a:lnTo>
                    <a:pt x="3863" y="7261"/>
                  </a:lnTo>
                  <a:lnTo>
                    <a:pt x="3896" y="7416"/>
                  </a:lnTo>
                  <a:lnTo>
                    <a:pt x="3915" y="7491"/>
                  </a:lnTo>
                  <a:lnTo>
                    <a:pt x="3937" y="7562"/>
                  </a:lnTo>
                  <a:lnTo>
                    <a:pt x="437" y="9030"/>
                  </a:lnTo>
                  <a:lnTo>
                    <a:pt x="531" y="9261"/>
                  </a:lnTo>
                  <a:lnTo>
                    <a:pt x="578" y="9369"/>
                  </a:lnTo>
                  <a:lnTo>
                    <a:pt x="625" y="9468"/>
                  </a:lnTo>
                  <a:lnTo>
                    <a:pt x="4125" y="8030"/>
                  </a:lnTo>
                  <a:lnTo>
                    <a:pt x="4301" y="8308"/>
                  </a:lnTo>
                  <a:lnTo>
                    <a:pt x="4345" y="8375"/>
                  </a:lnTo>
                  <a:lnTo>
                    <a:pt x="4393" y="8439"/>
                  </a:lnTo>
                  <a:lnTo>
                    <a:pt x="4444" y="8502"/>
                  </a:lnTo>
                  <a:lnTo>
                    <a:pt x="4500" y="8562"/>
                  </a:lnTo>
                  <a:lnTo>
                    <a:pt x="1812" y="11249"/>
                  </a:lnTo>
                  <a:lnTo>
                    <a:pt x="1848" y="11296"/>
                  </a:lnTo>
                  <a:lnTo>
                    <a:pt x="1888" y="11342"/>
                  </a:lnTo>
                  <a:lnTo>
                    <a:pt x="1929" y="11388"/>
                  </a:lnTo>
                  <a:lnTo>
                    <a:pt x="1972" y="11433"/>
                  </a:lnTo>
                  <a:lnTo>
                    <a:pt x="2017" y="11476"/>
                  </a:lnTo>
                  <a:lnTo>
                    <a:pt x="2063" y="11517"/>
                  </a:lnTo>
                  <a:lnTo>
                    <a:pt x="2109" y="11557"/>
                  </a:lnTo>
                  <a:lnTo>
                    <a:pt x="2156" y="11593"/>
                  </a:lnTo>
                  <a:lnTo>
                    <a:pt x="4844" y="8905"/>
                  </a:lnTo>
                  <a:lnTo>
                    <a:pt x="4966" y="8999"/>
                  </a:lnTo>
                  <a:lnTo>
                    <a:pt x="5097" y="9089"/>
                  </a:lnTo>
                  <a:lnTo>
                    <a:pt x="5234" y="9174"/>
                  </a:lnTo>
                  <a:lnTo>
                    <a:pt x="5375" y="9249"/>
                  </a:lnTo>
                  <a:lnTo>
                    <a:pt x="3937" y="12780"/>
                  </a:lnTo>
                  <a:lnTo>
                    <a:pt x="4036" y="12827"/>
                  </a:lnTo>
                  <a:lnTo>
                    <a:pt x="4144" y="12874"/>
                  </a:lnTo>
                  <a:lnTo>
                    <a:pt x="4375" y="12968"/>
                  </a:lnTo>
                  <a:lnTo>
                    <a:pt x="5844" y="9437"/>
                  </a:lnTo>
                  <a:lnTo>
                    <a:pt x="5915" y="9469"/>
                  </a:lnTo>
                  <a:lnTo>
                    <a:pt x="5989" y="9497"/>
                  </a:lnTo>
                  <a:lnTo>
                    <a:pt x="6066" y="9519"/>
                  </a:lnTo>
                  <a:lnTo>
                    <a:pt x="6144" y="9539"/>
                  </a:lnTo>
                  <a:lnTo>
                    <a:pt x="6305" y="9569"/>
                  </a:lnTo>
                  <a:lnTo>
                    <a:pt x="6469" y="9593"/>
                  </a:lnTo>
                  <a:lnTo>
                    <a:pt x="6469" y="13374"/>
                  </a:lnTo>
                  <a:lnTo>
                    <a:pt x="6718" y="13374"/>
                  </a:lnTo>
                  <a:lnTo>
                    <a:pt x="6968" y="13374"/>
                  </a:lnTo>
                  <a:lnTo>
                    <a:pt x="6968" y="9593"/>
                  </a:lnTo>
                  <a:lnTo>
                    <a:pt x="7127" y="9569"/>
                  </a:lnTo>
                  <a:lnTo>
                    <a:pt x="7281" y="9539"/>
                  </a:lnTo>
                  <a:lnTo>
                    <a:pt x="7357" y="9519"/>
                  </a:lnTo>
                  <a:lnTo>
                    <a:pt x="7434" y="9497"/>
                  </a:lnTo>
                  <a:lnTo>
                    <a:pt x="7513" y="9469"/>
                  </a:lnTo>
                  <a:lnTo>
                    <a:pt x="7593" y="9437"/>
                  </a:lnTo>
                  <a:lnTo>
                    <a:pt x="9061" y="12968"/>
                  </a:lnTo>
                  <a:lnTo>
                    <a:pt x="9161" y="12921"/>
                  </a:lnTo>
                  <a:lnTo>
                    <a:pt x="9269" y="12874"/>
                  </a:lnTo>
                  <a:lnTo>
                    <a:pt x="9499" y="12780"/>
                  </a:lnTo>
                  <a:lnTo>
                    <a:pt x="8030" y="9249"/>
                  </a:lnTo>
                  <a:lnTo>
                    <a:pt x="8110" y="9213"/>
                  </a:lnTo>
                  <a:lnTo>
                    <a:pt x="8184" y="9174"/>
                  </a:lnTo>
                  <a:lnTo>
                    <a:pt x="8255" y="9132"/>
                  </a:lnTo>
                  <a:lnTo>
                    <a:pt x="8324" y="9089"/>
                  </a:lnTo>
                  <a:lnTo>
                    <a:pt x="8593" y="8905"/>
                  </a:lnTo>
                  <a:lnTo>
                    <a:pt x="11280" y="11593"/>
                  </a:lnTo>
                  <a:lnTo>
                    <a:pt x="11326" y="11557"/>
                  </a:lnTo>
                  <a:lnTo>
                    <a:pt x="11369" y="11517"/>
                  </a:lnTo>
                  <a:lnTo>
                    <a:pt x="11452" y="11433"/>
                  </a:lnTo>
                  <a:lnTo>
                    <a:pt x="11624" y="11249"/>
                  </a:lnTo>
                  <a:lnTo>
                    <a:pt x="8936" y="8562"/>
                  </a:lnTo>
                  <a:lnTo>
                    <a:pt x="9030" y="8439"/>
                  </a:lnTo>
                  <a:lnTo>
                    <a:pt x="9120" y="8308"/>
                  </a:lnTo>
                  <a:lnTo>
                    <a:pt x="9205" y="8171"/>
                  </a:lnTo>
                  <a:lnTo>
                    <a:pt x="9280" y="8030"/>
                  </a:lnTo>
                  <a:lnTo>
                    <a:pt x="12811" y="9468"/>
                  </a:lnTo>
                  <a:lnTo>
                    <a:pt x="12858" y="9369"/>
                  </a:lnTo>
                  <a:lnTo>
                    <a:pt x="12905" y="9261"/>
                  </a:lnTo>
                  <a:lnTo>
                    <a:pt x="12999" y="9030"/>
                  </a:lnTo>
                  <a:lnTo>
                    <a:pt x="9468" y="7562"/>
                  </a:lnTo>
                  <a:lnTo>
                    <a:pt x="9514" y="7416"/>
                  </a:lnTo>
                  <a:lnTo>
                    <a:pt x="9535" y="7340"/>
                  </a:lnTo>
                  <a:lnTo>
                    <a:pt x="9554" y="7261"/>
                  </a:lnTo>
                  <a:lnTo>
                    <a:pt x="9570" y="7181"/>
                  </a:lnTo>
                  <a:lnTo>
                    <a:pt x="9582" y="7101"/>
                  </a:lnTo>
                  <a:lnTo>
                    <a:pt x="9590" y="7019"/>
                  </a:lnTo>
                  <a:lnTo>
                    <a:pt x="9593" y="6937"/>
                  </a:lnTo>
                  <a:lnTo>
                    <a:pt x="13405" y="6937"/>
                  </a:lnTo>
                  <a:close/>
                  <a:moveTo>
                    <a:pt x="9186" y="6688"/>
                  </a:moveTo>
                  <a:lnTo>
                    <a:pt x="9186" y="6688"/>
                  </a:lnTo>
                  <a:lnTo>
                    <a:pt x="9174" y="6942"/>
                  </a:lnTo>
                  <a:lnTo>
                    <a:pt x="9137" y="7190"/>
                  </a:lnTo>
                  <a:lnTo>
                    <a:pt x="9076" y="7429"/>
                  </a:lnTo>
                  <a:lnTo>
                    <a:pt x="8994" y="7658"/>
                  </a:lnTo>
                  <a:lnTo>
                    <a:pt x="8891" y="7877"/>
                  </a:lnTo>
                  <a:lnTo>
                    <a:pt x="8768" y="8083"/>
                  </a:lnTo>
                  <a:lnTo>
                    <a:pt x="8627" y="8275"/>
                  </a:lnTo>
                  <a:lnTo>
                    <a:pt x="8468" y="8453"/>
                  </a:lnTo>
                  <a:lnTo>
                    <a:pt x="8293" y="8615"/>
                  </a:lnTo>
                  <a:lnTo>
                    <a:pt x="8104" y="8759"/>
                  </a:lnTo>
                  <a:lnTo>
                    <a:pt x="7900" y="8884"/>
                  </a:lnTo>
                  <a:lnTo>
                    <a:pt x="7684" y="8990"/>
                  </a:lnTo>
                  <a:lnTo>
                    <a:pt x="7457" y="9074"/>
                  </a:lnTo>
                  <a:lnTo>
                    <a:pt x="7219" y="9136"/>
                  </a:lnTo>
                  <a:lnTo>
                    <a:pt x="6973" y="9174"/>
                  </a:lnTo>
                  <a:lnTo>
                    <a:pt x="6718" y="9187"/>
                  </a:lnTo>
                  <a:lnTo>
                    <a:pt x="6464" y="9174"/>
                  </a:lnTo>
                  <a:lnTo>
                    <a:pt x="6216" y="9136"/>
                  </a:lnTo>
                  <a:lnTo>
                    <a:pt x="5977" y="9074"/>
                  </a:lnTo>
                  <a:lnTo>
                    <a:pt x="5748" y="8990"/>
                  </a:lnTo>
                  <a:lnTo>
                    <a:pt x="5529" y="8884"/>
                  </a:lnTo>
                  <a:lnTo>
                    <a:pt x="5323" y="8759"/>
                  </a:lnTo>
                  <a:lnTo>
                    <a:pt x="5131" y="8615"/>
                  </a:lnTo>
                  <a:lnTo>
                    <a:pt x="4953" y="8453"/>
                  </a:lnTo>
                  <a:lnTo>
                    <a:pt x="4791" y="8275"/>
                  </a:lnTo>
                  <a:lnTo>
                    <a:pt x="4647" y="8083"/>
                  </a:lnTo>
                  <a:lnTo>
                    <a:pt x="4522" y="7877"/>
                  </a:lnTo>
                  <a:lnTo>
                    <a:pt x="4416" y="7658"/>
                  </a:lnTo>
                  <a:lnTo>
                    <a:pt x="4332" y="7429"/>
                  </a:lnTo>
                  <a:lnTo>
                    <a:pt x="4270" y="7190"/>
                  </a:lnTo>
                  <a:lnTo>
                    <a:pt x="4232" y="6942"/>
                  </a:lnTo>
                  <a:lnTo>
                    <a:pt x="4219" y="6688"/>
                  </a:lnTo>
                  <a:lnTo>
                    <a:pt x="4232" y="6433"/>
                  </a:lnTo>
                  <a:lnTo>
                    <a:pt x="4270" y="6187"/>
                  </a:lnTo>
                  <a:lnTo>
                    <a:pt x="4332" y="5949"/>
                  </a:lnTo>
                  <a:lnTo>
                    <a:pt x="4416" y="5722"/>
                  </a:lnTo>
                  <a:lnTo>
                    <a:pt x="4522" y="5506"/>
                  </a:lnTo>
                  <a:lnTo>
                    <a:pt x="4647" y="5302"/>
                  </a:lnTo>
                  <a:lnTo>
                    <a:pt x="4791" y="5112"/>
                  </a:lnTo>
                  <a:lnTo>
                    <a:pt x="4953" y="4937"/>
                  </a:lnTo>
                  <a:lnTo>
                    <a:pt x="5131" y="4779"/>
                  </a:lnTo>
                  <a:lnTo>
                    <a:pt x="5323" y="4637"/>
                  </a:lnTo>
                  <a:lnTo>
                    <a:pt x="5529" y="4514"/>
                  </a:lnTo>
                  <a:lnTo>
                    <a:pt x="5748" y="4411"/>
                  </a:lnTo>
                  <a:lnTo>
                    <a:pt x="5977" y="4329"/>
                  </a:lnTo>
                  <a:lnTo>
                    <a:pt x="6216" y="4268"/>
                  </a:lnTo>
                  <a:lnTo>
                    <a:pt x="6464" y="4231"/>
                  </a:lnTo>
                  <a:lnTo>
                    <a:pt x="6718" y="4219"/>
                  </a:lnTo>
                  <a:lnTo>
                    <a:pt x="6973" y="4231"/>
                  </a:lnTo>
                  <a:lnTo>
                    <a:pt x="7219" y="4268"/>
                  </a:lnTo>
                  <a:lnTo>
                    <a:pt x="7457" y="4329"/>
                  </a:lnTo>
                  <a:lnTo>
                    <a:pt x="7684" y="4411"/>
                  </a:lnTo>
                  <a:lnTo>
                    <a:pt x="7900" y="4514"/>
                  </a:lnTo>
                  <a:lnTo>
                    <a:pt x="8104" y="4637"/>
                  </a:lnTo>
                  <a:lnTo>
                    <a:pt x="8293" y="4779"/>
                  </a:lnTo>
                  <a:lnTo>
                    <a:pt x="8468" y="4937"/>
                  </a:lnTo>
                  <a:lnTo>
                    <a:pt x="8627" y="5112"/>
                  </a:lnTo>
                  <a:lnTo>
                    <a:pt x="8768" y="5302"/>
                  </a:lnTo>
                  <a:lnTo>
                    <a:pt x="8891" y="5506"/>
                  </a:lnTo>
                  <a:lnTo>
                    <a:pt x="8994" y="5722"/>
                  </a:lnTo>
                  <a:lnTo>
                    <a:pt x="9076" y="5949"/>
                  </a:lnTo>
                  <a:lnTo>
                    <a:pt x="9137" y="6187"/>
                  </a:lnTo>
                  <a:lnTo>
                    <a:pt x="9174" y="6433"/>
                  </a:lnTo>
                  <a:lnTo>
                    <a:pt x="9186" y="6688"/>
                  </a:lnTo>
                  <a:close/>
                </a:path>
              </a:pathLst>
            </a:custGeom>
            <a:solidFill>
              <a:srgbClr val="E88E2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m4</a:t>
            </a:r>
          </a:p>
        </p:txBody>
      </p:sp>
      <p:sp>
        <p:nvSpPr>
          <p:cNvPr id="22" name="Rechteck 21"/>
          <p:cNvSpPr/>
          <p:nvPr/>
        </p:nvSpPr>
        <p:spPr>
          <a:xfrm>
            <a:off x="0" y="900000"/>
            <a:ext cx="3600000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60000" y="1095907"/>
            <a:ext cx="304986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TOKAMAK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</p:txBody>
      </p:sp>
      <p:grpSp>
        <p:nvGrpSpPr>
          <p:cNvPr id="14" name="Gruppierung 13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5" name="Rechteck 14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m4</a:t>
              </a:r>
            </a:p>
          </p:txBody>
        </p:sp>
      </p:grpSp>
      <p:sp>
        <p:nvSpPr>
          <p:cNvPr id="17" name="Rechteck 16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21065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60000" y="1143535"/>
            <a:ext cx="2912941" cy="4454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THOMSON SCATTERING </a:t>
            </a:r>
          </a:p>
          <a:p>
            <a:pPr>
              <a:lnSpc>
                <a:spcPct val="80000"/>
              </a:lnSpc>
            </a:pPr>
            <a:endParaRPr lang="de-DE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Laser light is scattered by the electrons in the plasma. </a:t>
            </a: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Due to Doppler effect, the frequency of the scattered light is shifted. </a:t>
            </a: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Collected light shows a continuous spectrum around the laser frequency.</a:t>
            </a: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The width of the spectrum increases with electron temperature.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grpSp>
        <p:nvGrpSpPr>
          <p:cNvPr id="17" name="Gruppierung 16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8" name="Rechteck 17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m4</a:t>
              </a:r>
            </a:p>
          </p:txBody>
        </p:sp>
      </p:grpSp>
      <p:sp>
        <p:nvSpPr>
          <p:cNvPr id="13" name="Rechteck 1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EUROfusion, CC BY 4.0, www.euro-fusion.org</a:t>
            </a:r>
          </a:p>
        </p:txBody>
      </p:sp>
      <p:pic>
        <p:nvPicPr>
          <p:cNvPr id="2" name="Bild 1" descr="3D10-18-1c-e13909834114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9" y="900001"/>
            <a:ext cx="4652945" cy="3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1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60000" y="1008063"/>
            <a:ext cx="2788934" cy="4349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EXPLANATION</a:t>
            </a:r>
          </a:p>
          <a:p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Tokamak is a 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Russian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acronym meaning donut-shaped vessel surrounded with magnets.</a:t>
            </a:r>
          </a:p>
          <a:p>
            <a:pPr>
              <a:lnSpc>
                <a:spcPct val="80000"/>
              </a:lnSpc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tokamak is the most advanced device towards the production of electricity from fusion energy. </a:t>
            </a: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consists of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Tokamak itself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Heating systems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 systems</a:t>
            </a:r>
          </a:p>
        </p:txBody>
      </p:sp>
      <p:grpSp>
        <p:nvGrpSpPr>
          <p:cNvPr id="12" name="Gruppierung 11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6" name="Rechteck 15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m4</a:t>
              </a:r>
            </a:p>
          </p:txBody>
        </p:sp>
      </p:grpSp>
      <p:pic>
        <p:nvPicPr>
          <p:cNvPr id="4" name="Bild 3" descr="Russi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64" y="1210732"/>
            <a:ext cx="5113865" cy="511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599999" y="2545116"/>
            <a:ext cx="5637999" cy="3934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pic>
        <p:nvPicPr>
          <p:cNvPr id="23" name="Bild 22" descr="Grafik-S.24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80" y="2181452"/>
            <a:ext cx="6426200" cy="4541079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60000" y="2443512"/>
            <a:ext cx="2788934" cy="3894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BASICS OF </a:t>
            </a: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TOKAMAK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consists of </a:t>
            </a:r>
          </a:p>
          <a:p>
            <a:pPr>
              <a:lnSpc>
                <a:spcPct val="80000"/>
              </a:lnSpc>
            </a:pPr>
            <a:endParaRPr lang="de-DE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Metallic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vessel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contain the plasma </a:t>
            </a:r>
          </a:p>
          <a:p>
            <a:pPr>
              <a:lnSpc>
                <a:spcPct val="80000"/>
              </a:lnSpc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Magnetic field coils to </a:t>
            </a:r>
          </a:p>
          <a:p>
            <a:pPr marL="144000" indent="-177800">
              <a:lnSpc>
                <a:spcPct val="80000"/>
              </a:lnSpc>
              <a:spcAft>
                <a:spcPts val="400"/>
              </a:spcAft>
              <a:buFont typeface="Arial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 the plasma particles </a:t>
            </a:r>
          </a:p>
          <a:p>
            <a:pPr marL="144000" indent="-177800">
              <a:lnSpc>
                <a:spcPct val="80000"/>
              </a:lnSpc>
              <a:spcAft>
                <a:spcPts val="400"/>
              </a:spcAft>
              <a:buFont typeface="Arial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generate a current in </a:t>
            </a: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plasma </a:t>
            </a:r>
          </a:p>
          <a:p>
            <a:pPr marL="177800" indent="-177800">
              <a:lnSpc>
                <a:spcPct val="80000"/>
              </a:lnSpc>
              <a:spcAft>
                <a:spcPts val="400"/>
              </a:spcAft>
              <a:buFont typeface="Arial"/>
              <a:buChar char="•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shape the plasma</a:t>
            </a:r>
          </a:p>
        </p:txBody>
      </p:sp>
      <p:grpSp>
        <p:nvGrpSpPr>
          <p:cNvPr id="12" name="Gruppierung 11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6" name="Rechteck 15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m4</a:t>
              </a:r>
            </a:p>
          </p:txBody>
        </p:sp>
      </p:grpSp>
      <p:sp>
        <p:nvSpPr>
          <p:cNvPr id="13" name="Rechteck 12"/>
          <p:cNvSpPr/>
          <p:nvPr/>
        </p:nvSpPr>
        <p:spPr>
          <a:xfrm>
            <a:off x="5775095" y="2655800"/>
            <a:ext cx="62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Coils</a:t>
            </a: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810055" y="5427870"/>
            <a:ext cx="778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Vessel</a:t>
            </a: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025636" y="5797202"/>
            <a:ext cx="85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Plasma</a:t>
            </a: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987514" y="5586200"/>
            <a:ext cx="192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Magnetic field line</a:t>
            </a:r>
            <a:endParaRPr lang="de-DE"/>
          </a:p>
        </p:txBody>
      </p:sp>
      <p:cxnSp>
        <p:nvCxnSpPr>
          <p:cNvPr id="19" name="Gerade Verbindung 18"/>
          <p:cNvCxnSpPr/>
          <p:nvPr/>
        </p:nvCxnSpPr>
        <p:spPr>
          <a:xfrm flipH="1">
            <a:off x="5655734" y="3025132"/>
            <a:ext cx="369902" cy="293801"/>
          </a:xfrm>
          <a:prstGeom prst="line">
            <a:avLst/>
          </a:prstGeom>
          <a:ln>
            <a:solidFill>
              <a:srgbClr val="DD5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6025636" y="3008198"/>
            <a:ext cx="214297" cy="818735"/>
          </a:xfrm>
          <a:prstGeom prst="line">
            <a:avLst/>
          </a:prstGeom>
          <a:ln>
            <a:solidFill>
              <a:srgbClr val="DD5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>
            <a:endCxn id="14" idx="0"/>
          </p:cNvCxnSpPr>
          <p:nvPr/>
        </p:nvCxnSpPr>
        <p:spPr>
          <a:xfrm flipH="1">
            <a:off x="4199495" y="4820065"/>
            <a:ext cx="437608" cy="607805"/>
          </a:xfrm>
          <a:prstGeom prst="line">
            <a:avLst/>
          </a:prstGeom>
          <a:ln>
            <a:solidFill>
              <a:srgbClr val="DD5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7171267" y="5367867"/>
            <a:ext cx="465666" cy="279400"/>
          </a:xfrm>
          <a:prstGeom prst="line">
            <a:avLst/>
          </a:prstGeom>
          <a:ln>
            <a:solidFill>
              <a:srgbClr val="DD5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 </a:t>
            </a:r>
          </a:p>
        </p:txBody>
      </p:sp>
    </p:spTree>
    <p:extLst>
      <p:ext uri="{BB962C8B-B14F-4D97-AF65-F5344CB8AC3E}">
        <p14:creationId xmlns:p14="http://schemas.microsoft.com/office/powerpoint/2010/main" val="18811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59999" y="1008063"/>
            <a:ext cx="3077467" cy="52722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TOKAMAKS IN FIGURES </a:t>
            </a:r>
          </a:p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Size: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Radius 0.5 – 6 m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Volume 0.01 – 100 m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Magnetic field 1 –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T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 thousand times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earth magnetic field 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current 0.1 –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MA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 thousand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times the current in a domestic plug </a:t>
            </a:r>
          </a:p>
          <a:p>
            <a:pPr>
              <a:lnSpc>
                <a:spcPct val="8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shape – shape of </a:t>
            </a:r>
            <a:b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cross section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Elongation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Triangularity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Changing the plasma shape changes the plasma properties especially the confinement 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330" y="1208993"/>
            <a:ext cx="3983803" cy="263871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7866" y="4406916"/>
            <a:ext cx="1503680" cy="128016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667" y="4406916"/>
            <a:ext cx="2357120" cy="128524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138332" y="3627761"/>
            <a:ext cx="441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TCV</a:t>
            </a:r>
            <a:endParaRPr lang="de-DE" sz="1200"/>
          </a:p>
        </p:txBody>
      </p:sp>
      <p:sp>
        <p:nvSpPr>
          <p:cNvPr id="16" name="Rechteck 15"/>
          <p:cNvSpPr/>
          <p:nvPr/>
        </p:nvSpPr>
        <p:spPr>
          <a:xfrm>
            <a:off x="5576145" y="3622321"/>
            <a:ext cx="3838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JET</a:t>
            </a:r>
            <a:endParaRPr lang="de-DE" sz="1200"/>
          </a:p>
        </p:txBody>
      </p:sp>
      <p:sp>
        <p:nvSpPr>
          <p:cNvPr id="17" name="Rechteck 16"/>
          <p:cNvSpPr/>
          <p:nvPr/>
        </p:nvSpPr>
        <p:spPr>
          <a:xfrm>
            <a:off x="7391398" y="3626329"/>
            <a:ext cx="466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ITER</a:t>
            </a:r>
            <a:endParaRPr lang="de-DE" sz="1200"/>
          </a:p>
        </p:txBody>
      </p:sp>
      <p:cxnSp>
        <p:nvCxnSpPr>
          <p:cNvPr id="12" name="Gerade Verbindung 11"/>
          <p:cNvCxnSpPr/>
          <p:nvPr/>
        </p:nvCxnSpPr>
        <p:spPr>
          <a:xfrm>
            <a:off x="6172200" y="3469920"/>
            <a:ext cx="0" cy="35333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5601546" y="3386687"/>
            <a:ext cx="8467" cy="43656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7425266" y="3627761"/>
            <a:ext cx="0" cy="21099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4050125" y="5778672"/>
            <a:ext cx="739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Low</a:t>
            </a:r>
          </a:p>
          <a:p>
            <a:pPr algn="ctr"/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Elongation</a:t>
            </a:r>
            <a:endParaRPr lang="de-DE" sz="1000"/>
          </a:p>
        </p:txBody>
      </p:sp>
      <p:sp>
        <p:nvSpPr>
          <p:cNvPr id="28" name="Rechteck 27"/>
          <p:cNvSpPr/>
          <p:nvPr/>
        </p:nvSpPr>
        <p:spPr>
          <a:xfrm>
            <a:off x="4881160" y="5774593"/>
            <a:ext cx="739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High</a:t>
            </a:r>
          </a:p>
          <a:p>
            <a:pPr algn="ctr"/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Elongation</a:t>
            </a:r>
            <a:endParaRPr lang="de-DE" sz="1000"/>
          </a:p>
        </p:txBody>
      </p:sp>
      <p:sp>
        <p:nvSpPr>
          <p:cNvPr id="29" name="Rechteck 28"/>
          <p:cNvSpPr/>
          <p:nvPr/>
        </p:nvSpPr>
        <p:spPr>
          <a:xfrm>
            <a:off x="6163271" y="5774593"/>
            <a:ext cx="1001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Strong negative</a:t>
            </a:r>
          </a:p>
          <a:p>
            <a:pPr algn="ctr"/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Triangularity</a:t>
            </a:r>
            <a:endParaRPr lang="de-DE" sz="1000"/>
          </a:p>
        </p:txBody>
      </p:sp>
      <p:sp>
        <p:nvSpPr>
          <p:cNvPr id="30" name="Rechteck 29"/>
          <p:cNvSpPr/>
          <p:nvPr/>
        </p:nvSpPr>
        <p:spPr>
          <a:xfrm>
            <a:off x="7070812" y="5778982"/>
            <a:ext cx="851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Zero</a:t>
            </a:r>
          </a:p>
          <a:p>
            <a:pPr algn="ctr"/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Triangularity</a:t>
            </a:r>
            <a:endParaRPr lang="de-DE" sz="1000"/>
          </a:p>
        </p:txBody>
      </p:sp>
      <p:sp>
        <p:nvSpPr>
          <p:cNvPr id="31" name="Rechteck 30"/>
          <p:cNvSpPr/>
          <p:nvPr/>
        </p:nvSpPr>
        <p:spPr>
          <a:xfrm>
            <a:off x="7909660" y="5778982"/>
            <a:ext cx="963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Strong positive</a:t>
            </a:r>
          </a:p>
          <a:p>
            <a:pPr algn="ctr"/>
            <a:r>
              <a:rPr lang="en-US" sz="1000">
                <a:solidFill>
                  <a:schemeClr val="tx1">
                    <a:lumMod val="65000"/>
                    <a:lumOff val="35000"/>
                  </a:schemeClr>
                </a:solidFill>
              </a:rPr>
              <a:t>Triangularity</a:t>
            </a:r>
            <a:endParaRPr lang="de-DE" sz="1000"/>
          </a:p>
        </p:txBody>
      </p:sp>
      <p:grpSp>
        <p:nvGrpSpPr>
          <p:cNvPr id="24" name="Gruppierung 23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25" name="Rechteck 24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m4</a:t>
              </a:r>
            </a:p>
          </p:txBody>
        </p:sp>
      </p:grpSp>
      <p:sp>
        <p:nvSpPr>
          <p:cNvPr id="32" name="Rechteck 31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Max Planck institute for Plasmaphysics, Reinald Fenke, www.ipp.mpg.de</a:t>
            </a:r>
          </a:p>
        </p:txBody>
      </p:sp>
    </p:spTree>
    <p:extLst>
      <p:ext uri="{BB962C8B-B14F-4D97-AF65-F5344CB8AC3E}">
        <p14:creationId xmlns:p14="http://schemas.microsoft.com/office/powerpoint/2010/main" val="1070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599999" y="2545116"/>
            <a:ext cx="5542414" cy="3934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59999" y="2430465"/>
            <a:ext cx="3102867" cy="3709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MAGNETIC CONFINEMENT </a:t>
            </a:r>
          </a:p>
          <a:p>
            <a:endParaRPr lang="de-DE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The combination of the magnetic fields naturally forms a cage-like structure, consisting of a series of nested rings.</a:t>
            </a: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Since particles of the plasma follow the magnetic field lines, they remain confined in the vicinity of the surface of a ring. </a:t>
            </a:r>
          </a:p>
        </p:txBody>
      </p:sp>
      <p:sp>
        <p:nvSpPr>
          <p:cNvPr id="12" name="Rechteck 11"/>
          <p:cNvSpPr/>
          <p:nvPr/>
        </p:nvSpPr>
        <p:spPr>
          <a:xfrm>
            <a:off x="8854865" y="609533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DE" dirty="0"/>
          </a:p>
        </p:txBody>
      </p:sp>
      <p:grpSp>
        <p:nvGrpSpPr>
          <p:cNvPr id="16" name="Gruppierung 15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7" name="Rechteck 16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m4</a:t>
              </a:r>
            </a:p>
          </p:txBody>
        </p:sp>
      </p:grpSp>
      <p:pic>
        <p:nvPicPr>
          <p:cNvPr id="5" name="Bild 4" descr="Grafik-S.24_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06" y="2204011"/>
            <a:ext cx="6426200" cy="454107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775095" y="2655800"/>
            <a:ext cx="62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Coils</a:t>
            </a: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3810055" y="5427870"/>
            <a:ext cx="778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Vessel</a:t>
            </a: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6025636" y="5797202"/>
            <a:ext cx="85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Plasma</a:t>
            </a: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6987514" y="5586200"/>
            <a:ext cx="192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Magnetic field line</a:t>
            </a:r>
            <a:endParaRPr lang="de-DE"/>
          </a:p>
        </p:txBody>
      </p:sp>
      <p:cxnSp>
        <p:nvCxnSpPr>
          <p:cNvPr id="23" name="Gerade Verbindung 22"/>
          <p:cNvCxnSpPr/>
          <p:nvPr/>
        </p:nvCxnSpPr>
        <p:spPr>
          <a:xfrm flipH="1">
            <a:off x="5655734" y="3025132"/>
            <a:ext cx="369902" cy="293801"/>
          </a:xfrm>
          <a:prstGeom prst="line">
            <a:avLst/>
          </a:prstGeom>
          <a:ln>
            <a:solidFill>
              <a:srgbClr val="DD5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6025636" y="3008198"/>
            <a:ext cx="214297" cy="818735"/>
          </a:xfrm>
          <a:prstGeom prst="line">
            <a:avLst/>
          </a:prstGeom>
          <a:ln>
            <a:solidFill>
              <a:srgbClr val="DD5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>
            <a:endCxn id="19" idx="0"/>
          </p:cNvCxnSpPr>
          <p:nvPr/>
        </p:nvCxnSpPr>
        <p:spPr>
          <a:xfrm flipH="1">
            <a:off x="4199495" y="4820065"/>
            <a:ext cx="437608" cy="607805"/>
          </a:xfrm>
          <a:prstGeom prst="line">
            <a:avLst/>
          </a:prstGeom>
          <a:ln>
            <a:solidFill>
              <a:srgbClr val="DD5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7171267" y="5367867"/>
            <a:ext cx="465666" cy="279400"/>
          </a:xfrm>
          <a:prstGeom prst="line">
            <a:avLst/>
          </a:prstGeom>
          <a:ln>
            <a:solidFill>
              <a:srgbClr val="DD59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 dirty="0">
                <a:solidFill>
                  <a:srgbClr val="595959"/>
                </a:solidFill>
              </a:rPr>
              <a:t>Graphic: EUROfusion, Reinald Fenke, CC BY 4.0, www.euro-fusion.org </a:t>
            </a:r>
          </a:p>
        </p:txBody>
      </p:sp>
    </p:spTree>
    <p:extLst>
      <p:ext uri="{BB962C8B-B14F-4D97-AF65-F5344CB8AC3E}">
        <p14:creationId xmlns:p14="http://schemas.microsoft.com/office/powerpoint/2010/main" val="15875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60000" y="1129130"/>
            <a:ext cx="2788934" cy="782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PLASMA HEATING SYSTEMS</a:t>
            </a:r>
          </a:p>
        </p:txBody>
      </p:sp>
      <p:pic>
        <p:nvPicPr>
          <p:cNvPr id="23" name="Bild 22" descr="Seite-27_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45" y="1816982"/>
            <a:ext cx="6416040" cy="4533900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3733797" y="2331510"/>
            <a:ext cx="1934837" cy="6740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Ohmic heating</a:t>
            </a:r>
          </a:p>
          <a:p>
            <a:pPr marL="162000" indent="-177800" defTabSz="93663">
              <a:lnSpc>
                <a:spcPct val="80000"/>
              </a:lnSpc>
              <a:buFont typeface="Arial"/>
              <a:buChar char="•"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Produced by the</a:t>
            </a:r>
            <a:b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plasma current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6163733" y="1012643"/>
            <a:ext cx="2861734" cy="1782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heating </a:t>
            </a:r>
          </a:p>
          <a:p>
            <a:pPr marL="172800" indent="-212725">
              <a:lnSpc>
                <a:spcPct val="80000"/>
              </a:lnSpc>
              <a:buFont typeface="Arial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Injection of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requency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waves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(like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microwave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oven but 100-10’000 times more power) </a:t>
            </a:r>
          </a:p>
          <a:p>
            <a:pPr marL="172800" indent="-212725">
              <a:lnSpc>
                <a:spcPct val="80000"/>
              </a:lnSpc>
              <a:buFont typeface="Arial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 – plasma resonance </a:t>
            </a:r>
          </a:p>
          <a:p>
            <a:pPr marL="172800" indent="-212725">
              <a:lnSpc>
                <a:spcPct val="80000"/>
              </a:lnSpc>
              <a:buFont typeface="Arial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transferred to plasma 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733984" y="5443538"/>
            <a:ext cx="3818498" cy="895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Neutral beam injection </a:t>
            </a:r>
          </a:p>
          <a:p>
            <a:pPr marL="162000" indent="-171450">
              <a:lnSpc>
                <a:spcPct val="80000"/>
              </a:lnSpc>
              <a:buFont typeface="Arial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Injection of fast particles </a:t>
            </a:r>
          </a:p>
          <a:p>
            <a:pPr marL="162000" indent="-171450">
              <a:lnSpc>
                <a:spcPct val="80000"/>
              </a:lnSpc>
              <a:buFont typeface="Arial"/>
              <a:buChar char="•"/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Collisions with plasma particles </a:t>
            </a:r>
            <a:endParaRPr lang="de-DE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2000" indent="-171450">
              <a:lnSpc>
                <a:spcPct val="80000"/>
              </a:lnSpc>
              <a:buFont typeface="Arial"/>
              <a:buChar char="•"/>
            </a:pPr>
            <a:r>
              <a:rPr lang="de-DE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transferred to plasma</a:t>
            </a:r>
          </a:p>
        </p:txBody>
      </p:sp>
      <p:grpSp>
        <p:nvGrpSpPr>
          <p:cNvPr id="17" name="Gruppierung 16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8" name="Rechteck 17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m4</a:t>
              </a:r>
            </a:p>
          </p:txBody>
        </p:sp>
      </p:grpSp>
      <p:sp>
        <p:nvSpPr>
          <p:cNvPr id="14" name="Rechteck 13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 </a:t>
            </a:r>
          </a:p>
        </p:txBody>
      </p:sp>
    </p:spTree>
    <p:extLst>
      <p:ext uri="{BB962C8B-B14F-4D97-AF65-F5344CB8AC3E}">
        <p14:creationId xmlns:p14="http://schemas.microsoft.com/office/powerpoint/2010/main" val="42440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CP04j-61-05-914x6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6"/>
          <a:stretch/>
        </p:blipFill>
        <p:spPr>
          <a:xfrm>
            <a:off x="3599999" y="3090333"/>
            <a:ext cx="5542414" cy="337433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60000" y="1143535"/>
            <a:ext cx="3035133" cy="5253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DIAGNOSTICS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 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SYSTEMS</a:t>
            </a:r>
          </a:p>
          <a:p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not possible to insert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thermometer into the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… then</a:t>
            </a:r>
          </a:p>
          <a:p>
            <a:pPr>
              <a:lnSpc>
                <a:spcPct val="80000"/>
              </a:lnSpc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systems must be based on </a:t>
            </a:r>
          </a:p>
          <a:p>
            <a:pPr marL="162000" indent="-177800">
              <a:lnSpc>
                <a:spcPct val="80000"/>
              </a:lnSpc>
              <a:buFont typeface="Arial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natural emission of the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(light, particles) </a:t>
            </a:r>
          </a:p>
          <a:p>
            <a:pPr marL="162000" indent="-177800">
              <a:lnSpc>
                <a:spcPct val="80000"/>
              </a:lnSpc>
              <a:buFont typeface="Arial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interaction with laser light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(or particle beams) </a:t>
            </a:r>
          </a:p>
          <a:p>
            <a:pPr>
              <a:lnSpc>
                <a:spcPct val="80000"/>
              </a:lnSpc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measure the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density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temperature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emission </a:t>
            </a:r>
          </a:p>
          <a:p>
            <a:pPr>
              <a:lnSpc>
                <a:spcPct val="80000"/>
              </a:lnSpc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uppierung 10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2" name="Rechteck 11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m4</a:t>
              </a:r>
            </a:p>
          </p:txBody>
        </p:sp>
      </p:grpSp>
      <p:sp>
        <p:nvSpPr>
          <p:cNvPr id="13" name="Rechteck 1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EUROfusion, CC BY 4.0,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38518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60000" y="1135068"/>
            <a:ext cx="3145200" cy="782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PLASMA DIAGNOSTICS</a:t>
            </a:r>
          </a:p>
        </p:txBody>
      </p:sp>
      <p:sp>
        <p:nvSpPr>
          <p:cNvPr id="12" name="Rechteck 11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30</a:t>
            </a:r>
          </a:p>
        </p:txBody>
      </p:sp>
      <p:sp>
        <p:nvSpPr>
          <p:cNvPr id="3" name="Rechteck 2"/>
          <p:cNvSpPr/>
          <p:nvPr/>
        </p:nvSpPr>
        <p:spPr>
          <a:xfrm>
            <a:off x="283796" y="2666989"/>
            <a:ext cx="3085933" cy="192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Now: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several systems to </a:t>
            </a:r>
            <a:b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diagnose the plasma, for scientific exploitation </a:t>
            </a:r>
          </a:p>
          <a:p>
            <a:pPr>
              <a:lnSpc>
                <a:spcPct val="80000"/>
              </a:lnSpc>
            </a:pP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Later: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fewer systems in a commercial reactor, for </a:t>
            </a:r>
            <a:b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control only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uppierung 17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9" name="Rechteck 18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m4</a:t>
              </a:r>
            </a:p>
          </p:txBody>
        </p:sp>
      </p:grpSp>
      <p:pic>
        <p:nvPicPr>
          <p:cNvPr id="4" name="Bild 3" descr="3D11.27-1c-960x54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385"/>
          <a:stretch/>
        </p:blipFill>
        <p:spPr>
          <a:xfrm>
            <a:off x="3597999" y="3037380"/>
            <a:ext cx="5544414" cy="34426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Rechteck 14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EUROfusion, CC BY 4.0,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34239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oup 1"/>
          <p:cNvGrpSpPr>
            <a:grpSpLocks/>
          </p:cNvGrpSpPr>
          <p:nvPr/>
        </p:nvGrpSpPr>
        <p:grpSpPr bwMode="auto">
          <a:xfrm>
            <a:off x="3721709" y="1189037"/>
            <a:ext cx="5197168" cy="4817380"/>
            <a:chOff x="1037" y="351"/>
            <a:chExt cx="4379" cy="4059"/>
          </a:xfrm>
        </p:grpSpPr>
        <p:sp>
          <p:nvSpPr>
            <p:cNvPr id="24" name="Freeform 2"/>
            <p:cNvSpPr>
              <a:spLocks noChangeArrowheads="1"/>
            </p:cNvSpPr>
            <p:nvPr/>
          </p:nvSpPr>
          <p:spPr bwMode="auto">
            <a:xfrm>
              <a:off x="2302" y="1389"/>
              <a:ext cx="999" cy="1706"/>
            </a:xfrm>
            <a:custGeom>
              <a:avLst/>
              <a:gdLst>
                <a:gd name="T0" fmla="*/ 4407 w 4408"/>
                <a:gd name="T1" fmla="*/ 3776 h 7527"/>
                <a:gd name="T2" fmla="*/ 4363 w 4408"/>
                <a:gd name="T3" fmla="*/ 4531 h 7527"/>
                <a:gd name="T4" fmla="*/ 4236 w 4408"/>
                <a:gd name="T5" fmla="*/ 5235 h 7527"/>
                <a:gd name="T6" fmla="*/ 4035 w 4408"/>
                <a:gd name="T7" fmla="*/ 5872 h 7527"/>
                <a:gd name="T8" fmla="*/ 3768 w 4408"/>
                <a:gd name="T9" fmla="*/ 6427 h 7527"/>
                <a:gd name="T10" fmla="*/ 3444 w 4408"/>
                <a:gd name="T11" fmla="*/ 6885 h 7527"/>
                <a:gd name="T12" fmla="*/ 3072 w 4408"/>
                <a:gd name="T13" fmla="*/ 7231 h 7527"/>
                <a:gd name="T14" fmla="*/ 2659 w 4408"/>
                <a:gd name="T15" fmla="*/ 7450 h 7527"/>
                <a:gd name="T16" fmla="*/ 2441 w 4408"/>
                <a:gd name="T17" fmla="*/ 7507 h 7527"/>
                <a:gd name="T18" fmla="*/ 2216 w 4408"/>
                <a:gd name="T19" fmla="*/ 7526 h 7527"/>
                <a:gd name="T20" fmla="*/ 1986 w 4408"/>
                <a:gd name="T21" fmla="*/ 7507 h 7527"/>
                <a:gd name="T22" fmla="*/ 1764 w 4408"/>
                <a:gd name="T23" fmla="*/ 7450 h 7527"/>
                <a:gd name="T24" fmla="*/ 1345 w 4408"/>
                <a:gd name="T25" fmla="*/ 7231 h 7527"/>
                <a:gd name="T26" fmla="*/ 969 w 4408"/>
                <a:gd name="T27" fmla="*/ 6885 h 7527"/>
                <a:gd name="T28" fmla="*/ 642 w 4408"/>
                <a:gd name="T29" fmla="*/ 6427 h 7527"/>
                <a:gd name="T30" fmla="*/ 373 w 4408"/>
                <a:gd name="T31" fmla="*/ 5872 h 7527"/>
                <a:gd name="T32" fmla="*/ 171 w 4408"/>
                <a:gd name="T33" fmla="*/ 5235 h 7527"/>
                <a:gd name="T34" fmla="*/ 44 w 4408"/>
                <a:gd name="T35" fmla="*/ 4531 h 7527"/>
                <a:gd name="T36" fmla="*/ 0 w 4408"/>
                <a:gd name="T37" fmla="*/ 3776 h 7527"/>
                <a:gd name="T38" fmla="*/ 44 w 4408"/>
                <a:gd name="T39" fmla="*/ 3012 h 7527"/>
                <a:gd name="T40" fmla="*/ 171 w 4408"/>
                <a:gd name="T41" fmla="*/ 2302 h 7527"/>
                <a:gd name="T42" fmla="*/ 373 w 4408"/>
                <a:gd name="T43" fmla="*/ 1661 h 7527"/>
                <a:gd name="T44" fmla="*/ 642 w 4408"/>
                <a:gd name="T45" fmla="*/ 1102 h 7527"/>
                <a:gd name="T46" fmla="*/ 969 w 4408"/>
                <a:gd name="T47" fmla="*/ 642 h 7527"/>
                <a:gd name="T48" fmla="*/ 1345 w 4408"/>
                <a:gd name="T49" fmla="*/ 295 h 7527"/>
                <a:gd name="T50" fmla="*/ 1764 w 4408"/>
                <a:gd name="T51" fmla="*/ 76 h 7527"/>
                <a:gd name="T52" fmla="*/ 1986 w 4408"/>
                <a:gd name="T53" fmla="*/ 19 h 7527"/>
                <a:gd name="T54" fmla="*/ 2216 w 4408"/>
                <a:gd name="T55" fmla="*/ 0 h 7527"/>
                <a:gd name="T56" fmla="*/ 2441 w 4408"/>
                <a:gd name="T57" fmla="*/ 19 h 7527"/>
                <a:gd name="T58" fmla="*/ 2659 w 4408"/>
                <a:gd name="T59" fmla="*/ 76 h 7527"/>
                <a:gd name="T60" fmla="*/ 3072 w 4408"/>
                <a:gd name="T61" fmla="*/ 295 h 7527"/>
                <a:gd name="T62" fmla="*/ 3444 w 4408"/>
                <a:gd name="T63" fmla="*/ 642 h 7527"/>
                <a:gd name="T64" fmla="*/ 3768 w 4408"/>
                <a:gd name="T65" fmla="*/ 1102 h 7527"/>
                <a:gd name="T66" fmla="*/ 4035 w 4408"/>
                <a:gd name="T67" fmla="*/ 1661 h 7527"/>
                <a:gd name="T68" fmla="*/ 4236 w 4408"/>
                <a:gd name="T69" fmla="*/ 2302 h 7527"/>
                <a:gd name="T70" fmla="*/ 4363 w 4408"/>
                <a:gd name="T71" fmla="*/ 3012 h 7527"/>
                <a:gd name="T72" fmla="*/ 4407 w 4408"/>
                <a:gd name="T73" fmla="*/ 3776 h 7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08" h="7527">
                  <a:moveTo>
                    <a:pt x="4407" y="3776"/>
                  </a:moveTo>
                  <a:lnTo>
                    <a:pt x="4407" y="3776"/>
                  </a:lnTo>
                  <a:lnTo>
                    <a:pt x="4396" y="4159"/>
                  </a:lnTo>
                  <a:lnTo>
                    <a:pt x="4363" y="4531"/>
                  </a:lnTo>
                  <a:lnTo>
                    <a:pt x="4310" y="4890"/>
                  </a:lnTo>
                  <a:lnTo>
                    <a:pt x="4236" y="5235"/>
                  </a:lnTo>
                  <a:lnTo>
                    <a:pt x="4144" y="5563"/>
                  </a:lnTo>
                  <a:lnTo>
                    <a:pt x="4035" y="5872"/>
                  </a:lnTo>
                  <a:lnTo>
                    <a:pt x="3909" y="6161"/>
                  </a:lnTo>
                  <a:lnTo>
                    <a:pt x="3768" y="6427"/>
                  </a:lnTo>
                  <a:lnTo>
                    <a:pt x="3613" y="6669"/>
                  </a:lnTo>
                  <a:lnTo>
                    <a:pt x="3444" y="6885"/>
                  </a:lnTo>
                  <a:lnTo>
                    <a:pt x="3264" y="7073"/>
                  </a:lnTo>
                  <a:lnTo>
                    <a:pt x="3072" y="7231"/>
                  </a:lnTo>
                  <a:lnTo>
                    <a:pt x="2870" y="7358"/>
                  </a:lnTo>
                  <a:lnTo>
                    <a:pt x="2659" y="7450"/>
                  </a:lnTo>
                  <a:lnTo>
                    <a:pt x="2551" y="7483"/>
                  </a:lnTo>
                  <a:lnTo>
                    <a:pt x="2441" y="7507"/>
                  </a:lnTo>
                  <a:lnTo>
                    <a:pt x="2329" y="7521"/>
                  </a:lnTo>
                  <a:lnTo>
                    <a:pt x="2216" y="7526"/>
                  </a:lnTo>
                  <a:lnTo>
                    <a:pt x="2100" y="7521"/>
                  </a:lnTo>
                  <a:lnTo>
                    <a:pt x="1986" y="7507"/>
                  </a:lnTo>
                  <a:lnTo>
                    <a:pt x="1874" y="7483"/>
                  </a:lnTo>
                  <a:lnTo>
                    <a:pt x="1764" y="7450"/>
                  </a:lnTo>
                  <a:lnTo>
                    <a:pt x="1550" y="7358"/>
                  </a:lnTo>
                  <a:lnTo>
                    <a:pt x="1345" y="7231"/>
                  </a:lnTo>
                  <a:lnTo>
                    <a:pt x="1151" y="7073"/>
                  </a:lnTo>
                  <a:lnTo>
                    <a:pt x="969" y="6885"/>
                  </a:lnTo>
                  <a:lnTo>
                    <a:pt x="799" y="6669"/>
                  </a:lnTo>
                  <a:lnTo>
                    <a:pt x="642" y="6427"/>
                  </a:lnTo>
                  <a:lnTo>
                    <a:pt x="500" y="6161"/>
                  </a:lnTo>
                  <a:lnTo>
                    <a:pt x="373" y="5872"/>
                  </a:lnTo>
                  <a:lnTo>
                    <a:pt x="264" y="5563"/>
                  </a:lnTo>
                  <a:lnTo>
                    <a:pt x="171" y="5235"/>
                  </a:lnTo>
                  <a:lnTo>
                    <a:pt x="98" y="4890"/>
                  </a:lnTo>
                  <a:lnTo>
                    <a:pt x="44" y="4531"/>
                  </a:lnTo>
                  <a:lnTo>
                    <a:pt x="11" y="4159"/>
                  </a:lnTo>
                  <a:lnTo>
                    <a:pt x="0" y="3776"/>
                  </a:lnTo>
                  <a:lnTo>
                    <a:pt x="11" y="3388"/>
                  </a:lnTo>
                  <a:lnTo>
                    <a:pt x="44" y="3012"/>
                  </a:lnTo>
                  <a:lnTo>
                    <a:pt x="98" y="2650"/>
                  </a:lnTo>
                  <a:lnTo>
                    <a:pt x="171" y="2302"/>
                  </a:lnTo>
                  <a:lnTo>
                    <a:pt x="264" y="1972"/>
                  </a:lnTo>
                  <a:lnTo>
                    <a:pt x="373" y="1661"/>
                  </a:lnTo>
                  <a:lnTo>
                    <a:pt x="500" y="1370"/>
                  </a:lnTo>
                  <a:lnTo>
                    <a:pt x="642" y="1102"/>
                  </a:lnTo>
                  <a:lnTo>
                    <a:pt x="799" y="859"/>
                  </a:lnTo>
                  <a:lnTo>
                    <a:pt x="969" y="642"/>
                  </a:lnTo>
                  <a:lnTo>
                    <a:pt x="1151" y="454"/>
                  </a:lnTo>
                  <a:lnTo>
                    <a:pt x="1345" y="295"/>
                  </a:lnTo>
                  <a:lnTo>
                    <a:pt x="1550" y="169"/>
                  </a:lnTo>
                  <a:lnTo>
                    <a:pt x="1764" y="76"/>
                  </a:lnTo>
                  <a:lnTo>
                    <a:pt x="1874" y="43"/>
                  </a:lnTo>
                  <a:lnTo>
                    <a:pt x="1986" y="19"/>
                  </a:lnTo>
                  <a:lnTo>
                    <a:pt x="2100" y="5"/>
                  </a:lnTo>
                  <a:lnTo>
                    <a:pt x="2216" y="0"/>
                  </a:lnTo>
                  <a:lnTo>
                    <a:pt x="2329" y="5"/>
                  </a:lnTo>
                  <a:lnTo>
                    <a:pt x="2441" y="19"/>
                  </a:lnTo>
                  <a:lnTo>
                    <a:pt x="2551" y="43"/>
                  </a:lnTo>
                  <a:lnTo>
                    <a:pt x="2659" y="76"/>
                  </a:lnTo>
                  <a:lnTo>
                    <a:pt x="2870" y="169"/>
                  </a:lnTo>
                  <a:lnTo>
                    <a:pt x="3072" y="295"/>
                  </a:lnTo>
                  <a:lnTo>
                    <a:pt x="3264" y="454"/>
                  </a:lnTo>
                  <a:lnTo>
                    <a:pt x="3444" y="642"/>
                  </a:lnTo>
                  <a:lnTo>
                    <a:pt x="3613" y="859"/>
                  </a:lnTo>
                  <a:lnTo>
                    <a:pt x="3768" y="1102"/>
                  </a:lnTo>
                  <a:lnTo>
                    <a:pt x="3909" y="1370"/>
                  </a:lnTo>
                  <a:lnTo>
                    <a:pt x="4035" y="1661"/>
                  </a:lnTo>
                  <a:lnTo>
                    <a:pt x="4144" y="1972"/>
                  </a:lnTo>
                  <a:lnTo>
                    <a:pt x="4236" y="2302"/>
                  </a:lnTo>
                  <a:lnTo>
                    <a:pt x="4310" y="2650"/>
                  </a:lnTo>
                  <a:lnTo>
                    <a:pt x="4363" y="3012"/>
                  </a:lnTo>
                  <a:lnTo>
                    <a:pt x="4396" y="3388"/>
                  </a:lnTo>
                  <a:lnTo>
                    <a:pt x="4407" y="3776"/>
                  </a:lnTo>
                </a:path>
              </a:pathLst>
            </a:custGeom>
            <a:solidFill>
              <a:srgbClr val="253F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Freeform 3"/>
            <p:cNvSpPr>
              <a:spLocks noChangeArrowheads="1"/>
            </p:cNvSpPr>
            <p:nvPr/>
          </p:nvSpPr>
          <p:spPr bwMode="auto">
            <a:xfrm>
              <a:off x="2230" y="1307"/>
              <a:ext cx="1142" cy="1871"/>
            </a:xfrm>
            <a:custGeom>
              <a:avLst/>
              <a:gdLst>
                <a:gd name="T0" fmla="*/ 5041 w 5042"/>
                <a:gd name="T1" fmla="*/ 7841 h 8256"/>
                <a:gd name="T2" fmla="*/ 5033 w 5042"/>
                <a:gd name="T3" fmla="*/ 7922 h 8256"/>
                <a:gd name="T4" fmla="*/ 5008 w 5042"/>
                <a:gd name="T5" fmla="*/ 7998 h 8256"/>
                <a:gd name="T6" fmla="*/ 4968 w 5042"/>
                <a:gd name="T7" fmla="*/ 8069 h 8256"/>
                <a:gd name="T8" fmla="*/ 4917 w 5042"/>
                <a:gd name="T9" fmla="*/ 8130 h 8256"/>
                <a:gd name="T10" fmla="*/ 4855 w 5042"/>
                <a:gd name="T11" fmla="*/ 8182 h 8256"/>
                <a:gd name="T12" fmla="*/ 4785 w 5042"/>
                <a:gd name="T13" fmla="*/ 8221 h 8256"/>
                <a:gd name="T14" fmla="*/ 4708 w 5042"/>
                <a:gd name="T15" fmla="*/ 8246 h 8256"/>
                <a:gd name="T16" fmla="*/ 4627 w 5042"/>
                <a:gd name="T17" fmla="*/ 8255 h 8256"/>
                <a:gd name="T18" fmla="*/ 373 w 5042"/>
                <a:gd name="T19" fmla="*/ 8253 h 8256"/>
                <a:gd name="T20" fmla="*/ 294 w 5042"/>
                <a:gd name="T21" fmla="*/ 8236 h 8256"/>
                <a:gd name="T22" fmla="*/ 221 w 5042"/>
                <a:gd name="T23" fmla="*/ 8203 h 8256"/>
                <a:gd name="T24" fmla="*/ 154 w 5042"/>
                <a:gd name="T25" fmla="*/ 8158 h 8256"/>
                <a:gd name="T26" fmla="*/ 97 w 5042"/>
                <a:gd name="T27" fmla="*/ 8101 h 8256"/>
                <a:gd name="T28" fmla="*/ 52 w 5042"/>
                <a:gd name="T29" fmla="*/ 8034 h 8256"/>
                <a:gd name="T30" fmla="*/ 19 w 5042"/>
                <a:gd name="T31" fmla="*/ 7961 h 8256"/>
                <a:gd name="T32" fmla="*/ 2 w 5042"/>
                <a:gd name="T33" fmla="*/ 7882 h 8256"/>
                <a:gd name="T34" fmla="*/ 0 w 5042"/>
                <a:gd name="T35" fmla="*/ 414 h 8256"/>
                <a:gd name="T36" fmla="*/ 9 w 5042"/>
                <a:gd name="T37" fmla="*/ 333 h 8256"/>
                <a:gd name="T38" fmla="*/ 34 w 5042"/>
                <a:gd name="T39" fmla="*/ 257 h 8256"/>
                <a:gd name="T40" fmla="*/ 73 w 5042"/>
                <a:gd name="T41" fmla="*/ 187 h 8256"/>
                <a:gd name="T42" fmla="*/ 125 w 5042"/>
                <a:gd name="T43" fmla="*/ 125 h 8256"/>
                <a:gd name="T44" fmla="*/ 186 w 5042"/>
                <a:gd name="T45" fmla="*/ 73 h 8256"/>
                <a:gd name="T46" fmla="*/ 257 w 5042"/>
                <a:gd name="T47" fmla="*/ 34 h 8256"/>
                <a:gd name="T48" fmla="*/ 333 w 5042"/>
                <a:gd name="T49" fmla="*/ 9 h 8256"/>
                <a:gd name="T50" fmla="*/ 414 w 5042"/>
                <a:gd name="T51" fmla="*/ 0 h 8256"/>
                <a:gd name="T52" fmla="*/ 4668 w 5042"/>
                <a:gd name="T53" fmla="*/ 2 h 8256"/>
                <a:gd name="T54" fmla="*/ 4747 w 5042"/>
                <a:gd name="T55" fmla="*/ 19 h 8256"/>
                <a:gd name="T56" fmla="*/ 4821 w 5042"/>
                <a:gd name="T57" fmla="*/ 52 h 8256"/>
                <a:gd name="T58" fmla="*/ 4887 w 5042"/>
                <a:gd name="T59" fmla="*/ 97 h 8256"/>
                <a:gd name="T60" fmla="*/ 4944 w 5042"/>
                <a:gd name="T61" fmla="*/ 154 h 8256"/>
                <a:gd name="T62" fmla="*/ 4990 w 5042"/>
                <a:gd name="T63" fmla="*/ 221 h 8256"/>
                <a:gd name="T64" fmla="*/ 5022 w 5042"/>
                <a:gd name="T65" fmla="*/ 294 h 8256"/>
                <a:gd name="T66" fmla="*/ 5039 w 5042"/>
                <a:gd name="T67" fmla="*/ 373 h 8256"/>
                <a:gd name="T68" fmla="*/ 5041 w 5042"/>
                <a:gd name="T69" fmla="*/ 7841 h 8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42" h="8256">
                  <a:moveTo>
                    <a:pt x="5041" y="7841"/>
                  </a:moveTo>
                  <a:lnTo>
                    <a:pt x="5041" y="7841"/>
                  </a:lnTo>
                  <a:lnTo>
                    <a:pt x="5039" y="7882"/>
                  </a:lnTo>
                  <a:lnTo>
                    <a:pt x="5033" y="7922"/>
                  </a:lnTo>
                  <a:lnTo>
                    <a:pt x="5022" y="7961"/>
                  </a:lnTo>
                  <a:lnTo>
                    <a:pt x="5008" y="7998"/>
                  </a:lnTo>
                  <a:lnTo>
                    <a:pt x="4990" y="8034"/>
                  </a:lnTo>
                  <a:lnTo>
                    <a:pt x="4968" y="8069"/>
                  </a:lnTo>
                  <a:lnTo>
                    <a:pt x="4944" y="8101"/>
                  </a:lnTo>
                  <a:lnTo>
                    <a:pt x="4917" y="8130"/>
                  </a:lnTo>
                  <a:lnTo>
                    <a:pt x="4887" y="8158"/>
                  </a:lnTo>
                  <a:lnTo>
                    <a:pt x="4855" y="8182"/>
                  </a:lnTo>
                  <a:lnTo>
                    <a:pt x="4821" y="8203"/>
                  </a:lnTo>
                  <a:lnTo>
                    <a:pt x="4785" y="8221"/>
                  </a:lnTo>
                  <a:lnTo>
                    <a:pt x="4747" y="8236"/>
                  </a:lnTo>
                  <a:lnTo>
                    <a:pt x="4708" y="8246"/>
                  </a:lnTo>
                  <a:lnTo>
                    <a:pt x="4668" y="8253"/>
                  </a:lnTo>
                  <a:lnTo>
                    <a:pt x="4627" y="8255"/>
                  </a:lnTo>
                  <a:lnTo>
                    <a:pt x="414" y="8255"/>
                  </a:lnTo>
                  <a:lnTo>
                    <a:pt x="373" y="8253"/>
                  </a:lnTo>
                  <a:lnTo>
                    <a:pt x="333" y="8246"/>
                  </a:lnTo>
                  <a:lnTo>
                    <a:pt x="294" y="8236"/>
                  </a:lnTo>
                  <a:lnTo>
                    <a:pt x="257" y="8221"/>
                  </a:lnTo>
                  <a:lnTo>
                    <a:pt x="221" y="8203"/>
                  </a:lnTo>
                  <a:lnTo>
                    <a:pt x="186" y="8182"/>
                  </a:lnTo>
                  <a:lnTo>
                    <a:pt x="154" y="8158"/>
                  </a:lnTo>
                  <a:lnTo>
                    <a:pt x="125" y="8130"/>
                  </a:lnTo>
                  <a:lnTo>
                    <a:pt x="97" y="8101"/>
                  </a:lnTo>
                  <a:lnTo>
                    <a:pt x="73" y="8069"/>
                  </a:lnTo>
                  <a:lnTo>
                    <a:pt x="52" y="8034"/>
                  </a:lnTo>
                  <a:lnTo>
                    <a:pt x="34" y="7998"/>
                  </a:lnTo>
                  <a:lnTo>
                    <a:pt x="19" y="7961"/>
                  </a:lnTo>
                  <a:lnTo>
                    <a:pt x="9" y="7922"/>
                  </a:lnTo>
                  <a:lnTo>
                    <a:pt x="2" y="7882"/>
                  </a:lnTo>
                  <a:lnTo>
                    <a:pt x="0" y="7841"/>
                  </a:lnTo>
                  <a:lnTo>
                    <a:pt x="0" y="414"/>
                  </a:lnTo>
                  <a:lnTo>
                    <a:pt x="2" y="373"/>
                  </a:lnTo>
                  <a:lnTo>
                    <a:pt x="9" y="333"/>
                  </a:lnTo>
                  <a:lnTo>
                    <a:pt x="19" y="294"/>
                  </a:lnTo>
                  <a:lnTo>
                    <a:pt x="34" y="257"/>
                  </a:lnTo>
                  <a:lnTo>
                    <a:pt x="52" y="221"/>
                  </a:lnTo>
                  <a:lnTo>
                    <a:pt x="73" y="187"/>
                  </a:lnTo>
                  <a:lnTo>
                    <a:pt x="97" y="154"/>
                  </a:lnTo>
                  <a:lnTo>
                    <a:pt x="125" y="125"/>
                  </a:lnTo>
                  <a:lnTo>
                    <a:pt x="154" y="97"/>
                  </a:lnTo>
                  <a:lnTo>
                    <a:pt x="186" y="73"/>
                  </a:lnTo>
                  <a:lnTo>
                    <a:pt x="221" y="52"/>
                  </a:lnTo>
                  <a:lnTo>
                    <a:pt x="257" y="34"/>
                  </a:lnTo>
                  <a:lnTo>
                    <a:pt x="294" y="19"/>
                  </a:lnTo>
                  <a:lnTo>
                    <a:pt x="333" y="9"/>
                  </a:lnTo>
                  <a:lnTo>
                    <a:pt x="373" y="2"/>
                  </a:lnTo>
                  <a:lnTo>
                    <a:pt x="414" y="0"/>
                  </a:lnTo>
                  <a:lnTo>
                    <a:pt x="4627" y="0"/>
                  </a:lnTo>
                  <a:lnTo>
                    <a:pt x="4668" y="2"/>
                  </a:lnTo>
                  <a:lnTo>
                    <a:pt x="4708" y="9"/>
                  </a:lnTo>
                  <a:lnTo>
                    <a:pt x="4747" y="19"/>
                  </a:lnTo>
                  <a:lnTo>
                    <a:pt x="4785" y="34"/>
                  </a:lnTo>
                  <a:lnTo>
                    <a:pt x="4821" y="52"/>
                  </a:lnTo>
                  <a:lnTo>
                    <a:pt x="4855" y="73"/>
                  </a:lnTo>
                  <a:lnTo>
                    <a:pt x="4887" y="97"/>
                  </a:lnTo>
                  <a:lnTo>
                    <a:pt x="4917" y="125"/>
                  </a:lnTo>
                  <a:lnTo>
                    <a:pt x="4944" y="154"/>
                  </a:lnTo>
                  <a:lnTo>
                    <a:pt x="4968" y="187"/>
                  </a:lnTo>
                  <a:lnTo>
                    <a:pt x="4990" y="221"/>
                  </a:lnTo>
                  <a:lnTo>
                    <a:pt x="5008" y="257"/>
                  </a:lnTo>
                  <a:lnTo>
                    <a:pt x="5022" y="294"/>
                  </a:lnTo>
                  <a:lnTo>
                    <a:pt x="5033" y="333"/>
                  </a:lnTo>
                  <a:lnTo>
                    <a:pt x="5039" y="373"/>
                  </a:lnTo>
                  <a:lnTo>
                    <a:pt x="5041" y="414"/>
                  </a:lnTo>
                  <a:lnTo>
                    <a:pt x="5041" y="7841"/>
                  </a:lnTo>
                </a:path>
              </a:pathLst>
            </a:cu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4"/>
            <p:cNvSpPr>
              <a:spLocks noChangeArrowheads="1"/>
            </p:cNvSpPr>
            <p:nvPr/>
          </p:nvSpPr>
          <p:spPr bwMode="auto">
            <a:xfrm>
              <a:off x="1037" y="4057"/>
              <a:ext cx="751" cy="353"/>
            </a:xfrm>
            <a:custGeom>
              <a:avLst/>
              <a:gdLst>
                <a:gd name="T0" fmla="*/ 3313 w 3314"/>
                <a:gd name="T1" fmla="*/ 1413 h 1560"/>
                <a:gd name="T2" fmla="*/ 3311 w 3314"/>
                <a:gd name="T3" fmla="*/ 1440 h 1560"/>
                <a:gd name="T4" fmla="*/ 3304 w 3314"/>
                <a:gd name="T5" fmla="*/ 1467 h 1560"/>
                <a:gd name="T6" fmla="*/ 3293 w 3314"/>
                <a:gd name="T7" fmla="*/ 1491 h 1560"/>
                <a:gd name="T8" fmla="*/ 3279 w 3314"/>
                <a:gd name="T9" fmla="*/ 1513 h 1560"/>
                <a:gd name="T10" fmla="*/ 3261 w 3314"/>
                <a:gd name="T11" fmla="*/ 1532 h 1560"/>
                <a:gd name="T12" fmla="*/ 3240 w 3314"/>
                <a:gd name="T13" fmla="*/ 1546 h 1560"/>
                <a:gd name="T14" fmla="*/ 3216 w 3314"/>
                <a:gd name="T15" fmla="*/ 1556 h 1560"/>
                <a:gd name="T16" fmla="*/ 3190 w 3314"/>
                <a:gd name="T17" fmla="*/ 1559 h 1560"/>
                <a:gd name="T18" fmla="*/ 109 w 3314"/>
                <a:gd name="T19" fmla="*/ 1558 h 1560"/>
                <a:gd name="T20" fmla="*/ 84 w 3314"/>
                <a:gd name="T21" fmla="*/ 1552 h 1560"/>
                <a:gd name="T22" fmla="*/ 61 w 3314"/>
                <a:gd name="T23" fmla="*/ 1540 h 1560"/>
                <a:gd name="T24" fmla="*/ 42 w 3314"/>
                <a:gd name="T25" fmla="*/ 1523 h 1560"/>
                <a:gd name="T26" fmla="*/ 26 w 3314"/>
                <a:gd name="T27" fmla="*/ 1503 h 1560"/>
                <a:gd name="T28" fmla="*/ 14 w 3314"/>
                <a:gd name="T29" fmla="*/ 1479 h 1560"/>
                <a:gd name="T30" fmla="*/ 5 w 3314"/>
                <a:gd name="T31" fmla="*/ 1454 h 1560"/>
                <a:gd name="T32" fmla="*/ 1 w 3314"/>
                <a:gd name="T33" fmla="*/ 1427 h 1560"/>
                <a:gd name="T34" fmla="*/ 0 w 3314"/>
                <a:gd name="T35" fmla="*/ 147 h 1560"/>
                <a:gd name="T36" fmla="*/ 2 w 3314"/>
                <a:gd name="T37" fmla="*/ 113 h 1560"/>
                <a:gd name="T38" fmla="*/ 9 w 3314"/>
                <a:gd name="T39" fmla="*/ 83 h 1560"/>
                <a:gd name="T40" fmla="*/ 19 w 3314"/>
                <a:gd name="T41" fmla="*/ 58 h 1560"/>
                <a:gd name="T42" fmla="*/ 34 w 3314"/>
                <a:gd name="T43" fmla="*/ 37 h 1560"/>
                <a:gd name="T44" fmla="*/ 51 w 3314"/>
                <a:gd name="T45" fmla="*/ 21 h 1560"/>
                <a:gd name="T46" fmla="*/ 72 w 3314"/>
                <a:gd name="T47" fmla="*/ 9 h 1560"/>
                <a:gd name="T48" fmla="*/ 96 w 3314"/>
                <a:gd name="T49" fmla="*/ 2 h 1560"/>
                <a:gd name="T50" fmla="*/ 122 w 3314"/>
                <a:gd name="T51" fmla="*/ 0 h 1560"/>
                <a:gd name="T52" fmla="*/ 3203 w 3314"/>
                <a:gd name="T53" fmla="*/ 1 h 1560"/>
                <a:gd name="T54" fmla="*/ 3229 w 3314"/>
                <a:gd name="T55" fmla="*/ 5 h 1560"/>
                <a:gd name="T56" fmla="*/ 3251 w 3314"/>
                <a:gd name="T57" fmla="*/ 14 h 1560"/>
                <a:gd name="T58" fmla="*/ 3271 w 3314"/>
                <a:gd name="T59" fmla="*/ 28 h 1560"/>
                <a:gd name="T60" fmla="*/ 3287 w 3314"/>
                <a:gd name="T61" fmla="*/ 47 h 1560"/>
                <a:gd name="T62" fmla="*/ 3299 w 3314"/>
                <a:gd name="T63" fmla="*/ 70 h 1560"/>
                <a:gd name="T64" fmla="*/ 3308 w 3314"/>
                <a:gd name="T65" fmla="*/ 97 h 1560"/>
                <a:gd name="T66" fmla="*/ 3312 w 3314"/>
                <a:gd name="T67" fmla="*/ 129 h 1560"/>
                <a:gd name="T68" fmla="*/ 3313 w 3314"/>
                <a:gd name="T69" fmla="*/ 1413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14" h="1560">
                  <a:moveTo>
                    <a:pt x="3313" y="1413"/>
                  </a:moveTo>
                  <a:lnTo>
                    <a:pt x="3313" y="1413"/>
                  </a:lnTo>
                  <a:lnTo>
                    <a:pt x="3312" y="1427"/>
                  </a:lnTo>
                  <a:lnTo>
                    <a:pt x="3311" y="1440"/>
                  </a:lnTo>
                  <a:lnTo>
                    <a:pt x="3308" y="1454"/>
                  </a:lnTo>
                  <a:lnTo>
                    <a:pt x="3304" y="1467"/>
                  </a:lnTo>
                  <a:lnTo>
                    <a:pt x="3299" y="1479"/>
                  </a:lnTo>
                  <a:lnTo>
                    <a:pt x="3293" y="1491"/>
                  </a:lnTo>
                  <a:lnTo>
                    <a:pt x="3287" y="1503"/>
                  </a:lnTo>
                  <a:lnTo>
                    <a:pt x="3279" y="1513"/>
                  </a:lnTo>
                  <a:lnTo>
                    <a:pt x="3271" y="1523"/>
                  </a:lnTo>
                  <a:lnTo>
                    <a:pt x="3261" y="1532"/>
                  </a:lnTo>
                  <a:lnTo>
                    <a:pt x="3251" y="1540"/>
                  </a:lnTo>
                  <a:lnTo>
                    <a:pt x="3240" y="1546"/>
                  </a:lnTo>
                  <a:lnTo>
                    <a:pt x="3229" y="1552"/>
                  </a:lnTo>
                  <a:lnTo>
                    <a:pt x="3216" y="1556"/>
                  </a:lnTo>
                  <a:lnTo>
                    <a:pt x="3203" y="1558"/>
                  </a:lnTo>
                  <a:lnTo>
                    <a:pt x="3190" y="1559"/>
                  </a:lnTo>
                  <a:lnTo>
                    <a:pt x="122" y="1559"/>
                  </a:lnTo>
                  <a:lnTo>
                    <a:pt x="109" y="1558"/>
                  </a:lnTo>
                  <a:lnTo>
                    <a:pt x="96" y="1556"/>
                  </a:lnTo>
                  <a:lnTo>
                    <a:pt x="84" y="1552"/>
                  </a:lnTo>
                  <a:lnTo>
                    <a:pt x="72" y="1546"/>
                  </a:lnTo>
                  <a:lnTo>
                    <a:pt x="61" y="1540"/>
                  </a:lnTo>
                  <a:lnTo>
                    <a:pt x="51" y="1532"/>
                  </a:lnTo>
                  <a:lnTo>
                    <a:pt x="42" y="1523"/>
                  </a:lnTo>
                  <a:lnTo>
                    <a:pt x="34" y="1513"/>
                  </a:lnTo>
                  <a:lnTo>
                    <a:pt x="26" y="1503"/>
                  </a:lnTo>
                  <a:lnTo>
                    <a:pt x="19" y="1491"/>
                  </a:lnTo>
                  <a:lnTo>
                    <a:pt x="14" y="1479"/>
                  </a:lnTo>
                  <a:lnTo>
                    <a:pt x="9" y="1467"/>
                  </a:lnTo>
                  <a:lnTo>
                    <a:pt x="5" y="1454"/>
                  </a:lnTo>
                  <a:lnTo>
                    <a:pt x="2" y="1440"/>
                  </a:lnTo>
                  <a:lnTo>
                    <a:pt x="1" y="1427"/>
                  </a:lnTo>
                  <a:lnTo>
                    <a:pt x="0" y="1413"/>
                  </a:lnTo>
                  <a:lnTo>
                    <a:pt x="0" y="147"/>
                  </a:lnTo>
                  <a:lnTo>
                    <a:pt x="1" y="129"/>
                  </a:lnTo>
                  <a:lnTo>
                    <a:pt x="2" y="113"/>
                  </a:lnTo>
                  <a:lnTo>
                    <a:pt x="5" y="97"/>
                  </a:lnTo>
                  <a:lnTo>
                    <a:pt x="9" y="83"/>
                  </a:lnTo>
                  <a:lnTo>
                    <a:pt x="14" y="70"/>
                  </a:lnTo>
                  <a:lnTo>
                    <a:pt x="19" y="58"/>
                  </a:lnTo>
                  <a:lnTo>
                    <a:pt x="26" y="47"/>
                  </a:lnTo>
                  <a:lnTo>
                    <a:pt x="34" y="37"/>
                  </a:lnTo>
                  <a:lnTo>
                    <a:pt x="42" y="28"/>
                  </a:lnTo>
                  <a:lnTo>
                    <a:pt x="51" y="21"/>
                  </a:lnTo>
                  <a:lnTo>
                    <a:pt x="61" y="14"/>
                  </a:lnTo>
                  <a:lnTo>
                    <a:pt x="72" y="9"/>
                  </a:lnTo>
                  <a:lnTo>
                    <a:pt x="84" y="5"/>
                  </a:lnTo>
                  <a:lnTo>
                    <a:pt x="96" y="2"/>
                  </a:lnTo>
                  <a:lnTo>
                    <a:pt x="109" y="1"/>
                  </a:lnTo>
                  <a:lnTo>
                    <a:pt x="122" y="0"/>
                  </a:lnTo>
                  <a:lnTo>
                    <a:pt x="3190" y="0"/>
                  </a:lnTo>
                  <a:lnTo>
                    <a:pt x="3203" y="1"/>
                  </a:lnTo>
                  <a:lnTo>
                    <a:pt x="3216" y="2"/>
                  </a:lnTo>
                  <a:lnTo>
                    <a:pt x="3229" y="5"/>
                  </a:lnTo>
                  <a:lnTo>
                    <a:pt x="3240" y="9"/>
                  </a:lnTo>
                  <a:lnTo>
                    <a:pt x="3251" y="14"/>
                  </a:lnTo>
                  <a:lnTo>
                    <a:pt x="3261" y="21"/>
                  </a:lnTo>
                  <a:lnTo>
                    <a:pt x="3271" y="28"/>
                  </a:lnTo>
                  <a:lnTo>
                    <a:pt x="3279" y="37"/>
                  </a:lnTo>
                  <a:lnTo>
                    <a:pt x="3287" y="47"/>
                  </a:lnTo>
                  <a:lnTo>
                    <a:pt x="3293" y="58"/>
                  </a:lnTo>
                  <a:lnTo>
                    <a:pt x="3299" y="70"/>
                  </a:lnTo>
                  <a:lnTo>
                    <a:pt x="3304" y="83"/>
                  </a:lnTo>
                  <a:lnTo>
                    <a:pt x="3308" y="97"/>
                  </a:lnTo>
                  <a:lnTo>
                    <a:pt x="3311" y="113"/>
                  </a:lnTo>
                  <a:lnTo>
                    <a:pt x="3312" y="129"/>
                  </a:lnTo>
                  <a:lnTo>
                    <a:pt x="3313" y="147"/>
                  </a:lnTo>
                  <a:lnTo>
                    <a:pt x="3313" y="1413"/>
                  </a:lnTo>
                </a:path>
              </a:pathLst>
            </a:custGeom>
            <a:noFill/>
            <a:ln w="43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5"/>
            <p:cNvSpPr>
              <a:spLocks noChangeArrowheads="1"/>
            </p:cNvSpPr>
            <p:nvPr/>
          </p:nvSpPr>
          <p:spPr bwMode="auto">
            <a:xfrm>
              <a:off x="4660" y="351"/>
              <a:ext cx="756" cy="353"/>
            </a:xfrm>
            <a:custGeom>
              <a:avLst/>
              <a:gdLst>
                <a:gd name="T0" fmla="*/ 3337 w 3338"/>
                <a:gd name="T1" fmla="*/ 1413 h 1560"/>
                <a:gd name="T2" fmla="*/ 3335 w 3338"/>
                <a:gd name="T3" fmla="*/ 1440 h 1560"/>
                <a:gd name="T4" fmla="*/ 3328 w 3338"/>
                <a:gd name="T5" fmla="*/ 1467 h 1560"/>
                <a:gd name="T6" fmla="*/ 3318 w 3338"/>
                <a:gd name="T7" fmla="*/ 1492 h 1560"/>
                <a:gd name="T8" fmla="*/ 3303 w 3338"/>
                <a:gd name="T9" fmla="*/ 1514 h 1560"/>
                <a:gd name="T10" fmla="*/ 3286 w 3338"/>
                <a:gd name="T11" fmla="*/ 1532 h 1560"/>
                <a:gd name="T12" fmla="*/ 3265 w 3338"/>
                <a:gd name="T13" fmla="*/ 1547 h 1560"/>
                <a:gd name="T14" fmla="*/ 3241 w 3338"/>
                <a:gd name="T15" fmla="*/ 1556 h 1560"/>
                <a:gd name="T16" fmla="*/ 3215 w 3338"/>
                <a:gd name="T17" fmla="*/ 1559 h 1560"/>
                <a:gd name="T18" fmla="*/ 132 w 3338"/>
                <a:gd name="T19" fmla="*/ 1558 h 1560"/>
                <a:gd name="T20" fmla="*/ 106 w 3338"/>
                <a:gd name="T21" fmla="*/ 1552 h 1560"/>
                <a:gd name="T22" fmla="*/ 80 w 3338"/>
                <a:gd name="T23" fmla="*/ 1540 h 1560"/>
                <a:gd name="T24" fmla="*/ 56 w 3338"/>
                <a:gd name="T25" fmla="*/ 1523 h 1560"/>
                <a:gd name="T26" fmla="*/ 36 w 3338"/>
                <a:gd name="T27" fmla="*/ 1503 h 1560"/>
                <a:gd name="T28" fmla="*/ 19 w 3338"/>
                <a:gd name="T29" fmla="*/ 1480 h 1560"/>
                <a:gd name="T30" fmla="*/ 7 w 3338"/>
                <a:gd name="T31" fmla="*/ 1454 h 1560"/>
                <a:gd name="T32" fmla="*/ 1 w 3338"/>
                <a:gd name="T33" fmla="*/ 1427 h 1560"/>
                <a:gd name="T34" fmla="*/ 0 w 3338"/>
                <a:gd name="T35" fmla="*/ 147 h 1560"/>
                <a:gd name="T36" fmla="*/ 3 w 3338"/>
                <a:gd name="T37" fmla="*/ 113 h 1560"/>
                <a:gd name="T38" fmla="*/ 13 w 3338"/>
                <a:gd name="T39" fmla="*/ 83 h 1560"/>
                <a:gd name="T40" fmla="*/ 27 w 3338"/>
                <a:gd name="T41" fmla="*/ 57 h 1560"/>
                <a:gd name="T42" fmla="*/ 46 w 3338"/>
                <a:gd name="T43" fmla="*/ 37 h 1560"/>
                <a:gd name="T44" fmla="*/ 68 w 3338"/>
                <a:gd name="T45" fmla="*/ 21 h 1560"/>
                <a:gd name="T46" fmla="*/ 93 w 3338"/>
                <a:gd name="T47" fmla="*/ 9 h 1560"/>
                <a:gd name="T48" fmla="*/ 119 w 3338"/>
                <a:gd name="T49" fmla="*/ 2 h 1560"/>
                <a:gd name="T50" fmla="*/ 146 w 3338"/>
                <a:gd name="T51" fmla="*/ 0 h 1560"/>
                <a:gd name="T52" fmla="*/ 3228 w 3338"/>
                <a:gd name="T53" fmla="*/ 1 h 1560"/>
                <a:gd name="T54" fmla="*/ 3253 w 3338"/>
                <a:gd name="T55" fmla="*/ 5 h 1560"/>
                <a:gd name="T56" fmla="*/ 3276 w 3338"/>
                <a:gd name="T57" fmla="*/ 14 h 1560"/>
                <a:gd name="T58" fmla="*/ 3295 w 3338"/>
                <a:gd name="T59" fmla="*/ 28 h 1560"/>
                <a:gd name="T60" fmla="*/ 3311 w 3338"/>
                <a:gd name="T61" fmla="*/ 47 h 1560"/>
                <a:gd name="T62" fmla="*/ 3323 w 3338"/>
                <a:gd name="T63" fmla="*/ 69 h 1560"/>
                <a:gd name="T64" fmla="*/ 3332 w 3338"/>
                <a:gd name="T65" fmla="*/ 97 h 1560"/>
                <a:gd name="T66" fmla="*/ 3336 w 3338"/>
                <a:gd name="T67" fmla="*/ 129 h 1560"/>
                <a:gd name="T68" fmla="*/ 3337 w 3338"/>
                <a:gd name="T69" fmla="*/ 1413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38" h="1560">
                  <a:moveTo>
                    <a:pt x="3337" y="1413"/>
                  </a:moveTo>
                  <a:lnTo>
                    <a:pt x="3337" y="1413"/>
                  </a:lnTo>
                  <a:lnTo>
                    <a:pt x="3336" y="1427"/>
                  </a:lnTo>
                  <a:lnTo>
                    <a:pt x="3335" y="1440"/>
                  </a:lnTo>
                  <a:lnTo>
                    <a:pt x="3332" y="1454"/>
                  </a:lnTo>
                  <a:lnTo>
                    <a:pt x="3328" y="1467"/>
                  </a:lnTo>
                  <a:lnTo>
                    <a:pt x="3323" y="1480"/>
                  </a:lnTo>
                  <a:lnTo>
                    <a:pt x="3318" y="1492"/>
                  </a:lnTo>
                  <a:lnTo>
                    <a:pt x="3311" y="1503"/>
                  </a:lnTo>
                  <a:lnTo>
                    <a:pt x="3303" y="1514"/>
                  </a:lnTo>
                  <a:lnTo>
                    <a:pt x="3295" y="1523"/>
                  </a:lnTo>
                  <a:lnTo>
                    <a:pt x="3286" y="1532"/>
                  </a:lnTo>
                  <a:lnTo>
                    <a:pt x="3276" y="1540"/>
                  </a:lnTo>
                  <a:lnTo>
                    <a:pt x="3265" y="1547"/>
                  </a:lnTo>
                  <a:lnTo>
                    <a:pt x="3253" y="1552"/>
                  </a:lnTo>
                  <a:lnTo>
                    <a:pt x="3241" y="1556"/>
                  </a:lnTo>
                  <a:lnTo>
                    <a:pt x="3228" y="1558"/>
                  </a:lnTo>
                  <a:lnTo>
                    <a:pt x="3215" y="1559"/>
                  </a:lnTo>
                  <a:lnTo>
                    <a:pt x="146" y="1559"/>
                  </a:lnTo>
                  <a:lnTo>
                    <a:pt x="132" y="1558"/>
                  </a:lnTo>
                  <a:lnTo>
                    <a:pt x="119" y="1556"/>
                  </a:lnTo>
                  <a:lnTo>
                    <a:pt x="106" y="1552"/>
                  </a:lnTo>
                  <a:lnTo>
                    <a:pt x="93" y="1547"/>
                  </a:lnTo>
                  <a:lnTo>
                    <a:pt x="80" y="1540"/>
                  </a:lnTo>
                  <a:lnTo>
                    <a:pt x="68" y="1532"/>
                  </a:lnTo>
                  <a:lnTo>
                    <a:pt x="56" y="1523"/>
                  </a:lnTo>
                  <a:lnTo>
                    <a:pt x="46" y="1514"/>
                  </a:lnTo>
                  <a:lnTo>
                    <a:pt x="36" y="1503"/>
                  </a:lnTo>
                  <a:lnTo>
                    <a:pt x="27" y="1492"/>
                  </a:lnTo>
                  <a:lnTo>
                    <a:pt x="19" y="1480"/>
                  </a:lnTo>
                  <a:lnTo>
                    <a:pt x="13" y="1467"/>
                  </a:lnTo>
                  <a:lnTo>
                    <a:pt x="7" y="1454"/>
                  </a:lnTo>
                  <a:lnTo>
                    <a:pt x="3" y="1440"/>
                  </a:lnTo>
                  <a:lnTo>
                    <a:pt x="1" y="1427"/>
                  </a:lnTo>
                  <a:lnTo>
                    <a:pt x="0" y="1413"/>
                  </a:lnTo>
                  <a:lnTo>
                    <a:pt x="0" y="147"/>
                  </a:lnTo>
                  <a:lnTo>
                    <a:pt x="1" y="129"/>
                  </a:lnTo>
                  <a:lnTo>
                    <a:pt x="3" y="113"/>
                  </a:lnTo>
                  <a:lnTo>
                    <a:pt x="7" y="97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7" y="57"/>
                  </a:lnTo>
                  <a:lnTo>
                    <a:pt x="36" y="47"/>
                  </a:lnTo>
                  <a:lnTo>
                    <a:pt x="46" y="37"/>
                  </a:lnTo>
                  <a:lnTo>
                    <a:pt x="56" y="28"/>
                  </a:lnTo>
                  <a:lnTo>
                    <a:pt x="68" y="21"/>
                  </a:lnTo>
                  <a:lnTo>
                    <a:pt x="80" y="14"/>
                  </a:lnTo>
                  <a:lnTo>
                    <a:pt x="93" y="9"/>
                  </a:lnTo>
                  <a:lnTo>
                    <a:pt x="106" y="5"/>
                  </a:lnTo>
                  <a:lnTo>
                    <a:pt x="119" y="2"/>
                  </a:lnTo>
                  <a:lnTo>
                    <a:pt x="132" y="1"/>
                  </a:lnTo>
                  <a:lnTo>
                    <a:pt x="146" y="0"/>
                  </a:lnTo>
                  <a:lnTo>
                    <a:pt x="3215" y="0"/>
                  </a:lnTo>
                  <a:lnTo>
                    <a:pt x="3228" y="1"/>
                  </a:lnTo>
                  <a:lnTo>
                    <a:pt x="3241" y="2"/>
                  </a:lnTo>
                  <a:lnTo>
                    <a:pt x="3253" y="5"/>
                  </a:lnTo>
                  <a:lnTo>
                    <a:pt x="3265" y="9"/>
                  </a:lnTo>
                  <a:lnTo>
                    <a:pt x="3276" y="14"/>
                  </a:lnTo>
                  <a:lnTo>
                    <a:pt x="3286" y="21"/>
                  </a:lnTo>
                  <a:lnTo>
                    <a:pt x="3295" y="28"/>
                  </a:lnTo>
                  <a:lnTo>
                    <a:pt x="3303" y="37"/>
                  </a:lnTo>
                  <a:lnTo>
                    <a:pt x="3311" y="47"/>
                  </a:lnTo>
                  <a:lnTo>
                    <a:pt x="3318" y="57"/>
                  </a:lnTo>
                  <a:lnTo>
                    <a:pt x="3323" y="69"/>
                  </a:lnTo>
                  <a:lnTo>
                    <a:pt x="3328" y="83"/>
                  </a:lnTo>
                  <a:lnTo>
                    <a:pt x="3332" y="97"/>
                  </a:lnTo>
                  <a:lnTo>
                    <a:pt x="3335" y="113"/>
                  </a:lnTo>
                  <a:lnTo>
                    <a:pt x="3336" y="129"/>
                  </a:lnTo>
                  <a:lnTo>
                    <a:pt x="3337" y="147"/>
                  </a:lnTo>
                  <a:lnTo>
                    <a:pt x="3337" y="1413"/>
                  </a:lnTo>
                </a:path>
              </a:pathLst>
            </a:cu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6"/>
            <p:cNvSpPr>
              <a:spLocks noChangeArrowheads="1"/>
            </p:cNvSpPr>
            <p:nvPr/>
          </p:nvSpPr>
          <p:spPr bwMode="auto">
            <a:xfrm>
              <a:off x="1788" y="534"/>
              <a:ext cx="2871" cy="3700"/>
            </a:xfrm>
            <a:custGeom>
              <a:avLst/>
              <a:gdLst>
                <a:gd name="T0" fmla="*/ 12664 w 12665"/>
                <a:gd name="T1" fmla="*/ 0 h 16319"/>
                <a:gd name="T2" fmla="*/ 4456 w 12665"/>
                <a:gd name="T3" fmla="*/ 0 h 16319"/>
                <a:gd name="T4" fmla="*/ 4456 w 12665"/>
                <a:gd name="T5" fmla="*/ 16318 h 16319"/>
                <a:gd name="T6" fmla="*/ 0 w 12665"/>
                <a:gd name="T7" fmla="*/ 16318 h 1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65" h="16319">
                  <a:moveTo>
                    <a:pt x="12664" y="0"/>
                  </a:moveTo>
                  <a:lnTo>
                    <a:pt x="4456" y="0"/>
                  </a:lnTo>
                  <a:lnTo>
                    <a:pt x="4456" y="16318"/>
                  </a:lnTo>
                  <a:lnTo>
                    <a:pt x="0" y="16318"/>
                  </a:lnTo>
                </a:path>
              </a:pathLst>
            </a:custGeom>
            <a:noFill/>
            <a:ln w="702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 flipV="1">
              <a:off x="2699" y="433"/>
              <a:ext cx="176" cy="178"/>
            </a:xfrm>
            <a:prstGeom prst="line">
              <a:avLst/>
            </a:prstGeom>
            <a:noFill/>
            <a:ln w="70200">
              <a:solidFill>
                <a:srgbClr val="DD59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8"/>
            <p:cNvSpPr>
              <a:spLocks noChangeArrowheads="1"/>
            </p:cNvSpPr>
            <p:nvPr/>
          </p:nvSpPr>
          <p:spPr bwMode="auto">
            <a:xfrm>
              <a:off x="2804" y="1389"/>
              <a:ext cx="0" cy="1706"/>
            </a:xfrm>
            <a:custGeom>
              <a:avLst/>
              <a:gdLst>
                <a:gd name="T0" fmla="*/ 0 w 1"/>
                <a:gd name="T1" fmla="*/ 0 h 7527"/>
                <a:gd name="T2" fmla="*/ 0 w 1"/>
                <a:gd name="T3" fmla="*/ 7526 h 7527"/>
                <a:gd name="T4" fmla="*/ 0 w 1"/>
                <a:gd name="T5" fmla="*/ 0 h 7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7527">
                  <a:moveTo>
                    <a:pt x="0" y="0"/>
                  </a:moveTo>
                  <a:lnTo>
                    <a:pt x="0" y="7526"/>
                  </a:lnTo>
                  <a:lnTo>
                    <a:pt x="0" y="0"/>
                  </a:lnTo>
                </a:path>
              </a:pathLst>
            </a:custGeom>
            <a:solidFill>
              <a:srgbClr val="F2E3D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4570B4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2804" y="1389"/>
              <a:ext cx="0" cy="1706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10"/>
            <p:cNvSpPr>
              <a:spLocks noChangeArrowheads="1"/>
            </p:cNvSpPr>
            <p:nvPr/>
          </p:nvSpPr>
          <p:spPr bwMode="auto">
            <a:xfrm>
              <a:off x="2799" y="534"/>
              <a:ext cx="1005" cy="3700"/>
            </a:xfrm>
            <a:custGeom>
              <a:avLst/>
              <a:gdLst>
                <a:gd name="T0" fmla="*/ 0 w 4434"/>
                <a:gd name="T1" fmla="*/ 16318 h 16319"/>
                <a:gd name="T2" fmla="*/ 4433 w 4434"/>
                <a:gd name="T3" fmla="*/ 16318 h 16319"/>
                <a:gd name="T4" fmla="*/ 4433 w 4434"/>
                <a:gd name="T5" fmla="*/ 0 h 1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34" h="16319">
                  <a:moveTo>
                    <a:pt x="0" y="16318"/>
                  </a:moveTo>
                  <a:lnTo>
                    <a:pt x="4433" y="16318"/>
                  </a:lnTo>
                  <a:lnTo>
                    <a:pt x="4433" y="0"/>
                  </a:lnTo>
                </a:path>
              </a:pathLst>
            </a:cu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V="1">
              <a:off x="3716" y="433"/>
              <a:ext cx="176" cy="178"/>
            </a:xfrm>
            <a:prstGeom prst="line">
              <a:avLst/>
            </a:prstGeom>
            <a:noFill/>
            <a:ln w="70200">
              <a:solidFill>
                <a:srgbClr val="DD59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2622" y="710"/>
              <a:ext cx="21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2688" y="710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2777" y="710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865" y="710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2953" y="710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3042" y="710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3130" y="710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219" y="710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307" y="710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>
              <a:off x="3395" y="710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3484" y="710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3572" y="710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>
              <a:off x="3660" y="710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>
              <a:off x="3743" y="710"/>
              <a:ext cx="21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26"/>
            <p:cNvSpPr>
              <a:spLocks noChangeShapeType="1"/>
            </p:cNvSpPr>
            <p:nvPr/>
          </p:nvSpPr>
          <p:spPr bwMode="auto">
            <a:xfrm>
              <a:off x="2622" y="1108"/>
              <a:ext cx="21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>
              <a:off x="2688" y="1108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Line 28"/>
            <p:cNvSpPr>
              <a:spLocks noChangeShapeType="1"/>
            </p:cNvSpPr>
            <p:nvPr/>
          </p:nvSpPr>
          <p:spPr bwMode="auto">
            <a:xfrm>
              <a:off x="2777" y="1108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2865" y="1108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2953" y="1108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>
              <a:off x="3042" y="1108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32"/>
            <p:cNvSpPr>
              <a:spLocks noChangeShapeType="1"/>
            </p:cNvSpPr>
            <p:nvPr/>
          </p:nvSpPr>
          <p:spPr bwMode="auto">
            <a:xfrm>
              <a:off x="3130" y="1108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33"/>
            <p:cNvSpPr>
              <a:spLocks noChangeShapeType="1"/>
            </p:cNvSpPr>
            <p:nvPr/>
          </p:nvSpPr>
          <p:spPr bwMode="auto">
            <a:xfrm>
              <a:off x="3219" y="1108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>
              <a:off x="3307" y="1108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35"/>
            <p:cNvSpPr>
              <a:spLocks noChangeShapeType="1"/>
            </p:cNvSpPr>
            <p:nvPr/>
          </p:nvSpPr>
          <p:spPr bwMode="auto">
            <a:xfrm>
              <a:off x="3395" y="1108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36"/>
            <p:cNvSpPr>
              <a:spLocks noChangeShapeType="1"/>
            </p:cNvSpPr>
            <p:nvPr/>
          </p:nvSpPr>
          <p:spPr bwMode="auto">
            <a:xfrm>
              <a:off x="3484" y="1108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3572" y="1108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>
              <a:off x="3660" y="1108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39"/>
            <p:cNvSpPr>
              <a:spLocks noChangeShapeType="1"/>
            </p:cNvSpPr>
            <p:nvPr/>
          </p:nvSpPr>
          <p:spPr bwMode="auto">
            <a:xfrm>
              <a:off x="3743" y="1108"/>
              <a:ext cx="21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40"/>
            <p:cNvSpPr>
              <a:spLocks noChangeShapeType="1"/>
            </p:cNvSpPr>
            <p:nvPr/>
          </p:nvSpPr>
          <p:spPr bwMode="auto">
            <a:xfrm>
              <a:off x="2589" y="3251"/>
              <a:ext cx="21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41"/>
            <p:cNvSpPr>
              <a:spLocks noChangeShapeType="1"/>
            </p:cNvSpPr>
            <p:nvPr/>
          </p:nvSpPr>
          <p:spPr bwMode="auto">
            <a:xfrm>
              <a:off x="2655" y="3251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42"/>
            <p:cNvSpPr>
              <a:spLocks noChangeShapeType="1"/>
            </p:cNvSpPr>
            <p:nvPr/>
          </p:nvSpPr>
          <p:spPr bwMode="auto">
            <a:xfrm>
              <a:off x="2744" y="3251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2832" y="3251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>
              <a:off x="2921" y="3251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45"/>
            <p:cNvSpPr>
              <a:spLocks noChangeShapeType="1"/>
            </p:cNvSpPr>
            <p:nvPr/>
          </p:nvSpPr>
          <p:spPr bwMode="auto">
            <a:xfrm>
              <a:off x="3009" y="3251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46"/>
            <p:cNvSpPr>
              <a:spLocks noChangeShapeType="1"/>
            </p:cNvSpPr>
            <p:nvPr/>
          </p:nvSpPr>
          <p:spPr bwMode="auto">
            <a:xfrm>
              <a:off x="3097" y="3251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47"/>
            <p:cNvSpPr>
              <a:spLocks noChangeShapeType="1"/>
            </p:cNvSpPr>
            <p:nvPr/>
          </p:nvSpPr>
          <p:spPr bwMode="auto">
            <a:xfrm>
              <a:off x="3186" y="3251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48"/>
            <p:cNvSpPr>
              <a:spLocks noChangeShapeType="1"/>
            </p:cNvSpPr>
            <p:nvPr/>
          </p:nvSpPr>
          <p:spPr bwMode="auto">
            <a:xfrm>
              <a:off x="3274" y="3251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49"/>
            <p:cNvSpPr>
              <a:spLocks noChangeShapeType="1"/>
            </p:cNvSpPr>
            <p:nvPr/>
          </p:nvSpPr>
          <p:spPr bwMode="auto">
            <a:xfrm>
              <a:off x="3362" y="3251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50"/>
            <p:cNvSpPr>
              <a:spLocks noChangeShapeType="1"/>
            </p:cNvSpPr>
            <p:nvPr/>
          </p:nvSpPr>
          <p:spPr bwMode="auto">
            <a:xfrm>
              <a:off x="3451" y="3251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Line 51"/>
            <p:cNvSpPr>
              <a:spLocks noChangeShapeType="1"/>
            </p:cNvSpPr>
            <p:nvPr/>
          </p:nvSpPr>
          <p:spPr bwMode="auto">
            <a:xfrm>
              <a:off x="3539" y="3251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52"/>
            <p:cNvSpPr>
              <a:spLocks noChangeShapeType="1"/>
            </p:cNvSpPr>
            <p:nvPr/>
          </p:nvSpPr>
          <p:spPr bwMode="auto">
            <a:xfrm>
              <a:off x="3627" y="3251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Line 53"/>
            <p:cNvSpPr>
              <a:spLocks noChangeShapeType="1"/>
            </p:cNvSpPr>
            <p:nvPr/>
          </p:nvSpPr>
          <p:spPr bwMode="auto">
            <a:xfrm>
              <a:off x="3716" y="3251"/>
              <a:ext cx="4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Line 54"/>
            <p:cNvSpPr>
              <a:spLocks noChangeShapeType="1"/>
            </p:cNvSpPr>
            <p:nvPr/>
          </p:nvSpPr>
          <p:spPr bwMode="auto">
            <a:xfrm>
              <a:off x="3743" y="3251"/>
              <a:ext cx="21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Line 55"/>
            <p:cNvSpPr>
              <a:spLocks noChangeShapeType="1"/>
            </p:cNvSpPr>
            <p:nvPr/>
          </p:nvSpPr>
          <p:spPr bwMode="auto">
            <a:xfrm>
              <a:off x="2589" y="3654"/>
              <a:ext cx="21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Line 56"/>
            <p:cNvSpPr>
              <a:spLocks noChangeShapeType="1"/>
            </p:cNvSpPr>
            <p:nvPr/>
          </p:nvSpPr>
          <p:spPr bwMode="auto">
            <a:xfrm>
              <a:off x="2655" y="3654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Line 57"/>
            <p:cNvSpPr>
              <a:spLocks noChangeShapeType="1"/>
            </p:cNvSpPr>
            <p:nvPr/>
          </p:nvSpPr>
          <p:spPr bwMode="auto">
            <a:xfrm>
              <a:off x="2744" y="3654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Line 58"/>
            <p:cNvSpPr>
              <a:spLocks noChangeShapeType="1"/>
            </p:cNvSpPr>
            <p:nvPr/>
          </p:nvSpPr>
          <p:spPr bwMode="auto">
            <a:xfrm>
              <a:off x="2832" y="3654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Line 59"/>
            <p:cNvSpPr>
              <a:spLocks noChangeShapeType="1"/>
            </p:cNvSpPr>
            <p:nvPr/>
          </p:nvSpPr>
          <p:spPr bwMode="auto">
            <a:xfrm>
              <a:off x="2921" y="3654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Line 60"/>
            <p:cNvSpPr>
              <a:spLocks noChangeShapeType="1"/>
            </p:cNvSpPr>
            <p:nvPr/>
          </p:nvSpPr>
          <p:spPr bwMode="auto">
            <a:xfrm>
              <a:off x="3009" y="3654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Line 61"/>
            <p:cNvSpPr>
              <a:spLocks noChangeShapeType="1"/>
            </p:cNvSpPr>
            <p:nvPr/>
          </p:nvSpPr>
          <p:spPr bwMode="auto">
            <a:xfrm>
              <a:off x="3097" y="3654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Line 62"/>
            <p:cNvSpPr>
              <a:spLocks noChangeShapeType="1"/>
            </p:cNvSpPr>
            <p:nvPr/>
          </p:nvSpPr>
          <p:spPr bwMode="auto">
            <a:xfrm>
              <a:off x="3186" y="3654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Line 63"/>
            <p:cNvSpPr>
              <a:spLocks noChangeShapeType="1"/>
            </p:cNvSpPr>
            <p:nvPr/>
          </p:nvSpPr>
          <p:spPr bwMode="auto">
            <a:xfrm>
              <a:off x="3274" y="3654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Line 64"/>
            <p:cNvSpPr>
              <a:spLocks noChangeShapeType="1"/>
            </p:cNvSpPr>
            <p:nvPr/>
          </p:nvSpPr>
          <p:spPr bwMode="auto">
            <a:xfrm>
              <a:off x="3362" y="3654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Line 65"/>
            <p:cNvSpPr>
              <a:spLocks noChangeShapeType="1"/>
            </p:cNvSpPr>
            <p:nvPr/>
          </p:nvSpPr>
          <p:spPr bwMode="auto">
            <a:xfrm>
              <a:off x="3451" y="3654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Line 66"/>
            <p:cNvSpPr>
              <a:spLocks noChangeShapeType="1"/>
            </p:cNvSpPr>
            <p:nvPr/>
          </p:nvSpPr>
          <p:spPr bwMode="auto">
            <a:xfrm>
              <a:off x="3539" y="3654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67"/>
            <p:cNvSpPr>
              <a:spLocks noChangeShapeType="1"/>
            </p:cNvSpPr>
            <p:nvPr/>
          </p:nvSpPr>
          <p:spPr bwMode="auto">
            <a:xfrm>
              <a:off x="3627" y="3654"/>
              <a:ext cx="43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Line 68"/>
            <p:cNvSpPr>
              <a:spLocks noChangeShapeType="1"/>
            </p:cNvSpPr>
            <p:nvPr/>
          </p:nvSpPr>
          <p:spPr bwMode="auto">
            <a:xfrm>
              <a:off x="3716" y="3654"/>
              <a:ext cx="4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Line 69"/>
            <p:cNvSpPr>
              <a:spLocks noChangeShapeType="1"/>
            </p:cNvSpPr>
            <p:nvPr/>
          </p:nvSpPr>
          <p:spPr bwMode="auto">
            <a:xfrm>
              <a:off x="3743" y="3654"/>
              <a:ext cx="21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Line 70"/>
            <p:cNvSpPr>
              <a:spLocks noChangeShapeType="1"/>
            </p:cNvSpPr>
            <p:nvPr/>
          </p:nvSpPr>
          <p:spPr bwMode="auto">
            <a:xfrm flipV="1">
              <a:off x="2738" y="4144"/>
              <a:ext cx="176" cy="178"/>
            </a:xfrm>
            <a:prstGeom prst="line">
              <a:avLst/>
            </a:prstGeom>
            <a:noFill/>
            <a:ln w="70200">
              <a:solidFill>
                <a:srgbClr val="DD59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 flipV="1">
              <a:off x="3716" y="4144"/>
              <a:ext cx="176" cy="178"/>
            </a:xfrm>
            <a:prstGeom prst="line">
              <a:avLst/>
            </a:prstGeom>
            <a:noFill/>
            <a:ln w="70200">
              <a:solidFill>
                <a:srgbClr val="DD592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Freeform 72"/>
            <p:cNvSpPr>
              <a:spLocks noChangeArrowheads="1"/>
            </p:cNvSpPr>
            <p:nvPr/>
          </p:nvSpPr>
          <p:spPr bwMode="auto">
            <a:xfrm>
              <a:off x="4484" y="3118"/>
              <a:ext cx="933" cy="1115"/>
            </a:xfrm>
            <a:custGeom>
              <a:avLst/>
              <a:gdLst>
                <a:gd name="T0" fmla="*/ 4116 w 4117"/>
                <a:gd name="T1" fmla="*/ 4627 h 4921"/>
                <a:gd name="T2" fmla="*/ 4110 w 4117"/>
                <a:gd name="T3" fmla="*/ 4689 h 4921"/>
                <a:gd name="T4" fmla="*/ 4095 w 4117"/>
                <a:gd name="T5" fmla="*/ 4745 h 4921"/>
                <a:gd name="T6" fmla="*/ 4070 w 4117"/>
                <a:gd name="T7" fmla="*/ 4795 h 4921"/>
                <a:gd name="T8" fmla="*/ 4037 w 4117"/>
                <a:gd name="T9" fmla="*/ 4838 h 4921"/>
                <a:gd name="T10" fmla="*/ 3997 w 4117"/>
                <a:gd name="T11" fmla="*/ 4872 h 4921"/>
                <a:gd name="T12" fmla="*/ 3951 w 4117"/>
                <a:gd name="T13" fmla="*/ 4898 h 4921"/>
                <a:gd name="T14" fmla="*/ 3901 w 4117"/>
                <a:gd name="T15" fmla="*/ 4914 h 4921"/>
                <a:gd name="T16" fmla="*/ 3848 w 4117"/>
                <a:gd name="T17" fmla="*/ 4920 h 4921"/>
                <a:gd name="T18" fmla="*/ 265 w 4117"/>
                <a:gd name="T19" fmla="*/ 4919 h 4921"/>
                <a:gd name="T20" fmla="*/ 211 w 4117"/>
                <a:gd name="T21" fmla="*/ 4908 h 4921"/>
                <a:gd name="T22" fmla="*/ 160 w 4117"/>
                <a:gd name="T23" fmla="*/ 4887 h 4921"/>
                <a:gd name="T24" fmla="*/ 113 w 4117"/>
                <a:gd name="T25" fmla="*/ 4856 h 4921"/>
                <a:gd name="T26" fmla="*/ 72 w 4117"/>
                <a:gd name="T27" fmla="*/ 4817 h 4921"/>
                <a:gd name="T28" fmla="*/ 39 w 4117"/>
                <a:gd name="T29" fmla="*/ 4771 h 4921"/>
                <a:gd name="T30" fmla="*/ 15 w 4117"/>
                <a:gd name="T31" fmla="*/ 4718 h 4921"/>
                <a:gd name="T32" fmla="*/ 2 w 4117"/>
                <a:gd name="T33" fmla="*/ 4659 h 4921"/>
                <a:gd name="T34" fmla="*/ 0 w 4117"/>
                <a:gd name="T35" fmla="*/ 292 h 4921"/>
                <a:gd name="T36" fmla="*/ 7 w 4117"/>
                <a:gd name="T37" fmla="*/ 231 h 4921"/>
                <a:gd name="T38" fmla="*/ 25 w 4117"/>
                <a:gd name="T39" fmla="*/ 175 h 4921"/>
                <a:gd name="T40" fmla="*/ 54 w 4117"/>
                <a:gd name="T41" fmla="*/ 125 h 4921"/>
                <a:gd name="T42" fmla="*/ 91 w 4117"/>
                <a:gd name="T43" fmla="*/ 82 h 4921"/>
                <a:gd name="T44" fmla="*/ 136 w 4117"/>
                <a:gd name="T45" fmla="*/ 48 h 4921"/>
                <a:gd name="T46" fmla="*/ 185 w 4117"/>
                <a:gd name="T47" fmla="*/ 22 h 4921"/>
                <a:gd name="T48" fmla="*/ 238 w 4117"/>
                <a:gd name="T49" fmla="*/ 6 h 4921"/>
                <a:gd name="T50" fmla="*/ 292 w 4117"/>
                <a:gd name="T51" fmla="*/ 0 h 4921"/>
                <a:gd name="T52" fmla="*/ 3875 w 4117"/>
                <a:gd name="T53" fmla="*/ 2 h 4921"/>
                <a:gd name="T54" fmla="*/ 3927 w 4117"/>
                <a:gd name="T55" fmla="*/ 13 h 4921"/>
                <a:gd name="T56" fmla="*/ 3975 w 4117"/>
                <a:gd name="T57" fmla="*/ 34 h 4921"/>
                <a:gd name="T58" fmla="*/ 4018 w 4117"/>
                <a:gd name="T59" fmla="*/ 64 h 4921"/>
                <a:gd name="T60" fmla="*/ 4054 w 4117"/>
                <a:gd name="T61" fmla="*/ 103 h 4921"/>
                <a:gd name="T62" fmla="*/ 4083 w 4117"/>
                <a:gd name="T63" fmla="*/ 149 h 4921"/>
                <a:gd name="T64" fmla="*/ 4104 w 4117"/>
                <a:gd name="T65" fmla="*/ 202 h 4921"/>
                <a:gd name="T66" fmla="*/ 4115 w 4117"/>
                <a:gd name="T67" fmla="*/ 261 h 4921"/>
                <a:gd name="T68" fmla="*/ 4116 w 4117"/>
                <a:gd name="T69" fmla="*/ 4627 h 4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17" h="4921">
                  <a:moveTo>
                    <a:pt x="4116" y="4627"/>
                  </a:moveTo>
                  <a:lnTo>
                    <a:pt x="4116" y="4627"/>
                  </a:lnTo>
                  <a:lnTo>
                    <a:pt x="4115" y="4659"/>
                  </a:lnTo>
                  <a:lnTo>
                    <a:pt x="4110" y="4689"/>
                  </a:lnTo>
                  <a:lnTo>
                    <a:pt x="4104" y="4718"/>
                  </a:lnTo>
                  <a:lnTo>
                    <a:pt x="4095" y="4745"/>
                  </a:lnTo>
                  <a:lnTo>
                    <a:pt x="4083" y="4771"/>
                  </a:lnTo>
                  <a:lnTo>
                    <a:pt x="4070" y="4795"/>
                  </a:lnTo>
                  <a:lnTo>
                    <a:pt x="4054" y="4817"/>
                  </a:lnTo>
                  <a:lnTo>
                    <a:pt x="4037" y="4838"/>
                  </a:lnTo>
                  <a:lnTo>
                    <a:pt x="4018" y="4856"/>
                  </a:lnTo>
                  <a:lnTo>
                    <a:pt x="3997" y="4872"/>
                  </a:lnTo>
                  <a:lnTo>
                    <a:pt x="3975" y="4887"/>
                  </a:lnTo>
                  <a:lnTo>
                    <a:pt x="3951" y="4898"/>
                  </a:lnTo>
                  <a:lnTo>
                    <a:pt x="3927" y="4908"/>
                  </a:lnTo>
                  <a:lnTo>
                    <a:pt x="3901" y="4914"/>
                  </a:lnTo>
                  <a:lnTo>
                    <a:pt x="3875" y="4919"/>
                  </a:lnTo>
                  <a:lnTo>
                    <a:pt x="3848" y="4920"/>
                  </a:lnTo>
                  <a:lnTo>
                    <a:pt x="292" y="4920"/>
                  </a:lnTo>
                  <a:lnTo>
                    <a:pt x="265" y="4919"/>
                  </a:lnTo>
                  <a:lnTo>
                    <a:pt x="238" y="4914"/>
                  </a:lnTo>
                  <a:lnTo>
                    <a:pt x="211" y="4908"/>
                  </a:lnTo>
                  <a:lnTo>
                    <a:pt x="185" y="4898"/>
                  </a:lnTo>
                  <a:lnTo>
                    <a:pt x="160" y="4887"/>
                  </a:lnTo>
                  <a:lnTo>
                    <a:pt x="136" y="4872"/>
                  </a:lnTo>
                  <a:lnTo>
                    <a:pt x="113" y="4856"/>
                  </a:lnTo>
                  <a:lnTo>
                    <a:pt x="91" y="4838"/>
                  </a:lnTo>
                  <a:lnTo>
                    <a:pt x="72" y="4817"/>
                  </a:lnTo>
                  <a:lnTo>
                    <a:pt x="54" y="4795"/>
                  </a:lnTo>
                  <a:lnTo>
                    <a:pt x="39" y="4771"/>
                  </a:lnTo>
                  <a:lnTo>
                    <a:pt x="25" y="4745"/>
                  </a:lnTo>
                  <a:lnTo>
                    <a:pt x="15" y="4718"/>
                  </a:lnTo>
                  <a:lnTo>
                    <a:pt x="7" y="4689"/>
                  </a:lnTo>
                  <a:lnTo>
                    <a:pt x="2" y="4659"/>
                  </a:lnTo>
                  <a:lnTo>
                    <a:pt x="0" y="4627"/>
                  </a:lnTo>
                  <a:lnTo>
                    <a:pt x="0" y="292"/>
                  </a:lnTo>
                  <a:lnTo>
                    <a:pt x="2" y="261"/>
                  </a:lnTo>
                  <a:lnTo>
                    <a:pt x="7" y="231"/>
                  </a:lnTo>
                  <a:lnTo>
                    <a:pt x="15" y="202"/>
                  </a:lnTo>
                  <a:lnTo>
                    <a:pt x="25" y="175"/>
                  </a:lnTo>
                  <a:lnTo>
                    <a:pt x="39" y="149"/>
                  </a:lnTo>
                  <a:lnTo>
                    <a:pt x="54" y="125"/>
                  </a:lnTo>
                  <a:lnTo>
                    <a:pt x="72" y="103"/>
                  </a:lnTo>
                  <a:lnTo>
                    <a:pt x="91" y="82"/>
                  </a:lnTo>
                  <a:lnTo>
                    <a:pt x="113" y="64"/>
                  </a:lnTo>
                  <a:lnTo>
                    <a:pt x="136" y="48"/>
                  </a:lnTo>
                  <a:lnTo>
                    <a:pt x="160" y="34"/>
                  </a:lnTo>
                  <a:lnTo>
                    <a:pt x="185" y="22"/>
                  </a:lnTo>
                  <a:lnTo>
                    <a:pt x="211" y="13"/>
                  </a:lnTo>
                  <a:lnTo>
                    <a:pt x="238" y="6"/>
                  </a:lnTo>
                  <a:lnTo>
                    <a:pt x="265" y="2"/>
                  </a:lnTo>
                  <a:lnTo>
                    <a:pt x="292" y="0"/>
                  </a:lnTo>
                  <a:lnTo>
                    <a:pt x="3848" y="0"/>
                  </a:lnTo>
                  <a:lnTo>
                    <a:pt x="3875" y="2"/>
                  </a:lnTo>
                  <a:lnTo>
                    <a:pt x="3901" y="6"/>
                  </a:lnTo>
                  <a:lnTo>
                    <a:pt x="3927" y="13"/>
                  </a:lnTo>
                  <a:lnTo>
                    <a:pt x="3951" y="22"/>
                  </a:lnTo>
                  <a:lnTo>
                    <a:pt x="3975" y="34"/>
                  </a:lnTo>
                  <a:lnTo>
                    <a:pt x="3997" y="48"/>
                  </a:lnTo>
                  <a:lnTo>
                    <a:pt x="4018" y="64"/>
                  </a:lnTo>
                  <a:lnTo>
                    <a:pt x="4037" y="82"/>
                  </a:lnTo>
                  <a:lnTo>
                    <a:pt x="4054" y="103"/>
                  </a:lnTo>
                  <a:lnTo>
                    <a:pt x="4070" y="125"/>
                  </a:lnTo>
                  <a:lnTo>
                    <a:pt x="4083" y="149"/>
                  </a:lnTo>
                  <a:lnTo>
                    <a:pt x="4095" y="175"/>
                  </a:lnTo>
                  <a:lnTo>
                    <a:pt x="4104" y="202"/>
                  </a:lnTo>
                  <a:lnTo>
                    <a:pt x="4110" y="231"/>
                  </a:lnTo>
                  <a:lnTo>
                    <a:pt x="4115" y="261"/>
                  </a:lnTo>
                  <a:lnTo>
                    <a:pt x="4116" y="292"/>
                  </a:lnTo>
                  <a:lnTo>
                    <a:pt x="4116" y="4627"/>
                  </a:lnTo>
                </a:path>
              </a:pathLst>
            </a:cu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" name="Line 73"/>
            <p:cNvSpPr>
              <a:spLocks noChangeShapeType="1"/>
            </p:cNvSpPr>
            <p:nvPr/>
          </p:nvSpPr>
          <p:spPr bwMode="auto">
            <a:xfrm>
              <a:off x="4484" y="3698"/>
              <a:ext cx="932" cy="0"/>
            </a:xfrm>
            <a:prstGeom prst="line">
              <a:avLst/>
            </a:prstGeom>
            <a:noFill/>
            <a:ln w="3492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74"/>
            <p:cNvSpPr>
              <a:spLocks noChangeArrowheads="1"/>
            </p:cNvSpPr>
            <p:nvPr/>
          </p:nvSpPr>
          <p:spPr bwMode="auto">
            <a:xfrm>
              <a:off x="4020" y="368"/>
              <a:ext cx="485" cy="93"/>
            </a:xfrm>
            <a:custGeom>
              <a:avLst/>
              <a:gdLst>
                <a:gd name="T0" fmla="*/ 33 w 2144"/>
                <a:gd name="T1" fmla="*/ 133 h 414"/>
                <a:gd name="T2" fmla="*/ 72 w 2144"/>
                <a:gd name="T3" fmla="*/ 50 h 414"/>
                <a:gd name="T4" fmla="*/ 99 w 2144"/>
                <a:gd name="T5" fmla="*/ 17 h 414"/>
                <a:gd name="T6" fmla="*/ 121 w 2144"/>
                <a:gd name="T7" fmla="*/ 4 h 414"/>
                <a:gd name="T8" fmla="*/ 140 w 2144"/>
                <a:gd name="T9" fmla="*/ 0 h 414"/>
                <a:gd name="T10" fmla="*/ 168 w 2144"/>
                <a:gd name="T11" fmla="*/ 5 h 414"/>
                <a:gd name="T12" fmla="*/ 195 w 2144"/>
                <a:gd name="T13" fmla="*/ 27 h 414"/>
                <a:gd name="T14" fmla="*/ 232 w 2144"/>
                <a:gd name="T15" fmla="*/ 96 h 414"/>
                <a:gd name="T16" fmla="*/ 297 w 2144"/>
                <a:gd name="T17" fmla="*/ 282 h 414"/>
                <a:gd name="T18" fmla="*/ 345 w 2144"/>
                <a:gd name="T19" fmla="*/ 375 h 414"/>
                <a:gd name="T20" fmla="*/ 377 w 2144"/>
                <a:gd name="T21" fmla="*/ 403 h 414"/>
                <a:gd name="T22" fmla="*/ 414 w 2144"/>
                <a:gd name="T23" fmla="*/ 413 h 414"/>
                <a:gd name="T24" fmla="*/ 445 w 2144"/>
                <a:gd name="T25" fmla="*/ 403 h 414"/>
                <a:gd name="T26" fmla="*/ 471 w 2144"/>
                <a:gd name="T27" fmla="*/ 375 h 414"/>
                <a:gd name="T28" fmla="*/ 514 w 2144"/>
                <a:gd name="T29" fmla="*/ 282 h 414"/>
                <a:gd name="T30" fmla="*/ 579 w 2144"/>
                <a:gd name="T31" fmla="*/ 96 h 414"/>
                <a:gd name="T32" fmla="*/ 623 w 2144"/>
                <a:gd name="T33" fmla="*/ 27 h 414"/>
                <a:gd name="T34" fmla="*/ 656 w 2144"/>
                <a:gd name="T35" fmla="*/ 5 h 414"/>
                <a:gd name="T36" fmla="*/ 693 w 2144"/>
                <a:gd name="T37" fmla="*/ 1 h 414"/>
                <a:gd name="T38" fmla="*/ 723 w 2144"/>
                <a:gd name="T39" fmla="*/ 18 h 414"/>
                <a:gd name="T40" fmla="*/ 755 w 2144"/>
                <a:gd name="T41" fmla="*/ 65 h 414"/>
                <a:gd name="T42" fmla="*/ 806 w 2144"/>
                <a:gd name="T43" fmla="*/ 206 h 414"/>
                <a:gd name="T44" fmla="*/ 863 w 2144"/>
                <a:gd name="T45" fmla="*/ 348 h 414"/>
                <a:gd name="T46" fmla="*/ 901 w 2144"/>
                <a:gd name="T47" fmla="*/ 395 h 414"/>
                <a:gd name="T48" fmla="*/ 936 w 2144"/>
                <a:gd name="T49" fmla="*/ 412 h 414"/>
                <a:gd name="T50" fmla="*/ 971 w 2144"/>
                <a:gd name="T51" fmla="*/ 408 h 414"/>
                <a:gd name="T52" fmla="*/ 999 w 2144"/>
                <a:gd name="T53" fmla="*/ 386 h 414"/>
                <a:gd name="T54" fmla="*/ 1036 w 2144"/>
                <a:gd name="T55" fmla="*/ 317 h 414"/>
                <a:gd name="T56" fmla="*/ 1095 w 2144"/>
                <a:gd name="T57" fmla="*/ 131 h 414"/>
                <a:gd name="T58" fmla="*/ 1136 w 2144"/>
                <a:gd name="T59" fmla="*/ 38 h 414"/>
                <a:gd name="T60" fmla="*/ 1162 w 2144"/>
                <a:gd name="T61" fmla="*/ 10 h 414"/>
                <a:gd name="T62" fmla="*/ 1193 w 2144"/>
                <a:gd name="T63" fmla="*/ 0 h 414"/>
                <a:gd name="T64" fmla="*/ 1231 w 2144"/>
                <a:gd name="T65" fmla="*/ 10 h 414"/>
                <a:gd name="T66" fmla="*/ 1262 w 2144"/>
                <a:gd name="T67" fmla="*/ 38 h 414"/>
                <a:gd name="T68" fmla="*/ 1310 w 2144"/>
                <a:gd name="T69" fmla="*/ 131 h 414"/>
                <a:gd name="T70" fmla="*/ 1374 w 2144"/>
                <a:gd name="T71" fmla="*/ 317 h 414"/>
                <a:gd name="T72" fmla="*/ 1412 w 2144"/>
                <a:gd name="T73" fmla="*/ 386 h 414"/>
                <a:gd name="T74" fmla="*/ 1440 w 2144"/>
                <a:gd name="T75" fmla="*/ 408 h 414"/>
                <a:gd name="T76" fmla="*/ 1475 w 2144"/>
                <a:gd name="T77" fmla="*/ 412 h 414"/>
                <a:gd name="T78" fmla="*/ 1510 w 2144"/>
                <a:gd name="T79" fmla="*/ 395 h 414"/>
                <a:gd name="T80" fmla="*/ 1548 w 2144"/>
                <a:gd name="T81" fmla="*/ 348 h 414"/>
                <a:gd name="T82" fmla="*/ 1604 w 2144"/>
                <a:gd name="T83" fmla="*/ 206 h 414"/>
                <a:gd name="T84" fmla="*/ 1656 w 2144"/>
                <a:gd name="T85" fmla="*/ 65 h 414"/>
                <a:gd name="T86" fmla="*/ 1689 w 2144"/>
                <a:gd name="T87" fmla="*/ 18 h 414"/>
                <a:gd name="T88" fmla="*/ 1718 w 2144"/>
                <a:gd name="T89" fmla="*/ 1 h 414"/>
                <a:gd name="T90" fmla="*/ 1755 w 2144"/>
                <a:gd name="T91" fmla="*/ 5 h 414"/>
                <a:gd name="T92" fmla="*/ 1788 w 2144"/>
                <a:gd name="T93" fmla="*/ 27 h 414"/>
                <a:gd name="T94" fmla="*/ 1832 w 2144"/>
                <a:gd name="T95" fmla="*/ 96 h 414"/>
                <a:gd name="T96" fmla="*/ 1897 w 2144"/>
                <a:gd name="T97" fmla="*/ 282 h 414"/>
                <a:gd name="T98" fmla="*/ 1940 w 2144"/>
                <a:gd name="T99" fmla="*/ 375 h 414"/>
                <a:gd name="T100" fmla="*/ 1966 w 2144"/>
                <a:gd name="T101" fmla="*/ 403 h 414"/>
                <a:gd name="T102" fmla="*/ 1997 w 2144"/>
                <a:gd name="T103" fmla="*/ 413 h 414"/>
                <a:gd name="T104" fmla="*/ 2017 w 2144"/>
                <a:gd name="T105" fmla="*/ 410 h 414"/>
                <a:gd name="T106" fmla="*/ 2034 w 2144"/>
                <a:gd name="T107" fmla="*/ 403 h 414"/>
                <a:gd name="T108" fmla="*/ 2063 w 2144"/>
                <a:gd name="T109" fmla="*/ 377 h 414"/>
                <a:gd name="T110" fmla="*/ 2095 w 2144"/>
                <a:gd name="T111" fmla="*/ 323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4" h="414">
                  <a:moveTo>
                    <a:pt x="0" y="219"/>
                  </a:moveTo>
                  <a:lnTo>
                    <a:pt x="0" y="219"/>
                  </a:lnTo>
                  <a:lnTo>
                    <a:pt x="33" y="133"/>
                  </a:lnTo>
                  <a:lnTo>
                    <a:pt x="48" y="96"/>
                  </a:lnTo>
                  <a:lnTo>
                    <a:pt x="64" y="64"/>
                  </a:lnTo>
                  <a:lnTo>
                    <a:pt x="72" y="50"/>
                  </a:lnTo>
                  <a:lnTo>
                    <a:pt x="80" y="37"/>
                  </a:lnTo>
                  <a:lnTo>
                    <a:pt x="89" y="26"/>
                  </a:lnTo>
                  <a:lnTo>
                    <a:pt x="99" y="17"/>
                  </a:lnTo>
                  <a:lnTo>
                    <a:pt x="109" y="10"/>
                  </a:lnTo>
                  <a:lnTo>
                    <a:pt x="115" y="7"/>
                  </a:lnTo>
                  <a:lnTo>
                    <a:pt x="121" y="4"/>
                  </a:lnTo>
                  <a:lnTo>
                    <a:pt x="127" y="2"/>
                  </a:lnTo>
                  <a:lnTo>
                    <a:pt x="133" y="1"/>
                  </a:lnTo>
                  <a:lnTo>
                    <a:pt x="140" y="0"/>
                  </a:lnTo>
                  <a:lnTo>
                    <a:pt x="146" y="0"/>
                  </a:lnTo>
                  <a:lnTo>
                    <a:pt x="157" y="1"/>
                  </a:lnTo>
                  <a:lnTo>
                    <a:pt x="168" y="5"/>
                  </a:lnTo>
                  <a:lnTo>
                    <a:pt x="177" y="10"/>
                  </a:lnTo>
                  <a:lnTo>
                    <a:pt x="187" y="18"/>
                  </a:lnTo>
                  <a:lnTo>
                    <a:pt x="195" y="27"/>
                  </a:lnTo>
                  <a:lnTo>
                    <a:pt x="203" y="38"/>
                  </a:lnTo>
                  <a:lnTo>
                    <a:pt x="219" y="65"/>
                  </a:lnTo>
                  <a:lnTo>
                    <a:pt x="232" y="96"/>
                  </a:lnTo>
                  <a:lnTo>
                    <a:pt x="246" y="131"/>
                  </a:lnTo>
                  <a:lnTo>
                    <a:pt x="271" y="206"/>
                  </a:lnTo>
                  <a:lnTo>
                    <a:pt x="297" y="282"/>
                  </a:lnTo>
                  <a:lnTo>
                    <a:pt x="311" y="317"/>
                  </a:lnTo>
                  <a:lnTo>
                    <a:pt x="327" y="348"/>
                  </a:lnTo>
                  <a:lnTo>
                    <a:pt x="345" y="375"/>
                  </a:lnTo>
                  <a:lnTo>
                    <a:pt x="355" y="386"/>
                  </a:lnTo>
                  <a:lnTo>
                    <a:pt x="366" y="395"/>
                  </a:lnTo>
                  <a:lnTo>
                    <a:pt x="377" y="403"/>
                  </a:lnTo>
                  <a:lnTo>
                    <a:pt x="388" y="408"/>
                  </a:lnTo>
                  <a:lnTo>
                    <a:pt x="401" y="412"/>
                  </a:lnTo>
                  <a:lnTo>
                    <a:pt x="414" y="413"/>
                  </a:lnTo>
                  <a:lnTo>
                    <a:pt x="425" y="412"/>
                  </a:lnTo>
                  <a:lnTo>
                    <a:pt x="436" y="408"/>
                  </a:lnTo>
                  <a:lnTo>
                    <a:pt x="445" y="403"/>
                  </a:lnTo>
                  <a:lnTo>
                    <a:pt x="455" y="395"/>
                  </a:lnTo>
                  <a:lnTo>
                    <a:pt x="463" y="386"/>
                  </a:lnTo>
                  <a:lnTo>
                    <a:pt x="471" y="375"/>
                  </a:lnTo>
                  <a:lnTo>
                    <a:pt x="487" y="348"/>
                  </a:lnTo>
                  <a:lnTo>
                    <a:pt x="500" y="317"/>
                  </a:lnTo>
                  <a:lnTo>
                    <a:pt x="514" y="282"/>
                  </a:lnTo>
                  <a:lnTo>
                    <a:pt x="539" y="206"/>
                  </a:lnTo>
                  <a:lnTo>
                    <a:pt x="565" y="131"/>
                  </a:lnTo>
                  <a:lnTo>
                    <a:pt x="579" y="96"/>
                  </a:lnTo>
                  <a:lnTo>
                    <a:pt x="595" y="65"/>
                  </a:lnTo>
                  <a:lnTo>
                    <a:pt x="613" y="38"/>
                  </a:lnTo>
                  <a:lnTo>
                    <a:pt x="623" y="27"/>
                  </a:lnTo>
                  <a:lnTo>
                    <a:pt x="634" y="18"/>
                  </a:lnTo>
                  <a:lnTo>
                    <a:pt x="645" y="10"/>
                  </a:lnTo>
                  <a:lnTo>
                    <a:pt x="656" y="5"/>
                  </a:lnTo>
                  <a:lnTo>
                    <a:pt x="669" y="1"/>
                  </a:lnTo>
                  <a:lnTo>
                    <a:pt x="682" y="0"/>
                  </a:lnTo>
                  <a:lnTo>
                    <a:pt x="693" y="1"/>
                  </a:lnTo>
                  <a:lnTo>
                    <a:pt x="704" y="5"/>
                  </a:lnTo>
                  <a:lnTo>
                    <a:pt x="713" y="10"/>
                  </a:lnTo>
                  <a:lnTo>
                    <a:pt x="723" y="18"/>
                  </a:lnTo>
                  <a:lnTo>
                    <a:pt x="731" y="27"/>
                  </a:lnTo>
                  <a:lnTo>
                    <a:pt x="739" y="38"/>
                  </a:lnTo>
                  <a:lnTo>
                    <a:pt x="755" y="65"/>
                  </a:lnTo>
                  <a:lnTo>
                    <a:pt x="768" y="96"/>
                  </a:lnTo>
                  <a:lnTo>
                    <a:pt x="781" y="131"/>
                  </a:lnTo>
                  <a:lnTo>
                    <a:pt x="806" y="206"/>
                  </a:lnTo>
                  <a:lnTo>
                    <a:pt x="833" y="282"/>
                  </a:lnTo>
                  <a:lnTo>
                    <a:pt x="847" y="317"/>
                  </a:lnTo>
                  <a:lnTo>
                    <a:pt x="863" y="348"/>
                  </a:lnTo>
                  <a:lnTo>
                    <a:pt x="881" y="375"/>
                  </a:lnTo>
                  <a:lnTo>
                    <a:pt x="891" y="386"/>
                  </a:lnTo>
                  <a:lnTo>
                    <a:pt x="901" y="395"/>
                  </a:lnTo>
                  <a:lnTo>
                    <a:pt x="912" y="403"/>
                  </a:lnTo>
                  <a:lnTo>
                    <a:pt x="924" y="408"/>
                  </a:lnTo>
                  <a:lnTo>
                    <a:pt x="936" y="412"/>
                  </a:lnTo>
                  <a:lnTo>
                    <a:pt x="949" y="413"/>
                  </a:lnTo>
                  <a:lnTo>
                    <a:pt x="960" y="412"/>
                  </a:lnTo>
                  <a:lnTo>
                    <a:pt x="971" y="408"/>
                  </a:lnTo>
                  <a:lnTo>
                    <a:pt x="981" y="403"/>
                  </a:lnTo>
                  <a:lnTo>
                    <a:pt x="990" y="395"/>
                  </a:lnTo>
                  <a:lnTo>
                    <a:pt x="999" y="386"/>
                  </a:lnTo>
                  <a:lnTo>
                    <a:pt x="1007" y="375"/>
                  </a:lnTo>
                  <a:lnTo>
                    <a:pt x="1022" y="348"/>
                  </a:lnTo>
                  <a:lnTo>
                    <a:pt x="1036" y="317"/>
                  </a:lnTo>
                  <a:lnTo>
                    <a:pt x="1049" y="282"/>
                  </a:lnTo>
                  <a:lnTo>
                    <a:pt x="1072" y="206"/>
                  </a:lnTo>
                  <a:lnTo>
                    <a:pt x="1095" y="131"/>
                  </a:lnTo>
                  <a:lnTo>
                    <a:pt x="1108" y="96"/>
                  </a:lnTo>
                  <a:lnTo>
                    <a:pt x="1121" y="65"/>
                  </a:lnTo>
                  <a:lnTo>
                    <a:pt x="1136" y="38"/>
                  </a:lnTo>
                  <a:lnTo>
                    <a:pt x="1144" y="27"/>
                  </a:lnTo>
                  <a:lnTo>
                    <a:pt x="1153" y="18"/>
                  </a:lnTo>
                  <a:lnTo>
                    <a:pt x="1162" y="10"/>
                  </a:lnTo>
                  <a:lnTo>
                    <a:pt x="1172" y="5"/>
                  </a:lnTo>
                  <a:lnTo>
                    <a:pt x="1182" y="1"/>
                  </a:lnTo>
                  <a:lnTo>
                    <a:pt x="1193" y="0"/>
                  </a:lnTo>
                  <a:lnTo>
                    <a:pt x="1207" y="1"/>
                  </a:lnTo>
                  <a:lnTo>
                    <a:pt x="1219" y="5"/>
                  </a:lnTo>
                  <a:lnTo>
                    <a:pt x="1231" y="10"/>
                  </a:lnTo>
                  <a:lnTo>
                    <a:pt x="1242" y="18"/>
                  </a:lnTo>
                  <a:lnTo>
                    <a:pt x="1252" y="27"/>
                  </a:lnTo>
                  <a:lnTo>
                    <a:pt x="1262" y="38"/>
                  </a:lnTo>
                  <a:lnTo>
                    <a:pt x="1280" y="65"/>
                  </a:lnTo>
                  <a:lnTo>
                    <a:pt x="1296" y="96"/>
                  </a:lnTo>
                  <a:lnTo>
                    <a:pt x="1310" y="131"/>
                  </a:lnTo>
                  <a:lnTo>
                    <a:pt x="1336" y="206"/>
                  </a:lnTo>
                  <a:lnTo>
                    <a:pt x="1361" y="282"/>
                  </a:lnTo>
                  <a:lnTo>
                    <a:pt x="1374" y="317"/>
                  </a:lnTo>
                  <a:lnTo>
                    <a:pt x="1388" y="348"/>
                  </a:lnTo>
                  <a:lnTo>
                    <a:pt x="1404" y="375"/>
                  </a:lnTo>
                  <a:lnTo>
                    <a:pt x="1412" y="386"/>
                  </a:lnTo>
                  <a:lnTo>
                    <a:pt x="1421" y="395"/>
                  </a:lnTo>
                  <a:lnTo>
                    <a:pt x="1430" y="403"/>
                  </a:lnTo>
                  <a:lnTo>
                    <a:pt x="1440" y="408"/>
                  </a:lnTo>
                  <a:lnTo>
                    <a:pt x="1450" y="412"/>
                  </a:lnTo>
                  <a:lnTo>
                    <a:pt x="1461" y="413"/>
                  </a:lnTo>
                  <a:lnTo>
                    <a:pt x="1475" y="412"/>
                  </a:lnTo>
                  <a:lnTo>
                    <a:pt x="1487" y="408"/>
                  </a:lnTo>
                  <a:lnTo>
                    <a:pt x="1499" y="403"/>
                  </a:lnTo>
                  <a:lnTo>
                    <a:pt x="1510" y="395"/>
                  </a:lnTo>
                  <a:lnTo>
                    <a:pt x="1520" y="386"/>
                  </a:lnTo>
                  <a:lnTo>
                    <a:pt x="1530" y="375"/>
                  </a:lnTo>
                  <a:lnTo>
                    <a:pt x="1548" y="348"/>
                  </a:lnTo>
                  <a:lnTo>
                    <a:pt x="1564" y="317"/>
                  </a:lnTo>
                  <a:lnTo>
                    <a:pt x="1578" y="282"/>
                  </a:lnTo>
                  <a:lnTo>
                    <a:pt x="1604" y="206"/>
                  </a:lnTo>
                  <a:lnTo>
                    <a:pt x="1629" y="131"/>
                  </a:lnTo>
                  <a:lnTo>
                    <a:pt x="1642" y="96"/>
                  </a:lnTo>
                  <a:lnTo>
                    <a:pt x="1656" y="65"/>
                  </a:lnTo>
                  <a:lnTo>
                    <a:pt x="1672" y="38"/>
                  </a:lnTo>
                  <a:lnTo>
                    <a:pt x="1680" y="27"/>
                  </a:lnTo>
                  <a:lnTo>
                    <a:pt x="1689" y="18"/>
                  </a:lnTo>
                  <a:lnTo>
                    <a:pt x="1698" y="10"/>
                  </a:lnTo>
                  <a:lnTo>
                    <a:pt x="1708" y="5"/>
                  </a:lnTo>
                  <a:lnTo>
                    <a:pt x="1718" y="1"/>
                  </a:lnTo>
                  <a:lnTo>
                    <a:pt x="1729" y="0"/>
                  </a:lnTo>
                  <a:lnTo>
                    <a:pt x="1742" y="1"/>
                  </a:lnTo>
                  <a:lnTo>
                    <a:pt x="1755" y="5"/>
                  </a:lnTo>
                  <a:lnTo>
                    <a:pt x="1767" y="10"/>
                  </a:lnTo>
                  <a:lnTo>
                    <a:pt x="1778" y="18"/>
                  </a:lnTo>
                  <a:lnTo>
                    <a:pt x="1788" y="27"/>
                  </a:lnTo>
                  <a:lnTo>
                    <a:pt x="1798" y="38"/>
                  </a:lnTo>
                  <a:lnTo>
                    <a:pt x="1816" y="65"/>
                  </a:lnTo>
                  <a:lnTo>
                    <a:pt x="1832" y="96"/>
                  </a:lnTo>
                  <a:lnTo>
                    <a:pt x="1846" y="131"/>
                  </a:lnTo>
                  <a:lnTo>
                    <a:pt x="1872" y="206"/>
                  </a:lnTo>
                  <a:lnTo>
                    <a:pt x="1897" y="282"/>
                  </a:lnTo>
                  <a:lnTo>
                    <a:pt x="1910" y="317"/>
                  </a:lnTo>
                  <a:lnTo>
                    <a:pt x="1924" y="348"/>
                  </a:lnTo>
                  <a:lnTo>
                    <a:pt x="1940" y="375"/>
                  </a:lnTo>
                  <a:lnTo>
                    <a:pt x="1948" y="386"/>
                  </a:lnTo>
                  <a:lnTo>
                    <a:pt x="1957" y="395"/>
                  </a:lnTo>
                  <a:lnTo>
                    <a:pt x="1966" y="403"/>
                  </a:lnTo>
                  <a:lnTo>
                    <a:pt x="1976" y="408"/>
                  </a:lnTo>
                  <a:lnTo>
                    <a:pt x="1986" y="412"/>
                  </a:lnTo>
                  <a:lnTo>
                    <a:pt x="1997" y="413"/>
                  </a:lnTo>
                  <a:lnTo>
                    <a:pt x="2004" y="413"/>
                  </a:lnTo>
                  <a:lnTo>
                    <a:pt x="2010" y="412"/>
                  </a:lnTo>
                  <a:lnTo>
                    <a:pt x="2017" y="410"/>
                  </a:lnTo>
                  <a:lnTo>
                    <a:pt x="2022" y="409"/>
                  </a:lnTo>
                  <a:lnTo>
                    <a:pt x="2028" y="406"/>
                  </a:lnTo>
                  <a:lnTo>
                    <a:pt x="2034" y="403"/>
                  </a:lnTo>
                  <a:lnTo>
                    <a:pt x="2044" y="396"/>
                  </a:lnTo>
                  <a:lnTo>
                    <a:pt x="2054" y="388"/>
                  </a:lnTo>
                  <a:lnTo>
                    <a:pt x="2063" y="377"/>
                  </a:lnTo>
                  <a:lnTo>
                    <a:pt x="2071" y="365"/>
                  </a:lnTo>
                  <a:lnTo>
                    <a:pt x="2079" y="352"/>
                  </a:lnTo>
                  <a:lnTo>
                    <a:pt x="2095" y="323"/>
                  </a:lnTo>
                  <a:lnTo>
                    <a:pt x="2110" y="290"/>
                  </a:lnTo>
                  <a:lnTo>
                    <a:pt x="2143" y="219"/>
                  </a:lnTo>
                </a:path>
              </a:pathLst>
            </a:custGeom>
            <a:noFill/>
            <a:ln w="34920">
              <a:solidFill>
                <a:srgbClr val="FFFE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Freeform 75"/>
            <p:cNvSpPr>
              <a:spLocks noChangeArrowheads="1"/>
            </p:cNvSpPr>
            <p:nvPr/>
          </p:nvSpPr>
          <p:spPr bwMode="auto">
            <a:xfrm>
              <a:off x="1893" y="4041"/>
              <a:ext cx="485" cy="148"/>
            </a:xfrm>
            <a:custGeom>
              <a:avLst/>
              <a:gdLst>
                <a:gd name="T0" fmla="*/ 33 w 2144"/>
                <a:gd name="T1" fmla="*/ 196 h 659"/>
                <a:gd name="T2" fmla="*/ 72 w 2144"/>
                <a:gd name="T3" fmla="*/ 74 h 659"/>
                <a:gd name="T4" fmla="*/ 99 w 2144"/>
                <a:gd name="T5" fmla="*/ 26 h 659"/>
                <a:gd name="T6" fmla="*/ 115 w 2144"/>
                <a:gd name="T7" fmla="*/ 10 h 659"/>
                <a:gd name="T8" fmla="*/ 133 w 2144"/>
                <a:gd name="T9" fmla="*/ 2 h 659"/>
                <a:gd name="T10" fmla="*/ 151 w 2144"/>
                <a:gd name="T11" fmla="*/ 1 h 659"/>
                <a:gd name="T12" fmla="*/ 167 w 2144"/>
                <a:gd name="T13" fmla="*/ 7 h 659"/>
                <a:gd name="T14" fmla="*/ 195 w 2144"/>
                <a:gd name="T15" fmla="*/ 43 h 659"/>
                <a:gd name="T16" fmla="*/ 246 w 2144"/>
                <a:gd name="T17" fmla="*/ 208 h 659"/>
                <a:gd name="T18" fmla="*/ 312 w 2144"/>
                <a:gd name="T19" fmla="*/ 505 h 659"/>
                <a:gd name="T20" fmla="*/ 356 w 2144"/>
                <a:gd name="T21" fmla="*/ 615 h 659"/>
                <a:gd name="T22" fmla="*/ 389 w 2144"/>
                <a:gd name="T23" fmla="*/ 651 h 659"/>
                <a:gd name="T24" fmla="*/ 415 w 2144"/>
                <a:gd name="T25" fmla="*/ 658 h 659"/>
                <a:gd name="T26" fmla="*/ 431 w 2144"/>
                <a:gd name="T27" fmla="*/ 654 h 659"/>
                <a:gd name="T28" fmla="*/ 455 w 2144"/>
                <a:gd name="T29" fmla="*/ 630 h 659"/>
                <a:gd name="T30" fmla="*/ 487 w 2144"/>
                <a:gd name="T31" fmla="*/ 555 h 659"/>
                <a:gd name="T32" fmla="*/ 565 w 2144"/>
                <a:gd name="T33" fmla="*/ 208 h 659"/>
                <a:gd name="T34" fmla="*/ 613 w 2144"/>
                <a:gd name="T35" fmla="*/ 61 h 659"/>
                <a:gd name="T36" fmla="*/ 644 w 2144"/>
                <a:gd name="T37" fmla="*/ 16 h 659"/>
                <a:gd name="T38" fmla="*/ 675 w 2144"/>
                <a:gd name="T39" fmla="*/ 1 h 659"/>
                <a:gd name="T40" fmla="*/ 693 w 2144"/>
                <a:gd name="T41" fmla="*/ 2 h 659"/>
                <a:gd name="T42" fmla="*/ 713 w 2144"/>
                <a:gd name="T43" fmla="*/ 16 h 659"/>
                <a:gd name="T44" fmla="*/ 739 w 2144"/>
                <a:gd name="T45" fmla="*/ 61 h 659"/>
                <a:gd name="T46" fmla="*/ 804 w 2144"/>
                <a:gd name="T47" fmla="*/ 329 h 659"/>
                <a:gd name="T48" fmla="*/ 868 w 2144"/>
                <a:gd name="T49" fmla="*/ 597 h 659"/>
                <a:gd name="T50" fmla="*/ 894 w 2144"/>
                <a:gd name="T51" fmla="*/ 642 h 659"/>
                <a:gd name="T52" fmla="*/ 915 w 2144"/>
                <a:gd name="T53" fmla="*/ 656 h 659"/>
                <a:gd name="T54" fmla="*/ 932 w 2144"/>
                <a:gd name="T55" fmla="*/ 658 h 659"/>
                <a:gd name="T56" fmla="*/ 963 w 2144"/>
                <a:gd name="T57" fmla="*/ 642 h 659"/>
                <a:gd name="T58" fmla="*/ 994 w 2144"/>
                <a:gd name="T59" fmla="*/ 597 h 659"/>
                <a:gd name="T60" fmla="*/ 1043 w 2144"/>
                <a:gd name="T61" fmla="*/ 450 h 659"/>
                <a:gd name="T62" fmla="*/ 1121 w 2144"/>
                <a:gd name="T63" fmla="*/ 103 h 659"/>
                <a:gd name="T64" fmla="*/ 1153 w 2144"/>
                <a:gd name="T65" fmla="*/ 28 h 659"/>
                <a:gd name="T66" fmla="*/ 1177 w 2144"/>
                <a:gd name="T67" fmla="*/ 4 h 659"/>
                <a:gd name="T68" fmla="*/ 1194 w 2144"/>
                <a:gd name="T69" fmla="*/ 0 h 659"/>
                <a:gd name="T70" fmla="*/ 1219 w 2144"/>
                <a:gd name="T71" fmla="*/ 7 h 659"/>
                <a:gd name="T72" fmla="*/ 1253 w 2144"/>
                <a:gd name="T73" fmla="*/ 43 h 659"/>
                <a:gd name="T74" fmla="*/ 1296 w 2144"/>
                <a:gd name="T75" fmla="*/ 153 h 659"/>
                <a:gd name="T76" fmla="*/ 1362 w 2144"/>
                <a:gd name="T77" fmla="*/ 450 h 659"/>
                <a:gd name="T78" fmla="*/ 1412 w 2144"/>
                <a:gd name="T79" fmla="*/ 615 h 659"/>
                <a:gd name="T80" fmla="*/ 1439 w 2144"/>
                <a:gd name="T81" fmla="*/ 651 h 659"/>
                <a:gd name="T82" fmla="*/ 1455 w 2144"/>
                <a:gd name="T83" fmla="*/ 658 h 659"/>
                <a:gd name="T84" fmla="*/ 1474 w 2144"/>
                <a:gd name="T85" fmla="*/ 656 h 659"/>
                <a:gd name="T86" fmla="*/ 1509 w 2144"/>
                <a:gd name="T87" fmla="*/ 630 h 659"/>
                <a:gd name="T88" fmla="*/ 1548 w 2144"/>
                <a:gd name="T89" fmla="*/ 555 h 659"/>
                <a:gd name="T90" fmla="*/ 1604 w 2144"/>
                <a:gd name="T91" fmla="*/ 329 h 659"/>
                <a:gd name="T92" fmla="*/ 1672 w 2144"/>
                <a:gd name="T93" fmla="*/ 61 h 659"/>
                <a:gd name="T94" fmla="*/ 1698 w 2144"/>
                <a:gd name="T95" fmla="*/ 16 h 659"/>
                <a:gd name="T96" fmla="*/ 1718 w 2144"/>
                <a:gd name="T97" fmla="*/ 2 h 659"/>
                <a:gd name="T98" fmla="*/ 1735 w 2144"/>
                <a:gd name="T99" fmla="*/ 1 h 659"/>
                <a:gd name="T100" fmla="*/ 1766 w 2144"/>
                <a:gd name="T101" fmla="*/ 16 h 659"/>
                <a:gd name="T102" fmla="*/ 1798 w 2144"/>
                <a:gd name="T103" fmla="*/ 61 h 659"/>
                <a:gd name="T104" fmla="*/ 1846 w 2144"/>
                <a:gd name="T105" fmla="*/ 208 h 659"/>
                <a:gd name="T106" fmla="*/ 1925 w 2144"/>
                <a:gd name="T107" fmla="*/ 555 h 659"/>
                <a:gd name="T108" fmla="*/ 1957 w 2144"/>
                <a:gd name="T109" fmla="*/ 630 h 659"/>
                <a:gd name="T110" fmla="*/ 1981 w 2144"/>
                <a:gd name="T111" fmla="*/ 654 h 659"/>
                <a:gd name="T112" fmla="*/ 1998 w 2144"/>
                <a:gd name="T113" fmla="*/ 658 h 659"/>
                <a:gd name="T114" fmla="*/ 2017 w 2144"/>
                <a:gd name="T115" fmla="*/ 654 h 659"/>
                <a:gd name="T116" fmla="*/ 2034 w 2144"/>
                <a:gd name="T117" fmla="*/ 641 h 659"/>
                <a:gd name="T118" fmla="*/ 2063 w 2144"/>
                <a:gd name="T119" fmla="*/ 595 h 659"/>
                <a:gd name="T120" fmla="*/ 2095 w 2144"/>
                <a:gd name="T121" fmla="*/ 50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4" h="659">
                  <a:moveTo>
                    <a:pt x="0" y="317"/>
                  </a:moveTo>
                  <a:lnTo>
                    <a:pt x="0" y="317"/>
                  </a:lnTo>
                  <a:lnTo>
                    <a:pt x="33" y="196"/>
                  </a:lnTo>
                  <a:lnTo>
                    <a:pt x="48" y="142"/>
                  </a:lnTo>
                  <a:lnTo>
                    <a:pt x="64" y="95"/>
                  </a:lnTo>
                  <a:lnTo>
                    <a:pt x="72" y="74"/>
                  </a:lnTo>
                  <a:lnTo>
                    <a:pt x="80" y="56"/>
                  </a:lnTo>
                  <a:lnTo>
                    <a:pt x="89" y="39"/>
                  </a:lnTo>
                  <a:lnTo>
                    <a:pt x="99" y="26"/>
                  </a:lnTo>
                  <a:lnTo>
                    <a:pt x="104" y="20"/>
                  </a:lnTo>
                  <a:lnTo>
                    <a:pt x="109" y="15"/>
                  </a:lnTo>
                  <a:lnTo>
                    <a:pt x="115" y="10"/>
                  </a:lnTo>
                  <a:lnTo>
                    <a:pt x="121" y="7"/>
                  </a:lnTo>
                  <a:lnTo>
                    <a:pt x="126" y="4"/>
                  </a:lnTo>
                  <a:lnTo>
                    <a:pt x="133" y="2"/>
                  </a:lnTo>
                  <a:lnTo>
                    <a:pt x="139" y="1"/>
                  </a:lnTo>
                  <a:lnTo>
                    <a:pt x="146" y="0"/>
                  </a:lnTo>
                  <a:lnTo>
                    <a:pt x="151" y="1"/>
                  </a:lnTo>
                  <a:lnTo>
                    <a:pt x="157" y="2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7" y="16"/>
                  </a:lnTo>
                  <a:lnTo>
                    <a:pt x="186" y="28"/>
                  </a:lnTo>
                  <a:lnTo>
                    <a:pt x="195" y="43"/>
                  </a:lnTo>
                  <a:lnTo>
                    <a:pt x="203" y="61"/>
                  </a:lnTo>
                  <a:lnTo>
                    <a:pt x="219" y="103"/>
                  </a:lnTo>
                  <a:lnTo>
                    <a:pt x="246" y="208"/>
                  </a:lnTo>
                  <a:lnTo>
                    <a:pt x="271" y="329"/>
                  </a:lnTo>
                  <a:lnTo>
                    <a:pt x="297" y="450"/>
                  </a:lnTo>
                  <a:lnTo>
                    <a:pt x="312" y="505"/>
                  </a:lnTo>
                  <a:lnTo>
                    <a:pt x="328" y="555"/>
                  </a:lnTo>
                  <a:lnTo>
                    <a:pt x="346" y="597"/>
                  </a:lnTo>
                  <a:lnTo>
                    <a:pt x="356" y="615"/>
                  </a:lnTo>
                  <a:lnTo>
                    <a:pt x="366" y="630"/>
                  </a:lnTo>
                  <a:lnTo>
                    <a:pt x="377" y="642"/>
                  </a:lnTo>
                  <a:lnTo>
                    <a:pt x="389" y="651"/>
                  </a:lnTo>
                  <a:lnTo>
                    <a:pt x="401" y="656"/>
                  </a:lnTo>
                  <a:lnTo>
                    <a:pt x="408" y="658"/>
                  </a:lnTo>
                  <a:lnTo>
                    <a:pt x="415" y="658"/>
                  </a:lnTo>
                  <a:lnTo>
                    <a:pt x="420" y="658"/>
                  </a:lnTo>
                  <a:lnTo>
                    <a:pt x="426" y="656"/>
                  </a:lnTo>
                  <a:lnTo>
                    <a:pt x="431" y="654"/>
                  </a:lnTo>
                  <a:lnTo>
                    <a:pt x="436" y="651"/>
                  </a:lnTo>
                  <a:lnTo>
                    <a:pt x="446" y="642"/>
                  </a:lnTo>
                  <a:lnTo>
                    <a:pt x="455" y="630"/>
                  </a:lnTo>
                  <a:lnTo>
                    <a:pt x="464" y="615"/>
                  </a:lnTo>
                  <a:lnTo>
                    <a:pt x="472" y="597"/>
                  </a:lnTo>
                  <a:lnTo>
                    <a:pt x="487" y="555"/>
                  </a:lnTo>
                  <a:lnTo>
                    <a:pt x="514" y="450"/>
                  </a:lnTo>
                  <a:lnTo>
                    <a:pt x="539" y="329"/>
                  </a:lnTo>
                  <a:lnTo>
                    <a:pt x="565" y="208"/>
                  </a:lnTo>
                  <a:lnTo>
                    <a:pt x="580" y="153"/>
                  </a:lnTo>
                  <a:lnTo>
                    <a:pt x="595" y="103"/>
                  </a:lnTo>
                  <a:lnTo>
                    <a:pt x="613" y="61"/>
                  </a:lnTo>
                  <a:lnTo>
                    <a:pt x="623" y="43"/>
                  </a:lnTo>
                  <a:lnTo>
                    <a:pt x="633" y="28"/>
                  </a:lnTo>
                  <a:lnTo>
                    <a:pt x="644" y="16"/>
                  </a:lnTo>
                  <a:lnTo>
                    <a:pt x="656" y="7"/>
                  </a:lnTo>
                  <a:lnTo>
                    <a:pt x="668" y="2"/>
                  </a:lnTo>
                  <a:lnTo>
                    <a:pt x="675" y="1"/>
                  </a:lnTo>
                  <a:lnTo>
                    <a:pt x="682" y="0"/>
                  </a:lnTo>
                  <a:lnTo>
                    <a:pt x="687" y="1"/>
                  </a:lnTo>
                  <a:lnTo>
                    <a:pt x="693" y="2"/>
                  </a:lnTo>
                  <a:lnTo>
                    <a:pt x="698" y="4"/>
                  </a:lnTo>
                  <a:lnTo>
                    <a:pt x="703" y="7"/>
                  </a:lnTo>
                  <a:lnTo>
                    <a:pt x="713" y="16"/>
                  </a:lnTo>
                  <a:lnTo>
                    <a:pt x="722" y="28"/>
                  </a:lnTo>
                  <a:lnTo>
                    <a:pt x="731" y="43"/>
                  </a:lnTo>
                  <a:lnTo>
                    <a:pt x="739" y="61"/>
                  </a:lnTo>
                  <a:lnTo>
                    <a:pt x="754" y="103"/>
                  </a:lnTo>
                  <a:lnTo>
                    <a:pt x="780" y="208"/>
                  </a:lnTo>
                  <a:lnTo>
                    <a:pt x="804" y="329"/>
                  </a:lnTo>
                  <a:lnTo>
                    <a:pt x="827" y="450"/>
                  </a:lnTo>
                  <a:lnTo>
                    <a:pt x="853" y="555"/>
                  </a:lnTo>
                  <a:lnTo>
                    <a:pt x="868" y="597"/>
                  </a:lnTo>
                  <a:lnTo>
                    <a:pt x="877" y="615"/>
                  </a:lnTo>
                  <a:lnTo>
                    <a:pt x="885" y="630"/>
                  </a:lnTo>
                  <a:lnTo>
                    <a:pt x="894" y="642"/>
                  </a:lnTo>
                  <a:lnTo>
                    <a:pt x="904" y="651"/>
                  </a:lnTo>
                  <a:lnTo>
                    <a:pt x="909" y="654"/>
                  </a:lnTo>
                  <a:lnTo>
                    <a:pt x="915" y="656"/>
                  </a:lnTo>
                  <a:lnTo>
                    <a:pt x="920" y="658"/>
                  </a:lnTo>
                  <a:lnTo>
                    <a:pt x="926" y="658"/>
                  </a:lnTo>
                  <a:lnTo>
                    <a:pt x="932" y="658"/>
                  </a:lnTo>
                  <a:lnTo>
                    <a:pt x="939" y="656"/>
                  </a:lnTo>
                  <a:lnTo>
                    <a:pt x="951" y="651"/>
                  </a:lnTo>
                  <a:lnTo>
                    <a:pt x="963" y="642"/>
                  </a:lnTo>
                  <a:lnTo>
                    <a:pt x="974" y="630"/>
                  </a:lnTo>
                  <a:lnTo>
                    <a:pt x="985" y="615"/>
                  </a:lnTo>
                  <a:lnTo>
                    <a:pt x="994" y="597"/>
                  </a:lnTo>
                  <a:lnTo>
                    <a:pt x="1012" y="555"/>
                  </a:lnTo>
                  <a:lnTo>
                    <a:pt x="1028" y="505"/>
                  </a:lnTo>
                  <a:lnTo>
                    <a:pt x="1043" y="450"/>
                  </a:lnTo>
                  <a:lnTo>
                    <a:pt x="1069" y="329"/>
                  </a:lnTo>
                  <a:lnTo>
                    <a:pt x="1094" y="208"/>
                  </a:lnTo>
                  <a:lnTo>
                    <a:pt x="1121" y="103"/>
                  </a:lnTo>
                  <a:lnTo>
                    <a:pt x="1136" y="61"/>
                  </a:lnTo>
                  <a:lnTo>
                    <a:pt x="1144" y="43"/>
                  </a:lnTo>
                  <a:lnTo>
                    <a:pt x="1153" y="28"/>
                  </a:lnTo>
                  <a:lnTo>
                    <a:pt x="1162" y="16"/>
                  </a:lnTo>
                  <a:lnTo>
                    <a:pt x="1172" y="7"/>
                  </a:lnTo>
                  <a:lnTo>
                    <a:pt x="1177" y="4"/>
                  </a:lnTo>
                  <a:lnTo>
                    <a:pt x="1183" y="2"/>
                  </a:lnTo>
                  <a:lnTo>
                    <a:pt x="1188" y="1"/>
                  </a:lnTo>
                  <a:lnTo>
                    <a:pt x="1194" y="0"/>
                  </a:lnTo>
                  <a:lnTo>
                    <a:pt x="1200" y="1"/>
                  </a:lnTo>
                  <a:lnTo>
                    <a:pt x="1207" y="2"/>
                  </a:lnTo>
                  <a:lnTo>
                    <a:pt x="1219" y="7"/>
                  </a:lnTo>
                  <a:lnTo>
                    <a:pt x="1231" y="16"/>
                  </a:lnTo>
                  <a:lnTo>
                    <a:pt x="1242" y="28"/>
                  </a:lnTo>
                  <a:lnTo>
                    <a:pt x="1253" y="43"/>
                  </a:lnTo>
                  <a:lnTo>
                    <a:pt x="1262" y="61"/>
                  </a:lnTo>
                  <a:lnTo>
                    <a:pt x="1280" y="103"/>
                  </a:lnTo>
                  <a:lnTo>
                    <a:pt x="1296" y="153"/>
                  </a:lnTo>
                  <a:lnTo>
                    <a:pt x="1310" y="208"/>
                  </a:lnTo>
                  <a:lnTo>
                    <a:pt x="1337" y="329"/>
                  </a:lnTo>
                  <a:lnTo>
                    <a:pt x="1362" y="450"/>
                  </a:lnTo>
                  <a:lnTo>
                    <a:pt x="1388" y="555"/>
                  </a:lnTo>
                  <a:lnTo>
                    <a:pt x="1404" y="597"/>
                  </a:lnTo>
                  <a:lnTo>
                    <a:pt x="1412" y="615"/>
                  </a:lnTo>
                  <a:lnTo>
                    <a:pt x="1421" y="630"/>
                  </a:lnTo>
                  <a:lnTo>
                    <a:pt x="1430" y="642"/>
                  </a:lnTo>
                  <a:lnTo>
                    <a:pt x="1439" y="651"/>
                  </a:lnTo>
                  <a:lnTo>
                    <a:pt x="1444" y="654"/>
                  </a:lnTo>
                  <a:lnTo>
                    <a:pt x="1450" y="656"/>
                  </a:lnTo>
                  <a:lnTo>
                    <a:pt x="1455" y="658"/>
                  </a:lnTo>
                  <a:lnTo>
                    <a:pt x="1461" y="658"/>
                  </a:lnTo>
                  <a:lnTo>
                    <a:pt x="1468" y="658"/>
                  </a:lnTo>
                  <a:lnTo>
                    <a:pt x="1474" y="656"/>
                  </a:lnTo>
                  <a:lnTo>
                    <a:pt x="1487" y="651"/>
                  </a:lnTo>
                  <a:lnTo>
                    <a:pt x="1498" y="642"/>
                  </a:lnTo>
                  <a:lnTo>
                    <a:pt x="1509" y="630"/>
                  </a:lnTo>
                  <a:lnTo>
                    <a:pt x="1520" y="615"/>
                  </a:lnTo>
                  <a:lnTo>
                    <a:pt x="1530" y="597"/>
                  </a:lnTo>
                  <a:lnTo>
                    <a:pt x="1548" y="555"/>
                  </a:lnTo>
                  <a:lnTo>
                    <a:pt x="1564" y="505"/>
                  </a:lnTo>
                  <a:lnTo>
                    <a:pt x="1578" y="450"/>
                  </a:lnTo>
                  <a:lnTo>
                    <a:pt x="1604" y="329"/>
                  </a:lnTo>
                  <a:lnTo>
                    <a:pt x="1630" y="208"/>
                  </a:lnTo>
                  <a:lnTo>
                    <a:pt x="1656" y="103"/>
                  </a:lnTo>
                  <a:lnTo>
                    <a:pt x="1672" y="61"/>
                  </a:lnTo>
                  <a:lnTo>
                    <a:pt x="1680" y="43"/>
                  </a:lnTo>
                  <a:lnTo>
                    <a:pt x="1688" y="28"/>
                  </a:lnTo>
                  <a:lnTo>
                    <a:pt x="1698" y="16"/>
                  </a:lnTo>
                  <a:lnTo>
                    <a:pt x="1707" y="7"/>
                  </a:lnTo>
                  <a:lnTo>
                    <a:pt x="1712" y="4"/>
                  </a:lnTo>
                  <a:lnTo>
                    <a:pt x="1718" y="2"/>
                  </a:lnTo>
                  <a:lnTo>
                    <a:pt x="1723" y="1"/>
                  </a:lnTo>
                  <a:lnTo>
                    <a:pt x="1729" y="0"/>
                  </a:lnTo>
                  <a:lnTo>
                    <a:pt x="1735" y="1"/>
                  </a:lnTo>
                  <a:lnTo>
                    <a:pt x="1742" y="2"/>
                  </a:lnTo>
                  <a:lnTo>
                    <a:pt x="1755" y="7"/>
                  </a:lnTo>
                  <a:lnTo>
                    <a:pt x="1766" y="16"/>
                  </a:lnTo>
                  <a:lnTo>
                    <a:pt x="1777" y="28"/>
                  </a:lnTo>
                  <a:lnTo>
                    <a:pt x="1788" y="43"/>
                  </a:lnTo>
                  <a:lnTo>
                    <a:pt x="1798" y="61"/>
                  </a:lnTo>
                  <a:lnTo>
                    <a:pt x="1816" y="103"/>
                  </a:lnTo>
                  <a:lnTo>
                    <a:pt x="1832" y="153"/>
                  </a:lnTo>
                  <a:lnTo>
                    <a:pt x="1846" y="208"/>
                  </a:lnTo>
                  <a:lnTo>
                    <a:pt x="1873" y="329"/>
                  </a:lnTo>
                  <a:lnTo>
                    <a:pt x="1898" y="450"/>
                  </a:lnTo>
                  <a:lnTo>
                    <a:pt x="1925" y="555"/>
                  </a:lnTo>
                  <a:lnTo>
                    <a:pt x="1940" y="597"/>
                  </a:lnTo>
                  <a:lnTo>
                    <a:pt x="1948" y="615"/>
                  </a:lnTo>
                  <a:lnTo>
                    <a:pt x="1957" y="630"/>
                  </a:lnTo>
                  <a:lnTo>
                    <a:pt x="1966" y="642"/>
                  </a:lnTo>
                  <a:lnTo>
                    <a:pt x="1976" y="651"/>
                  </a:lnTo>
                  <a:lnTo>
                    <a:pt x="1981" y="654"/>
                  </a:lnTo>
                  <a:lnTo>
                    <a:pt x="1987" y="656"/>
                  </a:lnTo>
                  <a:lnTo>
                    <a:pt x="1992" y="658"/>
                  </a:lnTo>
                  <a:lnTo>
                    <a:pt x="1998" y="658"/>
                  </a:lnTo>
                  <a:lnTo>
                    <a:pt x="2004" y="658"/>
                  </a:lnTo>
                  <a:lnTo>
                    <a:pt x="2011" y="656"/>
                  </a:lnTo>
                  <a:lnTo>
                    <a:pt x="2017" y="654"/>
                  </a:lnTo>
                  <a:lnTo>
                    <a:pt x="2023" y="650"/>
                  </a:lnTo>
                  <a:lnTo>
                    <a:pt x="2029" y="646"/>
                  </a:lnTo>
                  <a:lnTo>
                    <a:pt x="2034" y="641"/>
                  </a:lnTo>
                  <a:lnTo>
                    <a:pt x="2044" y="629"/>
                  </a:lnTo>
                  <a:lnTo>
                    <a:pt x="2054" y="613"/>
                  </a:lnTo>
                  <a:lnTo>
                    <a:pt x="2063" y="595"/>
                  </a:lnTo>
                  <a:lnTo>
                    <a:pt x="2071" y="574"/>
                  </a:lnTo>
                  <a:lnTo>
                    <a:pt x="2080" y="551"/>
                  </a:lnTo>
                  <a:lnTo>
                    <a:pt x="2095" y="500"/>
                  </a:lnTo>
                  <a:lnTo>
                    <a:pt x="2110" y="442"/>
                  </a:lnTo>
                  <a:lnTo>
                    <a:pt x="2143" y="317"/>
                  </a:lnTo>
                </a:path>
              </a:pathLst>
            </a:custGeom>
            <a:noFill/>
            <a:ln w="34920">
              <a:solidFill>
                <a:srgbClr val="FFFE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76"/>
            <p:cNvSpPr>
              <a:spLocks noChangeArrowheads="1"/>
            </p:cNvSpPr>
            <p:nvPr/>
          </p:nvSpPr>
          <p:spPr bwMode="auto">
            <a:xfrm>
              <a:off x="2589" y="3251"/>
              <a:ext cx="148" cy="402"/>
            </a:xfrm>
            <a:custGeom>
              <a:avLst/>
              <a:gdLst>
                <a:gd name="T0" fmla="*/ 216 w 659"/>
                <a:gd name="T1" fmla="*/ 1760 h 1779"/>
                <a:gd name="T2" fmla="*/ 63 w 659"/>
                <a:gd name="T3" fmla="*/ 1727 h 1779"/>
                <a:gd name="T4" fmla="*/ 17 w 659"/>
                <a:gd name="T5" fmla="*/ 1706 h 1779"/>
                <a:gd name="T6" fmla="*/ 4 w 659"/>
                <a:gd name="T7" fmla="*/ 1694 h 1779"/>
                <a:gd name="T8" fmla="*/ 0 w 659"/>
                <a:gd name="T9" fmla="*/ 1681 h 1779"/>
                <a:gd name="T10" fmla="*/ 4 w 659"/>
                <a:gd name="T11" fmla="*/ 1665 h 1779"/>
                <a:gd name="T12" fmla="*/ 28 w 659"/>
                <a:gd name="T13" fmla="*/ 1641 h 1779"/>
                <a:gd name="T14" fmla="*/ 102 w 659"/>
                <a:gd name="T15" fmla="*/ 1609 h 1779"/>
                <a:gd name="T16" fmla="*/ 449 w 659"/>
                <a:gd name="T17" fmla="*/ 1536 h 1779"/>
                <a:gd name="T18" fmla="*/ 614 w 659"/>
                <a:gd name="T19" fmla="*/ 1486 h 1779"/>
                <a:gd name="T20" fmla="*/ 650 w 659"/>
                <a:gd name="T21" fmla="*/ 1459 h 1779"/>
                <a:gd name="T22" fmla="*/ 657 w 659"/>
                <a:gd name="T23" fmla="*/ 1443 h 1779"/>
                <a:gd name="T24" fmla="*/ 656 w 659"/>
                <a:gd name="T25" fmla="*/ 1428 h 1779"/>
                <a:gd name="T26" fmla="*/ 641 w 659"/>
                <a:gd name="T27" fmla="*/ 1412 h 1779"/>
                <a:gd name="T28" fmla="*/ 555 w 659"/>
                <a:gd name="T29" fmla="*/ 1379 h 1779"/>
                <a:gd name="T30" fmla="*/ 208 w 659"/>
                <a:gd name="T31" fmla="*/ 1316 h 1779"/>
                <a:gd name="T32" fmla="*/ 43 w 659"/>
                <a:gd name="T33" fmla="*/ 1267 h 1779"/>
                <a:gd name="T34" fmla="*/ 7 w 659"/>
                <a:gd name="T35" fmla="*/ 1240 h 1779"/>
                <a:gd name="T36" fmla="*/ 0 w 659"/>
                <a:gd name="T37" fmla="*/ 1224 h 1779"/>
                <a:gd name="T38" fmla="*/ 2 w 659"/>
                <a:gd name="T39" fmla="*/ 1209 h 1779"/>
                <a:gd name="T40" fmla="*/ 16 w 659"/>
                <a:gd name="T41" fmla="*/ 1193 h 1779"/>
                <a:gd name="T42" fmla="*/ 102 w 659"/>
                <a:gd name="T43" fmla="*/ 1160 h 1779"/>
                <a:gd name="T44" fmla="*/ 449 w 659"/>
                <a:gd name="T45" fmla="*/ 1097 h 1779"/>
                <a:gd name="T46" fmla="*/ 614 w 659"/>
                <a:gd name="T47" fmla="*/ 1048 h 1779"/>
                <a:gd name="T48" fmla="*/ 650 w 659"/>
                <a:gd name="T49" fmla="*/ 1021 h 1779"/>
                <a:gd name="T50" fmla="*/ 657 w 659"/>
                <a:gd name="T51" fmla="*/ 1005 h 1779"/>
                <a:gd name="T52" fmla="*/ 656 w 659"/>
                <a:gd name="T53" fmla="*/ 990 h 1779"/>
                <a:gd name="T54" fmla="*/ 641 w 659"/>
                <a:gd name="T55" fmla="*/ 974 h 1779"/>
                <a:gd name="T56" fmla="*/ 555 w 659"/>
                <a:gd name="T57" fmla="*/ 941 h 1779"/>
                <a:gd name="T58" fmla="*/ 208 w 659"/>
                <a:gd name="T59" fmla="*/ 878 h 1779"/>
                <a:gd name="T60" fmla="*/ 43 w 659"/>
                <a:gd name="T61" fmla="*/ 829 h 1779"/>
                <a:gd name="T62" fmla="*/ 7 w 659"/>
                <a:gd name="T63" fmla="*/ 802 h 1779"/>
                <a:gd name="T64" fmla="*/ 0 w 659"/>
                <a:gd name="T65" fmla="*/ 786 h 1779"/>
                <a:gd name="T66" fmla="*/ 2 w 659"/>
                <a:gd name="T67" fmla="*/ 771 h 1779"/>
                <a:gd name="T68" fmla="*/ 16 w 659"/>
                <a:gd name="T69" fmla="*/ 755 h 1779"/>
                <a:gd name="T70" fmla="*/ 102 w 659"/>
                <a:gd name="T71" fmla="*/ 722 h 1779"/>
                <a:gd name="T72" fmla="*/ 449 w 659"/>
                <a:gd name="T73" fmla="*/ 658 h 1779"/>
                <a:gd name="T74" fmla="*/ 614 w 659"/>
                <a:gd name="T75" fmla="*/ 609 h 1779"/>
                <a:gd name="T76" fmla="*/ 650 w 659"/>
                <a:gd name="T77" fmla="*/ 582 h 1779"/>
                <a:gd name="T78" fmla="*/ 657 w 659"/>
                <a:gd name="T79" fmla="*/ 566 h 1779"/>
                <a:gd name="T80" fmla="*/ 656 w 659"/>
                <a:gd name="T81" fmla="*/ 551 h 1779"/>
                <a:gd name="T82" fmla="*/ 641 w 659"/>
                <a:gd name="T83" fmla="*/ 535 h 1779"/>
                <a:gd name="T84" fmla="*/ 555 w 659"/>
                <a:gd name="T85" fmla="*/ 502 h 1779"/>
                <a:gd name="T86" fmla="*/ 208 w 659"/>
                <a:gd name="T87" fmla="*/ 439 h 1779"/>
                <a:gd name="T88" fmla="*/ 43 w 659"/>
                <a:gd name="T89" fmla="*/ 390 h 1779"/>
                <a:gd name="T90" fmla="*/ 7 w 659"/>
                <a:gd name="T91" fmla="*/ 363 h 1779"/>
                <a:gd name="T92" fmla="*/ 0 w 659"/>
                <a:gd name="T93" fmla="*/ 347 h 1779"/>
                <a:gd name="T94" fmla="*/ 2 w 659"/>
                <a:gd name="T95" fmla="*/ 330 h 1779"/>
                <a:gd name="T96" fmla="*/ 16 w 659"/>
                <a:gd name="T97" fmla="*/ 310 h 1779"/>
                <a:gd name="T98" fmla="*/ 60 w 659"/>
                <a:gd name="T99" fmla="*/ 284 h 1779"/>
                <a:gd name="T100" fmla="*/ 329 w 659"/>
                <a:gd name="T101" fmla="*/ 222 h 1779"/>
                <a:gd name="T102" fmla="*/ 597 w 659"/>
                <a:gd name="T103" fmla="*/ 168 h 1779"/>
                <a:gd name="T104" fmla="*/ 650 w 659"/>
                <a:gd name="T105" fmla="*/ 139 h 1779"/>
                <a:gd name="T106" fmla="*/ 657 w 659"/>
                <a:gd name="T107" fmla="*/ 127 h 1779"/>
                <a:gd name="T108" fmla="*/ 656 w 659"/>
                <a:gd name="T109" fmla="*/ 113 h 1779"/>
                <a:gd name="T110" fmla="*/ 646 w 659"/>
                <a:gd name="T111" fmla="*/ 101 h 1779"/>
                <a:gd name="T112" fmla="*/ 613 w 659"/>
                <a:gd name="T113" fmla="*/ 82 h 1779"/>
                <a:gd name="T114" fmla="*/ 341 w 659"/>
                <a:gd name="T115" fmla="*/ 0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9" h="1779">
                  <a:moveTo>
                    <a:pt x="341" y="1778"/>
                  </a:moveTo>
                  <a:lnTo>
                    <a:pt x="341" y="1778"/>
                  </a:lnTo>
                  <a:lnTo>
                    <a:pt x="216" y="1760"/>
                  </a:lnTo>
                  <a:lnTo>
                    <a:pt x="158" y="1750"/>
                  </a:lnTo>
                  <a:lnTo>
                    <a:pt x="106" y="1739"/>
                  </a:lnTo>
                  <a:lnTo>
                    <a:pt x="63" y="1727"/>
                  </a:lnTo>
                  <a:lnTo>
                    <a:pt x="44" y="1720"/>
                  </a:lnTo>
                  <a:lnTo>
                    <a:pt x="29" y="1713"/>
                  </a:lnTo>
                  <a:lnTo>
                    <a:pt x="17" y="1706"/>
                  </a:lnTo>
                  <a:lnTo>
                    <a:pt x="12" y="1702"/>
                  </a:lnTo>
                  <a:lnTo>
                    <a:pt x="7" y="1698"/>
                  </a:lnTo>
                  <a:lnTo>
                    <a:pt x="4" y="1694"/>
                  </a:lnTo>
                  <a:lnTo>
                    <a:pt x="2" y="1690"/>
                  </a:lnTo>
                  <a:lnTo>
                    <a:pt x="0" y="1686"/>
                  </a:lnTo>
                  <a:lnTo>
                    <a:pt x="0" y="1681"/>
                  </a:lnTo>
                  <a:lnTo>
                    <a:pt x="0" y="1676"/>
                  </a:lnTo>
                  <a:lnTo>
                    <a:pt x="2" y="1670"/>
                  </a:lnTo>
                  <a:lnTo>
                    <a:pt x="4" y="1665"/>
                  </a:lnTo>
                  <a:lnTo>
                    <a:pt x="7" y="1660"/>
                  </a:lnTo>
                  <a:lnTo>
                    <a:pt x="16" y="1650"/>
                  </a:lnTo>
                  <a:lnTo>
                    <a:pt x="28" y="1641"/>
                  </a:lnTo>
                  <a:lnTo>
                    <a:pt x="43" y="1632"/>
                  </a:lnTo>
                  <a:lnTo>
                    <a:pt x="60" y="1624"/>
                  </a:lnTo>
                  <a:lnTo>
                    <a:pt x="102" y="1609"/>
                  </a:lnTo>
                  <a:lnTo>
                    <a:pt x="208" y="1583"/>
                  </a:lnTo>
                  <a:lnTo>
                    <a:pt x="329" y="1559"/>
                  </a:lnTo>
                  <a:lnTo>
                    <a:pt x="449" y="1536"/>
                  </a:lnTo>
                  <a:lnTo>
                    <a:pt x="555" y="1510"/>
                  </a:lnTo>
                  <a:lnTo>
                    <a:pt x="597" y="1495"/>
                  </a:lnTo>
                  <a:lnTo>
                    <a:pt x="614" y="1486"/>
                  </a:lnTo>
                  <a:lnTo>
                    <a:pt x="629" y="1478"/>
                  </a:lnTo>
                  <a:lnTo>
                    <a:pt x="641" y="1469"/>
                  </a:lnTo>
                  <a:lnTo>
                    <a:pt x="650" y="1459"/>
                  </a:lnTo>
                  <a:lnTo>
                    <a:pt x="653" y="1454"/>
                  </a:lnTo>
                  <a:lnTo>
                    <a:pt x="656" y="1448"/>
                  </a:lnTo>
                  <a:lnTo>
                    <a:pt x="657" y="1443"/>
                  </a:lnTo>
                  <a:lnTo>
                    <a:pt x="658" y="1437"/>
                  </a:lnTo>
                  <a:lnTo>
                    <a:pt x="657" y="1433"/>
                  </a:lnTo>
                  <a:lnTo>
                    <a:pt x="656" y="1428"/>
                  </a:lnTo>
                  <a:lnTo>
                    <a:pt x="653" y="1424"/>
                  </a:lnTo>
                  <a:lnTo>
                    <a:pt x="650" y="1420"/>
                  </a:lnTo>
                  <a:lnTo>
                    <a:pt x="641" y="1412"/>
                  </a:lnTo>
                  <a:lnTo>
                    <a:pt x="629" y="1405"/>
                  </a:lnTo>
                  <a:lnTo>
                    <a:pt x="597" y="1391"/>
                  </a:lnTo>
                  <a:lnTo>
                    <a:pt x="555" y="1379"/>
                  </a:lnTo>
                  <a:lnTo>
                    <a:pt x="449" y="1357"/>
                  </a:lnTo>
                  <a:lnTo>
                    <a:pt x="329" y="1337"/>
                  </a:lnTo>
                  <a:lnTo>
                    <a:pt x="208" y="1316"/>
                  </a:lnTo>
                  <a:lnTo>
                    <a:pt x="102" y="1290"/>
                  </a:lnTo>
                  <a:lnTo>
                    <a:pt x="60" y="1275"/>
                  </a:lnTo>
                  <a:lnTo>
                    <a:pt x="43" y="1267"/>
                  </a:lnTo>
                  <a:lnTo>
                    <a:pt x="28" y="1259"/>
                  </a:lnTo>
                  <a:lnTo>
                    <a:pt x="16" y="1249"/>
                  </a:lnTo>
                  <a:lnTo>
                    <a:pt x="7" y="1240"/>
                  </a:lnTo>
                  <a:lnTo>
                    <a:pt x="4" y="1235"/>
                  </a:lnTo>
                  <a:lnTo>
                    <a:pt x="2" y="1229"/>
                  </a:lnTo>
                  <a:lnTo>
                    <a:pt x="0" y="1224"/>
                  </a:lnTo>
                  <a:lnTo>
                    <a:pt x="0" y="1218"/>
                  </a:lnTo>
                  <a:lnTo>
                    <a:pt x="0" y="1214"/>
                  </a:lnTo>
                  <a:lnTo>
                    <a:pt x="2" y="1209"/>
                  </a:lnTo>
                  <a:lnTo>
                    <a:pt x="4" y="1205"/>
                  </a:lnTo>
                  <a:lnTo>
                    <a:pt x="7" y="1201"/>
                  </a:lnTo>
                  <a:lnTo>
                    <a:pt x="16" y="1193"/>
                  </a:lnTo>
                  <a:lnTo>
                    <a:pt x="28" y="1186"/>
                  </a:lnTo>
                  <a:lnTo>
                    <a:pt x="60" y="1172"/>
                  </a:lnTo>
                  <a:lnTo>
                    <a:pt x="102" y="1160"/>
                  </a:lnTo>
                  <a:lnTo>
                    <a:pt x="208" y="1138"/>
                  </a:lnTo>
                  <a:lnTo>
                    <a:pt x="329" y="1118"/>
                  </a:lnTo>
                  <a:lnTo>
                    <a:pt x="449" y="1097"/>
                  </a:lnTo>
                  <a:lnTo>
                    <a:pt x="555" y="1071"/>
                  </a:lnTo>
                  <a:lnTo>
                    <a:pt x="597" y="1056"/>
                  </a:lnTo>
                  <a:lnTo>
                    <a:pt x="614" y="1048"/>
                  </a:lnTo>
                  <a:lnTo>
                    <a:pt x="629" y="1040"/>
                  </a:lnTo>
                  <a:lnTo>
                    <a:pt x="641" y="1031"/>
                  </a:lnTo>
                  <a:lnTo>
                    <a:pt x="650" y="1021"/>
                  </a:lnTo>
                  <a:lnTo>
                    <a:pt x="653" y="1016"/>
                  </a:lnTo>
                  <a:lnTo>
                    <a:pt x="656" y="1010"/>
                  </a:lnTo>
                  <a:lnTo>
                    <a:pt x="657" y="1005"/>
                  </a:lnTo>
                  <a:lnTo>
                    <a:pt x="658" y="999"/>
                  </a:lnTo>
                  <a:lnTo>
                    <a:pt x="657" y="995"/>
                  </a:lnTo>
                  <a:lnTo>
                    <a:pt x="656" y="990"/>
                  </a:lnTo>
                  <a:lnTo>
                    <a:pt x="653" y="986"/>
                  </a:lnTo>
                  <a:lnTo>
                    <a:pt x="650" y="982"/>
                  </a:lnTo>
                  <a:lnTo>
                    <a:pt x="641" y="974"/>
                  </a:lnTo>
                  <a:lnTo>
                    <a:pt x="629" y="967"/>
                  </a:lnTo>
                  <a:lnTo>
                    <a:pt x="597" y="953"/>
                  </a:lnTo>
                  <a:lnTo>
                    <a:pt x="555" y="941"/>
                  </a:lnTo>
                  <a:lnTo>
                    <a:pt x="449" y="919"/>
                  </a:lnTo>
                  <a:lnTo>
                    <a:pt x="329" y="899"/>
                  </a:lnTo>
                  <a:lnTo>
                    <a:pt x="208" y="878"/>
                  </a:lnTo>
                  <a:lnTo>
                    <a:pt x="102" y="852"/>
                  </a:lnTo>
                  <a:lnTo>
                    <a:pt x="60" y="837"/>
                  </a:lnTo>
                  <a:lnTo>
                    <a:pt x="43" y="829"/>
                  </a:lnTo>
                  <a:lnTo>
                    <a:pt x="28" y="821"/>
                  </a:lnTo>
                  <a:lnTo>
                    <a:pt x="16" y="812"/>
                  </a:lnTo>
                  <a:lnTo>
                    <a:pt x="7" y="802"/>
                  </a:lnTo>
                  <a:lnTo>
                    <a:pt x="4" y="797"/>
                  </a:lnTo>
                  <a:lnTo>
                    <a:pt x="2" y="791"/>
                  </a:lnTo>
                  <a:lnTo>
                    <a:pt x="0" y="786"/>
                  </a:lnTo>
                  <a:lnTo>
                    <a:pt x="0" y="780"/>
                  </a:lnTo>
                  <a:lnTo>
                    <a:pt x="0" y="776"/>
                  </a:lnTo>
                  <a:lnTo>
                    <a:pt x="2" y="771"/>
                  </a:lnTo>
                  <a:lnTo>
                    <a:pt x="4" y="767"/>
                  </a:lnTo>
                  <a:lnTo>
                    <a:pt x="7" y="763"/>
                  </a:lnTo>
                  <a:lnTo>
                    <a:pt x="16" y="755"/>
                  </a:lnTo>
                  <a:lnTo>
                    <a:pt x="28" y="748"/>
                  </a:lnTo>
                  <a:lnTo>
                    <a:pt x="60" y="734"/>
                  </a:lnTo>
                  <a:lnTo>
                    <a:pt x="102" y="722"/>
                  </a:lnTo>
                  <a:lnTo>
                    <a:pt x="208" y="700"/>
                  </a:lnTo>
                  <a:lnTo>
                    <a:pt x="329" y="679"/>
                  </a:lnTo>
                  <a:lnTo>
                    <a:pt x="449" y="658"/>
                  </a:lnTo>
                  <a:lnTo>
                    <a:pt x="555" y="632"/>
                  </a:lnTo>
                  <a:lnTo>
                    <a:pt x="597" y="617"/>
                  </a:lnTo>
                  <a:lnTo>
                    <a:pt x="614" y="609"/>
                  </a:lnTo>
                  <a:lnTo>
                    <a:pt x="629" y="601"/>
                  </a:lnTo>
                  <a:lnTo>
                    <a:pt x="641" y="592"/>
                  </a:lnTo>
                  <a:lnTo>
                    <a:pt x="650" y="582"/>
                  </a:lnTo>
                  <a:lnTo>
                    <a:pt x="653" y="577"/>
                  </a:lnTo>
                  <a:lnTo>
                    <a:pt x="656" y="571"/>
                  </a:lnTo>
                  <a:lnTo>
                    <a:pt x="657" y="566"/>
                  </a:lnTo>
                  <a:lnTo>
                    <a:pt x="658" y="560"/>
                  </a:lnTo>
                  <a:lnTo>
                    <a:pt x="657" y="556"/>
                  </a:lnTo>
                  <a:lnTo>
                    <a:pt x="656" y="551"/>
                  </a:lnTo>
                  <a:lnTo>
                    <a:pt x="653" y="547"/>
                  </a:lnTo>
                  <a:lnTo>
                    <a:pt x="650" y="543"/>
                  </a:lnTo>
                  <a:lnTo>
                    <a:pt x="641" y="535"/>
                  </a:lnTo>
                  <a:lnTo>
                    <a:pt x="629" y="528"/>
                  </a:lnTo>
                  <a:lnTo>
                    <a:pt x="597" y="514"/>
                  </a:lnTo>
                  <a:lnTo>
                    <a:pt x="555" y="502"/>
                  </a:lnTo>
                  <a:lnTo>
                    <a:pt x="449" y="481"/>
                  </a:lnTo>
                  <a:lnTo>
                    <a:pt x="329" y="460"/>
                  </a:lnTo>
                  <a:lnTo>
                    <a:pt x="208" y="439"/>
                  </a:lnTo>
                  <a:lnTo>
                    <a:pt x="102" y="413"/>
                  </a:lnTo>
                  <a:lnTo>
                    <a:pt x="60" y="398"/>
                  </a:lnTo>
                  <a:lnTo>
                    <a:pt x="43" y="390"/>
                  </a:lnTo>
                  <a:lnTo>
                    <a:pt x="28" y="382"/>
                  </a:lnTo>
                  <a:lnTo>
                    <a:pt x="16" y="373"/>
                  </a:lnTo>
                  <a:lnTo>
                    <a:pt x="7" y="363"/>
                  </a:lnTo>
                  <a:lnTo>
                    <a:pt x="4" y="358"/>
                  </a:lnTo>
                  <a:lnTo>
                    <a:pt x="2" y="352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2" y="330"/>
                  </a:lnTo>
                  <a:lnTo>
                    <a:pt x="4" y="325"/>
                  </a:lnTo>
                  <a:lnTo>
                    <a:pt x="7" y="320"/>
                  </a:lnTo>
                  <a:lnTo>
                    <a:pt x="16" y="310"/>
                  </a:lnTo>
                  <a:lnTo>
                    <a:pt x="28" y="301"/>
                  </a:lnTo>
                  <a:lnTo>
                    <a:pt x="43" y="292"/>
                  </a:lnTo>
                  <a:lnTo>
                    <a:pt x="60" y="284"/>
                  </a:lnTo>
                  <a:lnTo>
                    <a:pt x="102" y="269"/>
                  </a:lnTo>
                  <a:lnTo>
                    <a:pt x="208" y="244"/>
                  </a:lnTo>
                  <a:lnTo>
                    <a:pt x="329" y="222"/>
                  </a:lnTo>
                  <a:lnTo>
                    <a:pt x="449" y="202"/>
                  </a:lnTo>
                  <a:lnTo>
                    <a:pt x="555" y="180"/>
                  </a:lnTo>
                  <a:lnTo>
                    <a:pt x="597" y="168"/>
                  </a:lnTo>
                  <a:lnTo>
                    <a:pt x="629" y="155"/>
                  </a:lnTo>
                  <a:lnTo>
                    <a:pt x="641" y="147"/>
                  </a:lnTo>
                  <a:lnTo>
                    <a:pt x="650" y="139"/>
                  </a:lnTo>
                  <a:lnTo>
                    <a:pt x="653" y="135"/>
                  </a:lnTo>
                  <a:lnTo>
                    <a:pt x="656" y="131"/>
                  </a:lnTo>
                  <a:lnTo>
                    <a:pt x="657" y="127"/>
                  </a:lnTo>
                  <a:lnTo>
                    <a:pt x="658" y="122"/>
                  </a:lnTo>
                  <a:lnTo>
                    <a:pt x="657" y="118"/>
                  </a:lnTo>
                  <a:lnTo>
                    <a:pt x="656" y="113"/>
                  </a:lnTo>
                  <a:lnTo>
                    <a:pt x="653" y="109"/>
                  </a:lnTo>
                  <a:lnTo>
                    <a:pt x="650" y="105"/>
                  </a:lnTo>
                  <a:lnTo>
                    <a:pt x="646" y="101"/>
                  </a:lnTo>
                  <a:lnTo>
                    <a:pt x="641" y="97"/>
                  </a:lnTo>
                  <a:lnTo>
                    <a:pt x="629" y="89"/>
                  </a:lnTo>
                  <a:lnTo>
                    <a:pt x="613" y="82"/>
                  </a:lnTo>
                  <a:lnTo>
                    <a:pt x="596" y="75"/>
                  </a:lnTo>
                  <a:lnTo>
                    <a:pt x="554" y="61"/>
                  </a:lnTo>
                  <a:lnTo>
                    <a:pt x="341" y="0"/>
                  </a:lnTo>
                </a:path>
              </a:pathLst>
            </a:custGeom>
            <a:noFill/>
            <a:ln w="34920">
              <a:solidFill>
                <a:srgbClr val="FFFE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77"/>
            <p:cNvSpPr>
              <a:spLocks noChangeArrowheads="1"/>
            </p:cNvSpPr>
            <p:nvPr/>
          </p:nvSpPr>
          <p:spPr bwMode="auto">
            <a:xfrm>
              <a:off x="3594" y="3251"/>
              <a:ext cx="148" cy="402"/>
            </a:xfrm>
            <a:custGeom>
              <a:avLst/>
              <a:gdLst>
                <a:gd name="T0" fmla="*/ 196 w 659"/>
                <a:gd name="T1" fmla="*/ 1760 h 1779"/>
                <a:gd name="T2" fmla="*/ 56 w 659"/>
                <a:gd name="T3" fmla="*/ 1727 h 1779"/>
                <a:gd name="T4" fmla="*/ 15 w 659"/>
                <a:gd name="T5" fmla="*/ 1706 h 1779"/>
                <a:gd name="T6" fmla="*/ 4 w 659"/>
                <a:gd name="T7" fmla="*/ 1694 h 1779"/>
                <a:gd name="T8" fmla="*/ 0 w 659"/>
                <a:gd name="T9" fmla="*/ 1681 h 1779"/>
                <a:gd name="T10" fmla="*/ 5 w 659"/>
                <a:gd name="T11" fmla="*/ 1665 h 1779"/>
                <a:gd name="T12" fmla="*/ 29 w 659"/>
                <a:gd name="T13" fmla="*/ 1641 h 1779"/>
                <a:gd name="T14" fmla="*/ 103 w 659"/>
                <a:gd name="T15" fmla="*/ 1609 h 1779"/>
                <a:gd name="T16" fmla="*/ 450 w 659"/>
                <a:gd name="T17" fmla="*/ 1536 h 1779"/>
                <a:gd name="T18" fmla="*/ 615 w 659"/>
                <a:gd name="T19" fmla="*/ 1486 h 1779"/>
                <a:gd name="T20" fmla="*/ 651 w 659"/>
                <a:gd name="T21" fmla="*/ 1459 h 1779"/>
                <a:gd name="T22" fmla="*/ 658 w 659"/>
                <a:gd name="T23" fmla="*/ 1443 h 1779"/>
                <a:gd name="T24" fmla="*/ 656 w 659"/>
                <a:gd name="T25" fmla="*/ 1428 h 1779"/>
                <a:gd name="T26" fmla="*/ 642 w 659"/>
                <a:gd name="T27" fmla="*/ 1412 h 1779"/>
                <a:gd name="T28" fmla="*/ 556 w 659"/>
                <a:gd name="T29" fmla="*/ 1379 h 1779"/>
                <a:gd name="T30" fmla="*/ 209 w 659"/>
                <a:gd name="T31" fmla="*/ 1316 h 1779"/>
                <a:gd name="T32" fmla="*/ 44 w 659"/>
                <a:gd name="T33" fmla="*/ 1267 h 1779"/>
                <a:gd name="T34" fmla="*/ 8 w 659"/>
                <a:gd name="T35" fmla="*/ 1240 h 1779"/>
                <a:gd name="T36" fmla="*/ 1 w 659"/>
                <a:gd name="T37" fmla="*/ 1224 h 1779"/>
                <a:gd name="T38" fmla="*/ 2 w 659"/>
                <a:gd name="T39" fmla="*/ 1209 h 1779"/>
                <a:gd name="T40" fmla="*/ 17 w 659"/>
                <a:gd name="T41" fmla="*/ 1193 h 1779"/>
                <a:gd name="T42" fmla="*/ 103 w 659"/>
                <a:gd name="T43" fmla="*/ 1160 h 1779"/>
                <a:gd name="T44" fmla="*/ 450 w 659"/>
                <a:gd name="T45" fmla="*/ 1097 h 1779"/>
                <a:gd name="T46" fmla="*/ 615 w 659"/>
                <a:gd name="T47" fmla="*/ 1048 h 1779"/>
                <a:gd name="T48" fmla="*/ 651 w 659"/>
                <a:gd name="T49" fmla="*/ 1021 h 1779"/>
                <a:gd name="T50" fmla="*/ 658 w 659"/>
                <a:gd name="T51" fmla="*/ 1005 h 1779"/>
                <a:gd name="T52" fmla="*/ 656 w 659"/>
                <a:gd name="T53" fmla="*/ 990 h 1779"/>
                <a:gd name="T54" fmla="*/ 642 w 659"/>
                <a:gd name="T55" fmla="*/ 974 h 1779"/>
                <a:gd name="T56" fmla="*/ 556 w 659"/>
                <a:gd name="T57" fmla="*/ 941 h 1779"/>
                <a:gd name="T58" fmla="*/ 209 w 659"/>
                <a:gd name="T59" fmla="*/ 878 h 1779"/>
                <a:gd name="T60" fmla="*/ 44 w 659"/>
                <a:gd name="T61" fmla="*/ 829 h 1779"/>
                <a:gd name="T62" fmla="*/ 8 w 659"/>
                <a:gd name="T63" fmla="*/ 802 h 1779"/>
                <a:gd name="T64" fmla="*/ 1 w 659"/>
                <a:gd name="T65" fmla="*/ 786 h 1779"/>
                <a:gd name="T66" fmla="*/ 2 w 659"/>
                <a:gd name="T67" fmla="*/ 771 h 1779"/>
                <a:gd name="T68" fmla="*/ 17 w 659"/>
                <a:gd name="T69" fmla="*/ 755 h 1779"/>
                <a:gd name="T70" fmla="*/ 103 w 659"/>
                <a:gd name="T71" fmla="*/ 722 h 1779"/>
                <a:gd name="T72" fmla="*/ 450 w 659"/>
                <a:gd name="T73" fmla="*/ 658 h 1779"/>
                <a:gd name="T74" fmla="*/ 615 w 659"/>
                <a:gd name="T75" fmla="*/ 609 h 1779"/>
                <a:gd name="T76" fmla="*/ 651 w 659"/>
                <a:gd name="T77" fmla="*/ 582 h 1779"/>
                <a:gd name="T78" fmla="*/ 658 w 659"/>
                <a:gd name="T79" fmla="*/ 566 h 1779"/>
                <a:gd name="T80" fmla="*/ 656 w 659"/>
                <a:gd name="T81" fmla="*/ 551 h 1779"/>
                <a:gd name="T82" fmla="*/ 642 w 659"/>
                <a:gd name="T83" fmla="*/ 535 h 1779"/>
                <a:gd name="T84" fmla="*/ 556 w 659"/>
                <a:gd name="T85" fmla="*/ 502 h 1779"/>
                <a:gd name="T86" fmla="*/ 209 w 659"/>
                <a:gd name="T87" fmla="*/ 439 h 1779"/>
                <a:gd name="T88" fmla="*/ 44 w 659"/>
                <a:gd name="T89" fmla="*/ 390 h 1779"/>
                <a:gd name="T90" fmla="*/ 8 w 659"/>
                <a:gd name="T91" fmla="*/ 363 h 1779"/>
                <a:gd name="T92" fmla="*/ 1 w 659"/>
                <a:gd name="T93" fmla="*/ 347 h 1779"/>
                <a:gd name="T94" fmla="*/ 2 w 659"/>
                <a:gd name="T95" fmla="*/ 330 h 1779"/>
                <a:gd name="T96" fmla="*/ 17 w 659"/>
                <a:gd name="T97" fmla="*/ 310 h 1779"/>
                <a:gd name="T98" fmla="*/ 61 w 659"/>
                <a:gd name="T99" fmla="*/ 284 h 1779"/>
                <a:gd name="T100" fmla="*/ 329 w 659"/>
                <a:gd name="T101" fmla="*/ 222 h 1779"/>
                <a:gd name="T102" fmla="*/ 598 w 659"/>
                <a:gd name="T103" fmla="*/ 168 h 1779"/>
                <a:gd name="T104" fmla="*/ 651 w 659"/>
                <a:gd name="T105" fmla="*/ 139 h 1779"/>
                <a:gd name="T106" fmla="*/ 658 w 659"/>
                <a:gd name="T107" fmla="*/ 127 h 1779"/>
                <a:gd name="T108" fmla="*/ 656 w 659"/>
                <a:gd name="T109" fmla="*/ 113 h 1779"/>
                <a:gd name="T110" fmla="*/ 647 w 659"/>
                <a:gd name="T111" fmla="*/ 101 h 1779"/>
                <a:gd name="T112" fmla="*/ 614 w 659"/>
                <a:gd name="T113" fmla="*/ 82 h 1779"/>
                <a:gd name="T114" fmla="*/ 317 w 659"/>
                <a:gd name="T115" fmla="*/ 0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9" h="1779">
                  <a:moveTo>
                    <a:pt x="317" y="1778"/>
                  </a:moveTo>
                  <a:lnTo>
                    <a:pt x="317" y="1778"/>
                  </a:lnTo>
                  <a:lnTo>
                    <a:pt x="196" y="1760"/>
                  </a:lnTo>
                  <a:lnTo>
                    <a:pt x="142" y="1750"/>
                  </a:lnTo>
                  <a:lnTo>
                    <a:pt x="95" y="1739"/>
                  </a:lnTo>
                  <a:lnTo>
                    <a:pt x="56" y="1727"/>
                  </a:lnTo>
                  <a:lnTo>
                    <a:pt x="39" y="1720"/>
                  </a:lnTo>
                  <a:lnTo>
                    <a:pt x="26" y="1713"/>
                  </a:lnTo>
                  <a:lnTo>
                    <a:pt x="15" y="1706"/>
                  </a:lnTo>
                  <a:lnTo>
                    <a:pt x="11" y="1702"/>
                  </a:lnTo>
                  <a:lnTo>
                    <a:pt x="7" y="1698"/>
                  </a:lnTo>
                  <a:lnTo>
                    <a:pt x="4" y="1694"/>
                  </a:lnTo>
                  <a:lnTo>
                    <a:pt x="2" y="1690"/>
                  </a:lnTo>
                  <a:lnTo>
                    <a:pt x="1" y="1686"/>
                  </a:lnTo>
                  <a:lnTo>
                    <a:pt x="0" y="1681"/>
                  </a:lnTo>
                  <a:lnTo>
                    <a:pt x="1" y="1676"/>
                  </a:lnTo>
                  <a:lnTo>
                    <a:pt x="2" y="1670"/>
                  </a:lnTo>
                  <a:lnTo>
                    <a:pt x="5" y="1665"/>
                  </a:lnTo>
                  <a:lnTo>
                    <a:pt x="8" y="1660"/>
                  </a:lnTo>
                  <a:lnTo>
                    <a:pt x="17" y="1650"/>
                  </a:lnTo>
                  <a:lnTo>
                    <a:pt x="29" y="1641"/>
                  </a:lnTo>
                  <a:lnTo>
                    <a:pt x="44" y="1632"/>
                  </a:lnTo>
                  <a:lnTo>
                    <a:pt x="61" y="1624"/>
                  </a:lnTo>
                  <a:lnTo>
                    <a:pt x="103" y="1609"/>
                  </a:lnTo>
                  <a:lnTo>
                    <a:pt x="209" y="1583"/>
                  </a:lnTo>
                  <a:lnTo>
                    <a:pt x="329" y="1559"/>
                  </a:lnTo>
                  <a:lnTo>
                    <a:pt x="450" y="1536"/>
                  </a:lnTo>
                  <a:lnTo>
                    <a:pt x="556" y="1510"/>
                  </a:lnTo>
                  <a:lnTo>
                    <a:pt x="598" y="1495"/>
                  </a:lnTo>
                  <a:lnTo>
                    <a:pt x="615" y="1486"/>
                  </a:lnTo>
                  <a:lnTo>
                    <a:pt x="630" y="1478"/>
                  </a:lnTo>
                  <a:lnTo>
                    <a:pt x="642" y="1469"/>
                  </a:lnTo>
                  <a:lnTo>
                    <a:pt x="651" y="1459"/>
                  </a:lnTo>
                  <a:lnTo>
                    <a:pt x="654" y="1454"/>
                  </a:lnTo>
                  <a:lnTo>
                    <a:pt x="656" y="1448"/>
                  </a:lnTo>
                  <a:lnTo>
                    <a:pt x="658" y="1443"/>
                  </a:lnTo>
                  <a:lnTo>
                    <a:pt x="658" y="1437"/>
                  </a:lnTo>
                  <a:lnTo>
                    <a:pt x="658" y="1433"/>
                  </a:lnTo>
                  <a:lnTo>
                    <a:pt x="656" y="1428"/>
                  </a:lnTo>
                  <a:lnTo>
                    <a:pt x="654" y="1424"/>
                  </a:lnTo>
                  <a:lnTo>
                    <a:pt x="651" y="1420"/>
                  </a:lnTo>
                  <a:lnTo>
                    <a:pt x="642" y="1412"/>
                  </a:lnTo>
                  <a:lnTo>
                    <a:pt x="630" y="1405"/>
                  </a:lnTo>
                  <a:lnTo>
                    <a:pt x="598" y="1391"/>
                  </a:lnTo>
                  <a:lnTo>
                    <a:pt x="556" y="1379"/>
                  </a:lnTo>
                  <a:lnTo>
                    <a:pt x="450" y="1357"/>
                  </a:lnTo>
                  <a:lnTo>
                    <a:pt x="329" y="1337"/>
                  </a:lnTo>
                  <a:lnTo>
                    <a:pt x="209" y="1316"/>
                  </a:lnTo>
                  <a:lnTo>
                    <a:pt x="103" y="1290"/>
                  </a:lnTo>
                  <a:lnTo>
                    <a:pt x="61" y="1275"/>
                  </a:lnTo>
                  <a:lnTo>
                    <a:pt x="44" y="1267"/>
                  </a:lnTo>
                  <a:lnTo>
                    <a:pt x="29" y="1259"/>
                  </a:lnTo>
                  <a:lnTo>
                    <a:pt x="17" y="1249"/>
                  </a:lnTo>
                  <a:lnTo>
                    <a:pt x="8" y="1240"/>
                  </a:lnTo>
                  <a:lnTo>
                    <a:pt x="5" y="1235"/>
                  </a:lnTo>
                  <a:lnTo>
                    <a:pt x="2" y="1229"/>
                  </a:lnTo>
                  <a:lnTo>
                    <a:pt x="1" y="1224"/>
                  </a:lnTo>
                  <a:lnTo>
                    <a:pt x="0" y="1218"/>
                  </a:lnTo>
                  <a:lnTo>
                    <a:pt x="1" y="1214"/>
                  </a:lnTo>
                  <a:lnTo>
                    <a:pt x="2" y="1209"/>
                  </a:lnTo>
                  <a:lnTo>
                    <a:pt x="5" y="1205"/>
                  </a:lnTo>
                  <a:lnTo>
                    <a:pt x="8" y="1201"/>
                  </a:lnTo>
                  <a:lnTo>
                    <a:pt x="17" y="1193"/>
                  </a:lnTo>
                  <a:lnTo>
                    <a:pt x="29" y="1186"/>
                  </a:lnTo>
                  <a:lnTo>
                    <a:pt x="61" y="1172"/>
                  </a:lnTo>
                  <a:lnTo>
                    <a:pt x="103" y="1160"/>
                  </a:lnTo>
                  <a:lnTo>
                    <a:pt x="209" y="1138"/>
                  </a:lnTo>
                  <a:lnTo>
                    <a:pt x="329" y="1118"/>
                  </a:lnTo>
                  <a:lnTo>
                    <a:pt x="450" y="1097"/>
                  </a:lnTo>
                  <a:lnTo>
                    <a:pt x="556" y="1071"/>
                  </a:lnTo>
                  <a:lnTo>
                    <a:pt x="598" y="1056"/>
                  </a:lnTo>
                  <a:lnTo>
                    <a:pt x="615" y="1048"/>
                  </a:lnTo>
                  <a:lnTo>
                    <a:pt x="630" y="1040"/>
                  </a:lnTo>
                  <a:lnTo>
                    <a:pt x="642" y="1031"/>
                  </a:lnTo>
                  <a:lnTo>
                    <a:pt x="651" y="1021"/>
                  </a:lnTo>
                  <a:lnTo>
                    <a:pt x="654" y="1016"/>
                  </a:lnTo>
                  <a:lnTo>
                    <a:pt x="656" y="1010"/>
                  </a:lnTo>
                  <a:lnTo>
                    <a:pt x="658" y="1005"/>
                  </a:lnTo>
                  <a:lnTo>
                    <a:pt x="658" y="999"/>
                  </a:lnTo>
                  <a:lnTo>
                    <a:pt x="658" y="995"/>
                  </a:lnTo>
                  <a:lnTo>
                    <a:pt x="656" y="990"/>
                  </a:lnTo>
                  <a:lnTo>
                    <a:pt x="654" y="986"/>
                  </a:lnTo>
                  <a:lnTo>
                    <a:pt x="651" y="982"/>
                  </a:lnTo>
                  <a:lnTo>
                    <a:pt x="642" y="974"/>
                  </a:lnTo>
                  <a:lnTo>
                    <a:pt x="630" y="967"/>
                  </a:lnTo>
                  <a:lnTo>
                    <a:pt x="598" y="953"/>
                  </a:lnTo>
                  <a:lnTo>
                    <a:pt x="556" y="941"/>
                  </a:lnTo>
                  <a:lnTo>
                    <a:pt x="450" y="919"/>
                  </a:lnTo>
                  <a:lnTo>
                    <a:pt x="329" y="899"/>
                  </a:lnTo>
                  <a:lnTo>
                    <a:pt x="209" y="878"/>
                  </a:lnTo>
                  <a:lnTo>
                    <a:pt x="103" y="852"/>
                  </a:lnTo>
                  <a:lnTo>
                    <a:pt x="61" y="837"/>
                  </a:lnTo>
                  <a:lnTo>
                    <a:pt x="44" y="829"/>
                  </a:lnTo>
                  <a:lnTo>
                    <a:pt x="29" y="821"/>
                  </a:lnTo>
                  <a:lnTo>
                    <a:pt x="17" y="812"/>
                  </a:lnTo>
                  <a:lnTo>
                    <a:pt x="8" y="802"/>
                  </a:lnTo>
                  <a:lnTo>
                    <a:pt x="5" y="797"/>
                  </a:lnTo>
                  <a:lnTo>
                    <a:pt x="2" y="791"/>
                  </a:lnTo>
                  <a:lnTo>
                    <a:pt x="1" y="786"/>
                  </a:lnTo>
                  <a:lnTo>
                    <a:pt x="0" y="780"/>
                  </a:lnTo>
                  <a:lnTo>
                    <a:pt x="1" y="776"/>
                  </a:lnTo>
                  <a:lnTo>
                    <a:pt x="2" y="771"/>
                  </a:lnTo>
                  <a:lnTo>
                    <a:pt x="5" y="767"/>
                  </a:lnTo>
                  <a:lnTo>
                    <a:pt x="8" y="763"/>
                  </a:lnTo>
                  <a:lnTo>
                    <a:pt x="17" y="755"/>
                  </a:lnTo>
                  <a:lnTo>
                    <a:pt x="29" y="748"/>
                  </a:lnTo>
                  <a:lnTo>
                    <a:pt x="61" y="734"/>
                  </a:lnTo>
                  <a:lnTo>
                    <a:pt x="103" y="722"/>
                  </a:lnTo>
                  <a:lnTo>
                    <a:pt x="209" y="700"/>
                  </a:lnTo>
                  <a:lnTo>
                    <a:pt x="329" y="679"/>
                  </a:lnTo>
                  <a:lnTo>
                    <a:pt x="450" y="658"/>
                  </a:lnTo>
                  <a:lnTo>
                    <a:pt x="556" y="632"/>
                  </a:lnTo>
                  <a:lnTo>
                    <a:pt x="598" y="617"/>
                  </a:lnTo>
                  <a:lnTo>
                    <a:pt x="615" y="609"/>
                  </a:lnTo>
                  <a:lnTo>
                    <a:pt x="630" y="601"/>
                  </a:lnTo>
                  <a:lnTo>
                    <a:pt x="642" y="592"/>
                  </a:lnTo>
                  <a:lnTo>
                    <a:pt x="651" y="582"/>
                  </a:lnTo>
                  <a:lnTo>
                    <a:pt x="654" y="577"/>
                  </a:lnTo>
                  <a:lnTo>
                    <a:pt x="656" y="571"/>
                  </a:lnTo>
                  <a:lnTo>
                    <a:pt x="658" y="566"/>
                  </a:lnTo>
                  <a:lnTo>
                    <a:pt x="658" y="560"/>
                  </a:lnTo>
                  <a:lnTo>
                    <a:pt x="658" y="556"/>
                  </a:lnTo>
                  <a:lnTo>
                    <a:pt x="656" y="551"/>
                  </a:lnTo>
                  <a:lnTo>
                    <a:pt x="654" y="547"/>
                  </a:lnTo>
                  <a:lnTo>
                    <a:pt x="651" y="543"/>
                  </a:lnTo>
                  <a:lnTo>
                    <a:pt x="642" y="535"/>
                  </a:lnTo>
                  <a:lnTo>
                    <a:pt x="630" y="528"/>
                  </a:lnTo>
                  <a:lnTo>
                    <a:pt x="598" y="514"/>
                  </a:lnTo>
                  <a:lnTo>
                    <a:pt x="556" y="502"/>
                  </a:lnTo>
                  <a:lnTo>
                    <a:pt x="450" y="481"/>
                  </a:lnTo>
                  <a:lnTo>
                    <a:pt x="329" y="460"/>
                  </a:lnTo>
                  <a:lnTo>
                    <a:pt x="209" y="439"/>
                  </a:lnTo>
                  <a:lnTo>
                    <a:pt x="103" y="413"/>
                  </a:lnTo>
                  <a:lnTo>
                    <a:pt x="61" y="398"/>
                  </a:lnTo>
                  <a:lnTo>
                    <a:pt x="44" y="390"/>
                  </a:lnTo>
                  <a:lnTo>
                    <a:pt x="29" y="382"/>
                  </a:lnTo>
                  <a:lnTo>
                    <a:pt x="17" y="373"/>
                  </a:lnTo>
                  <a:lnTo>
                    <a:pt x="8" y="363"/>
                  </a:lnTo>
                  <a:lnTo>
                    <a:pt x="5" y="358"/>
                  </a:lnTo>
                  <a:lnTo>
                    <a:pt x="2" y="352"/>
                  </a:lnTo>
                  <a:lnTo>
                    <a:pt x="1" y="347"/>
                  </a:lnTo>
                  <a:lnTo>
                    <a:pt x="0" y="341"/>
                  </a:lnTo>
                  <a:lnTo>
                    <a:pt x="1" y="336"/>
                  </a:lnTo>
                  <a:lnTo>
                    <a:pt x="2" y="330"/>
                  </a:lnTo>
                  <a:lnTo>
                    <a:pt x="5" y="325"/>
                  </a:lnTo>
                  <a:lnTo>
                    <a:pt x="8" y="320"/>
                  </a:lnTo>
                  <a:lnTo>
                    <a:pt x="17" y="310"/>
                  </a:lnTo>
                  <a:lnTo>
                    <a:pt x="29" y="301"/>
                  </a:lnTo>
                  <a:lnTo>
                    <a:pt x="44" y="292"/>
                  </a:lnTo>
                  <a:lnTo>
                    <a:pt x="61" y="284"/>
                  </a:lnTo>
                  <a:lnTo>
                    <a:pt x="103" y="269"/>
                  </a:lnTo>
                  <a:lnTo>
                    <a:pt x="209" y="244"/>
                  </a:lnTo>
                  <a:lnTo>
                    <a:pt x="329" y="222"/>
                  </a:lnTo>
                  <a:lnTo>
                    <a:pt x="450" y="202"/>
                  </a:lnTo>
                  <a:lnTo>
                    <a:pt x="556" y="180"/>
                  </a:lnTo>
                  <a:lnTo>
                    <a:pt x="598" y="168"/>
                  </a:lnTo>
                  <a:lnTo>
                    <a:pt x="630" y="155"/>
                  </a:lnTo>
                  <a:lnTo>
                    <a:pt x="642" y="147"/>
                  </a:lnTo>
                  <a:lnTo>
                    <a:pt x="651" y="139"/>
                  </a:lnTo>
                  <a:lnTo>
                    <a:pt x="654" y="135"/>
                  </a:lnTo>
                  <a:lnTo>
                    <a:pt x="656" y="131"/>
                  </a:lnTo>
                  <a:lnTo>
                    <a:pt x="658" y="127"/>
                  </a:lnTo>
                  <a:lnTo>
                    <a:pt x="658" y="122"/>
                  </a:lnTo>
                  <a:lnTo>
                    <a:pt x="658" y="118"/>
                  </a:lnTo>
                  <a:lnTo>
                    <a:pt x="656" y="113"/>
                  </a:lnTo>
                  <a:lnTo>
                    <a:pt x="654" y="109"/>
                  </a:lnTo>
                  <a:lnTo>
                    <a:pt x="651" y="105"/>
                  </a:lnTo>
                  <a:lnTo>
                    <a:pt x="647" y="101"/>
                  </a:lnTo>
                  <a:lnTo>
                    <a:pt x="641" y="97"/>
                  </a:lnTo>
                  <a:lnTo>
                    <a:pt x="629" y="89"/>
                  </a:lnTo>
                  <a:lnTo>
                    <a:pt x="614" y="82"/>
                  </a:lnTo>
                  <a:lnTo>
                    <a:pt x="595" y="75"/>
                  </a:lnTo>
                  <a:lnTo>
                    <a:pt x="552" y="61"/>
                  </a:lnTo>
                  <a:lnTo>
                    <a:pt x="317" y="0"/>
                  </a:lnTo>
                </a:path>
              </a:pathLst>
            </a:custGeom>
            <a:noFill/>
            <a:ln w="34920">
              <a:solidFill>
                <a:srgbClr val="FFFE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78"/>
            <p:cNvSpPr>
              <a:spLocks noChangeArrowheads="1"/>
            </p:cNvSpPr>
            <p:nvPr/>
          </p:nvSpPr>
          <p:spPr bwMode="auto">
            <a:xfrm>
              <a:off x="3594" y="705"/>
              <a:ext cx="148" cy="403"/>
            </a:xfrm>
            <a:custGeom>
              <a:avLst/>
              <a:gdLst>
                <a:gd name="T0" fmla="*/ 255 w 659"/>
                <a:gd name="T1" fmla="*/ 1768 h 1780"/>
                <a:gd name="T2" fmla="*/ 95 w 659"/>
                <a:gd name="T3" fmla="*/ 1727 h 1780"/>
                <a:gd name="T4" fmla="*/ 39 w 659"/>
                <a:gd name="T5" fmla="*/ 1701 h 1780"/>
                <a:gd name="T6" fmla="*/ 11 w 659"/>
                <a:gd name="T7" fmla="*/ 1679 h 1780"/>
                <a:gd name="T8" fmla="*/ 2 w 659"/>
                <a:gd name="T9" fmla="*/ 1665 h 1780"/>
                <a:gd name="T10" fmla="*/ 1 w 659"/>
                <a:gd name="T11" fmla="*/ 1651 h 1780"/>
                <a:gd name="T12" fmla="*/ 8 w 659"/>
                <a:gd name="T13" fmla="*/ 1639 h 1780"/>
                <a:gd name="T14" fmla="*/ 61 w 659"/>
                <a:gd name="T15" fmla="*/ 1610 h 1780"/>
                <a:gd name="T16" fmla="*/ 329 w 659"/>
                <a:gd name="T17" fmla="*/ 1556 h 1780"/>
                <a:gd name="T18" fmla="*/ 598 w 659"/>
                <a:gd name="T19" fmla="*/ 1494 h 1780"/>
                <a:gd name="T20" fmla="*/ 642 w 659"/>
                <a:gd name="T21" fmla="*/ 1468 h 1780"/>
                <a:gd name="T22" fmla="*/ 656 w 659"/>
                <a:gd name="T23" fmla="*/ 1448 h 1780"/>
                <a:gd name="T24" fmla="*/ 658 w 659"/>
                <a:gd name="T25" fmla="*/ 1432 h 1780"/>
                <a:gd name="T26" fmla="*/ 651 w 659"/>
                <a:gd name="T27" fmla="*/ 1420 h 1780"/>
                <a:gd name="T28" fmla="*/ 598 w 659"/>
                <a:gd name="T29" fmla="*/ 1391 h 1780"/>
                <a:gd name="T30" fmla="*/ 329 w 659"/>
                <a:gd name="T31" fmla="*/ 1337 h 1780"/>
                <a:gd name="T32" fmla="*/ 61 w 659"/>
                <a:gd name="T33" fmla="*/ 1275 h 1780"/>
                <a:gd name="T34" fmla="*/ 17 w 659"/>
                <a:gd name="T35" fmla="*/ 1249 h 1780"/>
                <a:gd name="T36" fmla="*/ 2 w 659"/>
                <a:gd name="T37" fmla="*/ 1229 h 1780"/>
                <a:gd name="T38" fmla="*/ 1 w 659"/>
                <a:gd name="T39" fmla="*/ 1212 h 1780"/>
                <a:gd name="T40" fmla="*/ 8 w 659"/>
                <a:gd name="T41" fmla="*/ 1197 h 1780"/>
                <a:gd name="T42" fmla="*/ 44 w 659"/>
                <a:gd name="T43" fmla="*/ 1169 h 1780"/>
                <a:gd name="T44" fmla="*/ 209 w 659"/>
                <a:gd name="T45" fmla="*/ 1121 h 1780"/>
                <a:gd name="T46" fmla="*/ 556 w 659"/>
                <a:gd name="T47" fmla="*/ 1057 h 1780"/>
                <a:gd name="T48" fmla="*/ 642 w 659"/>
                <a:gd name="T49" fmla="*/ 1024 h 1780"/>
                <a:gd name="T50" fmla="*/ 656 w 659"/>
                <a:gd name="T51" fmla="*/ 1008 h 1780"/>
                <a:gd name="T52" fmla="*/ 658 w 659"/>
                <a:gd name="T53" fmla="*/ 993 h 1780"/>
                <a:gd name="T54" fmla="*/ 651 w 659"/>
                <a:gd name="T55" fmla="*/ 977 h 1780"/>
                <a:gd name="T56" fmla="*/ 615 w 659"/>
                <a:gd name="T57" fmla="*/ 950 h 1780"/>
                <a:gd name="T58" fmla="*/ 450 w 659"/>
                <a:gd name="T59" fmla="*/ 902 h 1780"/>
                <a:gd name="T60" fmla="*/ 103 w 659"/>
                <a:gd name="T61" fmla="*/ 838 h 1780"/>
                <a:gd name="T62" fmla="*/ 17 w 659"/>
                <a:gd name="T63" fmla="*/ 805 h 1780"/>
                <a:gd name="T64" fmla="*/ 2 w 659"/>
                <a:gd name="T65" fmla="*/ 789 h 1780"/>
                <a:gd name="T66" fmla="*/ 1 w 659"/>
                <a:gd name="T67" fmla="*/ 774 h 1780"/>
                <a:gd name="T68" fmla="*/ 8 w 659"/>
                <a:gd name="T69" fmla="*/ 758 h 1780"/>
                <a:gd name="T70" fmla="*/ 44 w 659"/>
                <a:gd name="T71" fmla="*/ 731 h 1780"/>
                <a:gd name="T72" fmla="*/ 209 w 659"/>
                <a:gd name="T73" fmla="*/ 683 h 1780"/>
                <a:gd name="T74" fmla="*/ 556 w 659"/>
                <a:gd name="T75" fmla="*/ 619 h 1780"/>
                <a:gd name="T76" fmla="*/ 642 w 659"/>
                <a:gd name="T77" fmla="*/ 586 h 1780"/>
                <a:gd name="T78" fmla="*/ 656 w 659"/>
                <a:gd name="T79" fmla="*/ 570 h 1780"/>
                <a:gd name="T80" fmla="*/ 658 w 659"/>
                <a:gd name="T81" fmla="*/ 555 h 1780"/>
                <a:gd name="T82" fmla="*/ 651 w 659"/>
                <a:gd name="T83" fmla="*/ 539 h 1780"/>
                <a:gd name="T84" fmla="*/ 615 w 659"/>
                <a:gd name="T85" fmla="*/ 512 h 1780"/>
                <a:gd name="T86" fmla="*/ 450 w 659"/>
                <a:gd name="T87" fmla="*/ 464 h 1780"/>
                <a:gd name="T88" fmla="*/ 103 w 659"/>
                <a:gd name="T89" fmla="*/ 400 h 1780"/>
                <a:gd name="T90" fmla="*/ 17 w 659"/>
                <a:gd name="T91" fmla="*/ 367 h 1780"/>
                <a:gd name="T92" fmla="*/ 2 w 659"/>
                <a:gd name="T93" fmla="*/ 351 h 1780"/>
                <a:gd name="T94" fmla="*/ 1 w 659"/>
                <a:gd name="T95" fmla="*/ 336 h 1780"/>
                <a:gd name="T96" fmla="*/ 8 w 659"/>
                <a:gd name="T97" fmla="*/ 320 h 1780"/>
                <a:gd name="T98" fmla="*/ 44 w 659"/>
                <a:gd name="T99" fmla="*/ 293 h 1780"/>
                <a:gd name="T100" fmla="*/ 209 w 659"/>
                <a:gd name="T101" fmla="*/ 245 h 1780"/>
                <a:gd name="T102" fmla="*/ 556 w 659"/>
                <a:gd name="T103" fmla="*/ 181 h 1780"/>
                <a:gd name="T104" fmla="*/ 642 w 659"/>
                <a:gd name="T105" fmla="*/ 148 h 1780"/>
                <a:gd name="T106" fmla="*/ 656 w 659"/>
                <a:gd name="T107" fmla="*/ 132 h 1780"/>
                <a:gd name="T108" fmla="*/ 658 w 659"/>
                <a:gd name="T109" fmla="*/ 116 h 1780"/>
                <a:gd name="T110" fmla="*/ 651 w 659"/>
                <a:gd name="T111" fmla="*/ 97 h 1780"/>
                <a:gd name="T112" fmla="*/ 636 w 659"/>
                <a:gd name="T113" fmla="*/ 81 h 1780"/>
                <a:gd name="T114" fmla="*/ 595 w 659"/>
                <a:gd name="T115" fmla="*/ 58 h 1780"/>
                <a:gd name="T116" fmla="*/ 500 w 659"/>
                <a:gd name="T117" fmla="*/ 30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9" h="1780">
                  <a:moveTo>
                    <a:pt x="317" y="1779"/>
                  </a:moveTo>
                  <a:lnTo>
                    <a:pt x="317" y="1779"/>
                  </a:lnTo>
                  <a:lnTo>
                    <a:pt x="255" y="1768"/>
                  </a:lnTo>
                  <a:lnTo>
                    <a:pt x="196" y="1756"/>
                  </a:lnTo>
                  <a:lnTo>
                    <a:pt x="142" y="1742"/>
                  </a:lnTo>
                  <a:lnTo>
                    <a:pt x="95" y="1727"/>
                  </a:lnTo>
                  <a:lnTo>
                    <a:pt x="74" y="1719"/>
                  </a:lnTo>
                  <a:lnTo>
                    <a:pt x="56" y="1710"/>
                  </a:lnTo>
                  <a:lnTo>
                    <a:pt x="39" y="1701"/>
                  </a:lnTo>
                  <a:lnTo>
                    <a:pt x="26" y="1693"/>
                  </a:lnTo>
                  <a:lnTo>
                    <a:pt x="15" y="1684"/>
                  </a:lnTo>
                  <a:lnTo>
                    <a:pt x="11" y="1679"/>
                  </a:lnTo>
                  <a:lnTo>
                    <a:pt x="7" y="1674"/>
                  </a:lnTo>
                  <a:lnTo>
                    <a:pt x="4" y="1670"/>
                  </a:lnTo>
                  <a:lnTo>
                    <a:pt x="2" y="1665"/>
                  </a:lnTo>
                  <a:lnTo>
                    <a:pt x="1" y="1660"/>
                  </a:lnTo>
                  <a:lnTo>
                    <a:pt x="0" y="1656"/>
                  </a:lnTo>
                  <a:lnTo>
                    <a:pt x="1" y="1651"/>
                  </a:lnTo>
                  <a:lnTo>
                    <a:pt x="2" y="1647"/>
                  </a:lnTo>
                  <a:lnTo>
                    <a:pt x="5" y="1643"/>
                  </a:lnTo>
                  <a:lnTo>
                    <a:pt x="8" y="1639"/>
                  </a:lnTo>
                  <a:lnTo>
                    <a:pt x="17" y="1631"/>
                  </a:lnTo>
                  <a:lnTo>
                    <a:pt x="29" y="1624"/>
                  </a:lnTo>
                  <a:lnTo>
                    <a:pt x="61" y="1610"/>
                  </a:lnTo>
                  <a:lnTo>
                    <a:pt x="103" y="1598"/>
                  </a:lnTo>
                  <a:lnTo>
                    <a:pt x="209" y="1576"/>
                  </a:lnTo>
                  <a:lnTo>
                    <a:pt x="329" y="1556"/>
                  </a:lnTo>
                  <a:lnTo>
                    <a:pt x="450" y="1534"/>
                  </a:lnTo>
                  <a:lnTo>
                    <a:pt x="556" y="1509"/>
                  </a:lnTo>
                  <a:lnTo>
                    <a:pt x="598" y="1494"/>
                  </a:lnTo>
                  <a:lnTo>
                    <a:pt x="615" y="1486"/>
                  </a:lnTo>
                  <a:lnTo>
                    <a:pt x="630" y="1477"/>
                  </a:lnTo>
                  <a:lnTo>
                    <a:pt x="642" y="1468"/>
                  </a:lnTo>
                  <a:lnTo>
                    <a:pt x="651" y="1458"/>
                  </a:lnTo>
                  <a:lnTo>
                    <a:pt x="654" y="1453"/>
                  </a:lnTo>
                  <a:lnTo>
                    <a:pt x="656" y="1448"/>
                  </a:lnTo>
                  <a:lnTo>
                    <a:pt x="658" y="1442"/>
                  </a:lnTo>
                  <a:lnTo>
                    <a:pt x="658" y="1437"/>
                  </a:lnTo>
                  <a:lnTo>
                    <a:pt x="658" y="1432"/>
                  </a:lnTo>
                  <a:lnTo>
                    <a:pt x="656" y="1428"/>
                  </a:lnTo>
                  <a:lnTo>
                    <a:pt x="654" y="1424"/>
                  </a:lnTo>
                  <a:lnTo>
                    <a:pt x="651" y="1420"/>
                  </a:lnTo>
                  <a:lnTo>
                    <a:pt x="642" y="1412"/>
                  </a:lnTo>
                  <a:lnTo>
                    <a:pt x="630" y="1405"/>
                  </a:lnTo>
                  <a:lnTo>
                    <a:pt x="598" y="1391"/>
                  </a:lnTo>
                  <a:lnTo>
                    <a:pt x="556" y="1379"/>
                  </a:lnTo>
                  <a:lnTo>
                    <a:pt x="450" y="1357"/>
                  </a:lnTo>
                  <a:lnTo>
                    <a:pt x="329" y="1337"/>
                  </a:lnTo>
                  <a:lnTo>
                    <a:pt x="209" y="1315"/>
                  </a:lnTo>
                  <a:lnTo>
                    <a:pt x="103" y="1290"/>
                  </a:lnTo>
                  <a:lnTo>
                    <a:pt x="61" y="1275"/>
                  </a:lnTo>
                  <a:lnTo>
                    <a:pt x="44" y="1267"/>
                  </a:lnTo>
                  <a:lnTo>
                    <a:pt x="29" y="1258"/>
                  </a:lnTo>
                  <a:lnTo>
                    <a:pt x="17" y="1249"/>
                  </a:lnTo>
                  <a:lnTo>
                    <a:pt x="8" y="1239"/>
                  </a:lnTo>
                  <a:lnTo>
                    <a:pt x="5" y="1234"/>
                  </a:lnTo>
                  <a:lnTo>
                    <a:pt x="2" y="1229"/>
                  </a:lnTo>
                  <a:lnTo>
                    <a:pt x="1" y="1223"/>
                  </a:lnTo>
                  <a:lnTo>
                    <a:pt x="0" y="1218"/>
                  </a:lnTo>
                  <a:lnTo>
                    <a:pt x="1" y="1212"/>
                  </a:lnTo>
                  <a:lnTo>
                    <a:pt x="2" y="1207"/>
                  </a:lnTo>
                  <a:lnTo>
                    <a:pt x="5" y="1202"/>
                  </a:lnTo>
                  <a:lnTo>
                    <a:pt x="8" y="1197"/>
                  </a:lnTo>
                  <a:lnTo>
                    <a:pt x="17" y="1187"/>
                  </a:lnTo>
                  <a:lnTo>
                    <a:pt x="29" y="1178"/>
                  </a:lnTo>
                  <a:lnTo>
                    <a:pt x="44" y="1169"/>
                  </a:lnTo>
                  <a:lnTo>
                    <a:pt x="61" y="1161"/>
                  </a:lnTo>
                  <a:lnTo>
                    <a:pt x="103" y="1146"/>
                  </a:lnTo>
                  <a:lnTo>
                    <a:pt x="209" y="1121"/>
                  </a:lnTo>
                  <a:lnTo>
                    <a:pt x="329" y="1100"/>
                  </a:lnTo>
                  <a:lnTo>
                    <a:pt x="450" y="1079"/>
                  </a:lnTo>
                  <a:lnTo>
                    <a:pt x="556" y="1057"/>
                  </a:lnTo>
                  <a:lnTo>
                    <a:pt x="598" y="1045"/>
                  </a:lnTo>
                  <a:lnTo>
                    <a:pt x="630" y="1031"/>
                  </a:lnTo>
                  <a:lnTo>
                    <a:pt x="642" y="1024"/>
                  </a:lnTo>
                  <a:lnTo>
                    <a:pt x="651" y="1016"/>
                  </a:lnTo>
                  <a:lnTo>
                    <a:pt x="654" y="1012"/>
                  </a:lnTo>
                  <a:lnTo>
                    <a:pt x="656" y="1008"/>
                  </a:lnTo>
                  <a:lnTo>
                    <a:pt x="658" y="1003"/>
                  </a:lnTo>
                  <a:lnTo>
                    <a:pt x="658" y="999"/>
                  </a:lnTo>
                  <a:lnTo>
                    <a:pt x="658" y="993"/>
                  </a:lnTo>
                  <a:lnTo>
                    <a:pt x="656" y="988"/>
                  </a:lnTo>
                  <a:lnTo>
                    <a:pt x="654" y="982"/>
                  </a:lnTo>
                  <a:lnTo>
                    <a:pt x="651" y="977"/>
                  </a:lnTo>
                  <a:lnTo>
                    <a:pt x="642" y="968"/>
                  </a:lnTo>
                  <a:lnTo>
                    <a:pt x="630" y="958"/>
                  </a:lnTo>
                  <a:lnTo>
                    <a:pt x="615" y="950"/>
                  </a:lnTo>
                  <a:lnTo>
                    <a:pt x="598" y="942"/>
                  </a:lnTo>
                  <a:lnTo>
                    <a:pt x="556" y="927"/>
                  </a:lnTo>
                  <a:lnTo>
                    <a:pt x="450" y="902"/>
                  </a:lnTo>
                  <a:lnTo>
                    <a:pt x="329" y="880"/>
                  </a:lnTo>
                  <a:lnTo>
                    <a:pt x="209" y="860"/>
                  </a:lnTo>
                  <a:lnTo>
                    <a:pt x="103" y="838"/>
                  </a:lnTo>
                  <a:lnTo>
                    <a:pt x="61" y="826"/>
                  </a:lnTo>
                  <a:lnTo>
                    <a:pt x="29" y="812"/>
                  </a:lnTo>
                  <a:lnTo>
                    <a:pt x="17" y="805"/>
                  </a:lnTo>
                  <a:lnTo>
                    <a:pt x="8" y="797"/>
                  </a:lnTo>
                  <a:lnTo>
                    <a:pt x="5" y="793"/>
                  </a:lnTo>
                  <a:lnTo>
                    <a:pt x="2" y="789"/>
                  </a:lnTo>
                  <a:lnTo>
                    <a:pt x="1" y="784"/>
                  </a:lnTo>
                  <a:lnTo>
                    <a:pt x="0" y="780"/>
                  </a:lnTo>
                  <a:lnTo>
                    <a:pt x="1" y="774"/>
                  </a:lnTo>
                  <a:lnTo>
                    <a:pt x="2" y="769"/>
                  </a:lnTo>
                  <a:lnTo>
                    <a:pt x="5" y="763"/>
                  </a:lnTo>
                  <a:lnTo>
                    <a:pt x="8" y="758"/>
                  </a:lnTo>
                  <a:lnTo>
                    <a:pt x="17" y="749"/>
                  </a:lnTo>
                  <a:lnTo>
                    <a:pt x="29" y="739"/>
                  </a:lnTo>
                  <a:lnTo>
                    <a:pt x="44" y="731"/>
                  </a:lnTo>
                  <a:lnTo>
                    <a:pt x="61" y="723"/>
                  </a:lnTo>
                  <a:lnTo>
                    <a:pt x="103" y="708"/>
                  </a:lnTo>
                  <a:lnTo>
                    <a:pt x="209" y="683"/>
                  </a:lnTo>
                  <a:lnTo>
                    <a:pt x="329" y="661"/>
                  </a:lnTo>
                  <a:lnTo>
                    <a:pt x="450" y="641"/>
                  </a:lnTo>
                  <a:lnTo>
                    <a:pt x="556" y="619"/>
                  </a:lnTo>
                  <a:lnTo>
                    <a:pt x="598" y="607"/>
                  </a:lnTo>
                  <a:lnTo>
                    <a:pt x="630" y="593"/>
                  </a:lnTo>
                  <a:lnTo>
                    <a:pt x="642" y="586"/>
                  </a:lnTo>
                  <a:lnTo>
                    <a:pt x="651" y="578"/>
                  </a:lnTo>
                  <a:lnTo>
                    <a:pt x="654" y="574"/>
                  </a:lnTo>
                  <a:lnTo>
                    <a:pt x="656" y="570"/>
                  </a:lnTo>
                  <a:lnTo>
                    <a:pt x="658" y="565"/>
                  </a:lnTo>
                  <a:lnTo>
                    <a:pt x="658" y="561"/>
                  </a:lnTo>
                  <a:lnTo>
                    <a:pt x="658" y="555"/>
                  </a:lnTo>
                  <a:lnTo>
                    <a:pt x="656" y="550"/>
                  </a:lnTo>
                  <a:lnTo>
                    <a:pt x="654" y="545"/>
                  </a:lnTo>
                  <a:lnTo>
                    <a:pt x="651" y="539"/>
                  </a:lnTo>
                  <a:lnTo>
                    <a:pt x="642" y="530"/>
                  </a:lnTo>
                  <a:lnTo>
                    <a:pt x="630" y="520"/>
                  </a:lnTo>
                  <a:lnTo>
                    <a:pt x="615" y="512"/>
                  </a:lnTo>
                  <a:lnTo>
                    <a:pt x="598" y="504"/>
                  </a:lnTo>
                  <a:lnTo>
                    <a:pt x="556" y="489"/>
                  </a:lnTo>
                  <a:lnTo>
                    <a:pt x="450" y="464"/>
                  </a:lnTo>
                  <a:lnTo>
                    <a:pt x="329" y="442"/>
                  </a:lnTo>
                  <a:lnTo>
                    <a:pt x="209" y="422"/>
                  </a:lnTo>
                  <a:lnTo>
                    <a:pt x="103" y="400"/>
                  </a:lnTo>
                  <a:lnTo>
                    <a:pt x="61" y="388"/>
                  </a:lnTo>
                  <a:lnTo>
                    <a:pt x="29" y="374"/>
                  </a:lnTo>
                  <a:lnTo>
                    <a:pt x="17" y="367"/>
                  </a:lnTo>
                  <a:lnTo>
                    <a:pt x="8" y="359"/>
                  </a:lnTo>
                  <a:lnTo>
                    <a:pt x="5" y="355"/>
                  </a:lnTo>
                  <a:lnTo>
                    <a:pt x="2" y="351"/>
                  </a:lnTo>
                  <a:lnTo>
                    <a:pt x="1" y="346"/>
                  </a:lnTo>
                  <a:lnTo>
                    <a:pt x="0" y="342"/>
                  </a:lnTo>
                  <a:lnTo>
                    <a:pt x="1" y="336"/>
                  </a:lnTo>
                  <a:lnTo>
                    <a:pt x="2" y="331"/>
                  </a:lnTo>
                  <a:lnTo>
                    <a:pt x="5" y="326"/>
                  </a:lnTo>
                  <a:lnTo>
                    <a:pt x="8" y="320"/>
                  </a:lnTo>
                  <a:lnTo>
                    <a:pt x="17" y="311"/>
                  </a:lnTo>
                  <a:lnTo>
                    <a:pt x="29" y="301"/>
                  </a:lnTo>
                  <a:lnTo>
                    <a:pt x="44" y="293"/>
                  </a:lnTo>
                  <a:lnTo>
                    <a:pt x="61" y="285"/>
                  </a:lnTo>
                  <a:lnTo>
                    <a:pt x="103" y="270"/>
                  </a:lnTo>
                  <a:lnTo>
                    <a:pt x="209" y="245"/>
                  </a:lnTo>
                  <a:lnTo>
                    <a:pt x="329" y="223"/>
                  </a:lnTo>
                  <a:lnTo>
                    <a:pt x="450" y="203"/>
                  </a:lnTo>
                  <a:lnTo>
                    <a:pt x="556" y="181"/>
                  </a:lnTo>
                  <a:lnTo>
                    <a:pt x="598" y="169"/>
                  </a:lnTo>
                  <a:lnTo>
                    <a:pt x="630" y="155"/>
                  </a:lnTo>
                  <a:lnTo>
                    <a:pt x="642" y="148"/>
                  </a:lnTo>
                  <a:lnTo>
                    <a:pt x="651" y="140"/>
                  </a:lnTo>
                  <a:lnTo>
                    <a:pt x="654" y="136"/>
                  </a:lnTo>
                  <a:lnTo>
                    <a:pt x="656" y="132"/>
                  </a:lnTo>
                  <a:lnTo>
                    <a:pt x="658" y="127"/>
                  </a:lnTo>
                  <a:lnTo>
                    <a:pt x="658" y="123"/>
                  </a:lnTo>
                  <a:lnTo>
                    <a:pt x="658" y="116"/>
                  </a:lnTo>
                  <a:lnTo>
                    <a:pt x="656" y="110"/>
                  </a:lnTo>
                  <a:lnTo>
                    <a:pt x="654" y="103"/>
                  </a:lnTo>
                  <a:lnTo>
                    <a:pt x="651" y="97"/>
                  </a:lnTo>
                  <a:lnTo>
                    <a:pt x="647" y="92"/>
                  </a:lnTo>
                  <a:lnTo>
                    <a:pt x="641" y="86"/>
                  </a:lnTo>
                  <a:lnTo>
                    <a:pt x="636" y="81"/>
                  </a:lnTo>
                  <a:lnTo>
                    <a:pt x="629" y="76"/>
                  </a:lnTo>
                  <a:lnTo>
                    <a:pt x="614" y="67"/>
                  </a:lnTo>
                  <a:lnTo>
                    <a:pt x="595" y="58"/>
                  </a:lnTo>
                  <a:lnTo>
                    <a:pt x="575" y="50"/>
                  </a:lnTo>
                  <a:lnTo>
                    <a:pt x="552" y="43"/>
                  </a:lnTo>
                  <a:lnTo>
                    <a:pt x="500" y="30"/>
                  </a:lnTo>
                  <a:lnTo>
                    <a:pt x="442" y="19"/>
                  </a:lnTo>
                  <a:lnTo>
                    <a:pt x="317" y="0"/>
                  </a:lnTo>
                </a:path>
              </a:pathLst>
            </a:custGeom>
            <a:noFill/>
            <a:ln w="34920">
              <a:solidFill>
                <a:srgbClr val="FFFE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79"/>
            <p:cNvSpPr>
              <a:spLocks noChangeArrowheads="1"/>
            </p:cNvSpPr>
            <p:nvPr/>
          </p:nvSpPr>
          <p:spPr bwMode="auto">
            <a:xfrm>
              <a:off x="2606" y="788"/>
              <a:ext cx="148" cy="402"/>
            </a:xfrm>
            <a:custGeom>
              <a:avLst/>
              <a:gdLst>
                <a:gd name="T0" fmla="*/ 214 w 658"/>
                <a:gd name="T1" fmla="*/ 1759 h 1779"/>
                <a:gd name="T2" fmla="*/ 62 w 658"/>
                <a:gd name="T3" fmla="*/ 1726 h 1779"/>
                <a:gd name="T4" fmla="*/ 16 w 658"/>
                <a:gd name="T5" fmla="*/ 1705 h 1779"/>
                <a:gd name="T6" fmla="*/ 4 w 658"/>
                <a:gd name="T7" fmla="*/ 1693 h 1779"/>
                <a:gd name="T8" fmla="*/ 0 w 658"/>
                <a:gd name="T9" fmla="*/ 1680 h 1779"/>
                <a:gd name="T10" fmla="*/ 4 w 658"/>
                <a:gd name="T11" fmla="*/ 1664 h 1779"/>
                <a:gd name="T12" fmla="*/ 28 w 658"/>
                <a:gd name="T13" fmla="*/ 1640 h 1779"/>
                <a:gd name="T14" fmla="*/ 102 w 658"/>
                <a:gd name="T15" fmla="*/ 1608 h 1779"/>
                <a:gd name="T16" fmla="*/ 449 w 658"/>
                <a:gd name="T17" fmla="*/ 1541 h 1779"/>
                <a:gd name="T18" fmla="*/ 628 w 658"/>
                <a:gd name="T19" fmla="*/ 1493 h 1779"/>
                <a:gd name="T20" fmla="*/ 652 w 658"/>
                <a:gd name="T21" fmla="*/ 1474 h 1779"/>
                <a:gd name="T22" fmla="*/ 657 w 658"/>
                <a:gd name="T23" fmla="*/ 1461 h 1779"/>
                <a:gd name="T24" fmla="*/ 652 w 658"/>
                <a:gd name="T25" fmla="*/ 1445 h 1779"/>
                <a:gd name="T26" fmla="*/ 628 w 658"/>
                <a:gd name="T27" fmla="*/ 1421 h 1779"/>
                <a:gd name="T28" fmla="*/ 554 w 658"/>
                <a:gd name="T29" fmla="*/ 1389 h 1779"/>
                <a:gd name="T30" fmla="*/ 208 w 658"/>
                <a:gd name="T31" fmla="*/ 1316 h 1779"/>
                <a:gd name="T32" fmla="*/ 43 w 658"/>
                <a:gd name="T33" fmla="*/ 1267 h 1779"/>
                <a:gd name="T34" fmla="*/ 7 w 658"/>
                <a:gd name="T35" fmla="*/ 1239 h 1779"/>
                <a:gd name="T36" fmla="*/ 0 w 658"/>
                <a:gd name="T37" fmla="*/ 1223 h 1779"/>
                <a:gd name="T38" fmla="*/ 2 w 658"/>
                <a:gd name="T39" fmla="*/ 1209 h 1779"/>
                <a:gd name="T40" fmla="*/ 16 w 658"/>
                <a:gd name="T41" fmla="*/ 1193 h 1779"/>
                <a:gd name="T42" fmla="*/ 102 w 658"/>
                <a:gd name="T43" fmla="*/ 1160 h 1779"/>
                <a:gd name="T44" fmla="*/ 449 w 658"/>
                <a:gd name="T45" fmla="*/ 1096 h 1779"/>
                <a:gd name="T46" fmla="*/ 614 w 658"/>
                <a:gd name="T47" fmla="*/ 1047 h 1779"/>
                <a:gd name="T48" fmla="*/ 649 w 658"/>
                <a:gd name="T49" fmla="*/ 1020 h 1779"/>
                <a:gd name="T50" fmla="*/ 656 w 658"/>
                <a:gd name="T51" fmla="*/ 1004 h 1779"/>
                <a:gd name="T52" fmla="*/ 655 w 658"/>
                <a:gd name="T53" fmla="*/ 989 h 1779"/>
                <a:gd name="T54" fmla="*/ 640 w 658"/>
                <a:gd name="T55" fmla="*/ 973 h 1779"/>
                <a:gd name="T56" fmla="*/ 554 w 658"/>
                <a:gd name="T57" fmla="*/ 940 h 1779"/>
                <a:gd name="T58" fmla="*/ 208 w 658"/>
                <a:gd name="T59" fmla="*/ 876 h 1779"/>
                <a:gd name="T60" fmla="*/ 43 w 658"/>
                <a:gd name="T61" fmla="*/ 828 h 1779"/>
                <a:gd name="T62" fmla="*/ 7 w 658"/>
                <a:gd name="T63" fmla="*/ 800 h 1779"/>
                <a:gd name="T64" fmla="*/ 0 w 658"/>
                <a:gd name="T65" fmla="*/ 784 h 1779"/>
                <a:gd name="T66" fmla="*/ 2 w 658"/>
                <a:gd name="T67" fmla="*/ 770 h 1779"/>
                <a:gd name="T68" fmla="*/ 16 w 658"/>
                <a:gd name="T69" fmla="*/ 754 h 1779"/>
                <a:gd name="T70" fmla="*/ 102 w 658"/>
                <a:gd name="T71" fmla="*/ 721 h 1779"/>
                <a:gd name="T72" fmla="*/ 449 w 658"/>
                <a:gd name="T73" fmla="*/ 657 h 1779"/>
                <a:gd name="T74" fmla="*/ 614 w 658"/>
                <a:gd name="T75" fmla="*/ 609 h 1779"/>
                <a:gd name="T76" fmla="*/ 649 w 658"/>
                <a:gd name="T77" fmla="*/ 581 h 1779"/>
                <a:gd name="T78" fmla="*/ 656 w 658"/>
                <a:gd name="T79" fmla="*/ 565 h 1779"/>
                <a:gd name="T80" fmla="*/ 655 w 658"/>
                <a:gd name="T81" fmla="*/ 551 h 1779"/>
                <a:gd name="T82" fmla="*/ 640 w 658"/>
                <a:gd name="T83" fmla="*/ 535 h 1779"/>
                <a:gd name="T84" fmla="*/ 554 w 658"/>
                <a:gd name="T85" fmla="*/ 502 h 1779"/>
                <a:gd name="T86" fmla="*/ 208 w 658"/>
                <a:gd name="T87" fmla="*/ 438 h 1779"/>
                <a:gd name="T88" fmla="*/ 43 w 658"/>
                <a:gd name="T89" fmla="*/ 390 h 1779"/>
                <a:gd name="T90" fmla="*/ 7 w 658"/>
                <a:gd name="T91" fmla="*/ 362 h 1779"/>
                <a:gd name="T92" fmla="*/ 0 w 658"/>
                <a:gd name="T93" fmla="*/ 347 h 1779"/>
                <a:gd name="T94" fmla="*/ 2 w 658"/>
                <a:gd name="T95" fmla="*/ 332 h 1779"/>
                <a:gd name="T96" fmla="*/ 16 w 658"/>
                <a:gd name="T97" fmla="*/ 316 h 1779"/>
                <a:gd name="T98" fmla="*/ 102 w 658"/>
                <a:gd name="T99" fmla="*/ 283 h 1779"/>
                <a:gd name="T100" fmla="*/ 449 w 658"/>
                <a:gd name="T101" fmla="*/ 219 h 1779"/>
                <a:gd name="T102" fmla="*/ 614 w 658"/>
                <a:gd name="T103" fmla="*/ 170 h 1779"/>
                <a:gd name="T104" fmla="*/ 649 w 658"/>
                <a:gd name="T105" fmla="*/ 143 h 1779"/>
                <a:gd name="T106" fmla="*/ 656 w 658"/>
                <a:gd name="T107" fmla="*/ 127 h 1779"/>
                <a:gd name="T108" fmla="*/ 655 w 658"/>
                <a:gd name="T109" fmla="*/ 112 h 1779"/>
                <a:gd name="T110" fmla="*/ 645 w 658"/>
                <a:gd name="T111" fmla="*/ 100 h 1779"/>
                <a:gd name="T112" fmla="*/ 613 w 658"/>
                <a:gd name="T113" fmla="*/ 81 h 1779"/>
                <a:gd name="T114" fmla="*/ 340 w 658"/>
                <a:gd name="T115" fmla="*/ 0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8" h="1779">
                  <a:moveTo>
                    <a:pt x="340" y="1778"/>
                  </a:moveTo>
                  <a:lnTo>
                    <a:pt x="340" y="1778"/>
                  </a:lnTo>
                  <a:lnTo>
                    <a:pt x="214" y="1759"/>
                  </a:lnTo>
                  <a:lnTo>
                    <a:pt x="157" y="1749"/>
                  </a:lnTo>
                  <a:lnTo>
                    <a:pt x="106" y="1738"/>
                  </a:lnTo>
                  <a:lnTo>
                    <a:pt x="62" y="1726"/>
                  </a:lnTo>
                  <a:lnTo>
                    <a:pt x="44" y="1719"/>
                  </a:lnTo>
                  <a:lnTo>
                    <a:pt x="29" y="1712"/>
                  </a:lnTo>
                  <a:lnTo>
                    <a:pt x="16" y="1705"/>
                  </a:lnTo>
                  <a:lnTo>
                    <a:pt x="11" y="1701"/>
                  </a:lnTo>
                  <a:lnTo>
                    <a:pt x="7" y="1697"/>
                  </a:lnTo>
                  <a:lnTo>
                    <a:pt x="4" y="1693"/>
                  </a:lnTo>
                  <a:lnTo>
                    <a:pt x="2" y="1689"/>
                  </a:lnTo>
                  <a:lnTo>
                    <a:pt x="0" y="1684"/>
                  </a:lnTo>
                  <a:lnTo>
                    <a:pt x="0" y="1680"/>
                  </a:lnTo>
                  <a:lnTo>
                    <a:pt x="0" y="1674"/>
                  </a:lnTo>
                  <a:lnTo>
                    <a:pt x="2" y="1669"/>
                  </a:lnTo>
                  <a:lnTo>
                    <a:pt x="4" y="1664"/>
                  </a:lnTo>
                  <a:lnTo>
                    <a:pt x="7" y="1658"/>
                  </a:lnTo>
                  <a:lnTo>
                    <a:pt x="16" y="1649"/>
                  </a:lnTo>
                  <a:lnTo>
                    <a:pt x="28" y="1640"/>
                  </a:lnTo>
                  <a:lnTo>
                    <a:pt x="43" y="1631"/>
                  </a:lnTo>
                  <a:lnTo>
                    <a:pt x="60" y="1623"/>
                  </a:lnTo>
                  <a:lnTo>
                    <a:pt x="102" y="1608"/>
                  </a:lnTo>
                  <a:lnTo>
                    <a:pt x="208" y="1583"/>
                  </a:lnTo>
                  <a:lnTo>
                    <a:pt x="328" y="1562"/>
                  </a:lnTo>
                  <a:lnTo>
                    <a:pt x="449" y="1541"/>
                  </a:lnTo>
                  <a:lnTo>
                    <a:pt x="554" y="1519"/>
                  </a:lnTo>
                  <a:lnTo>
                    <a:pt x="596" y="1507"/>
                  </a:lnTo>
                  <a:lnTo>
                    <a:pt x="628" y="1493"/>
                  </a:lnTo>
                  <a:lnTo>
                    <a:pt x="640" y="1486"/>
                  </a:lnTo>
                  <a:lnTo>
                    <a:pt x="649" y="1478"/>
                  </a:lnTo>
                  <a:lnTo>
                    <a:pt x="652" y="1474"/>
                  </a:lnTo>
                  <a:lnTo>
                    <a:pt x="655" y="1470"/>
                  </a:lnTo>
                  <a:lnTo>
                    <a:pt x="656" y="1465"/>
                  </a:lnTo>
                  <a:lnTo>
                    <a:pt x="657" y="1461"/>
                  </a:lnTo>
                  <a:lnTo>
                    <a:pt x="656" y="1455"/>
                  </a:lnTo>
                  <a:lnTo>
                    <a:pt x="655" y="1450"/>
                  </a:lnTo>
                  <a:lnTo>
                    <a:pt x="652" y="1445"/>
                  </a:lnTo>
                  <a:lnTo>
                    <a:pt x="649" y="1439"/>
                  </a:lnTo>
                  <a:lnTo>
                    <a:pt x="640" y="1430"/>
                  </a:lnTo>
                  <a:lnTo>
                    <a:pt x="628" y="1421"/>
                  </a:lnTo>
                  <a:lnTo>
                    <a:pt x="614" y="1412"/>
                  </a:lnTo>
                  <a:lnTo>
                    <a:pt x="596" y="1404"/>
                  </a:lnTo>
                  <a:lnTo>
                    <a:pt x="554" y="1389"/>
                  </a:lnTo>
                  <a:lnTo>
                    <a:pt x="449" y="1363"/>
                  </a:lnTo>
                  <a:lnTo>
                    <a:pt x="328" y="1340"/>
                  </a:lnTo>
                  <a:lnTo>
                    <a:pt x="208" y="1316"/>
                  </a:lnTo>
                  <a:lnTo>
                    <a:pt x="102" y="1290"/>
                  </a:lnTo>
                  <a:lnTo>
                    <a:pt x="60" y="1275"/>
                  </a:lnTo>
                  <a:lnTo>
                    <a:pt x="43" y="1267"/>
                  </a:lnTo>
                  <a:lnTo>
                    <a:pt x="28" y="1258"/>
                  </a:lnTo>
                  <a:lnTo>
                    <a:pt x="16" y="1249"/>
                  </a:lnTo>
                  <a:lnTo>
                    <a:pt x="7" y="1239"/>
                  </a:lnTo>
                  <a:lnTo>
                    <a:pt x="4" y="1234"/>
                  </a:lnTo>
                  <a:lnTo>
                    <a:pt x="2" y="1229"/>
                  </a:lnTo>
                  <a:lnTo>
                    <a:pt x="0" y="1223"/>
                  </a:lnTo>
                  <a:lnTo>
                    <a:pt x="0" y="1218"/>
                  </a:lnTo>
                  <a:lnTo>
                    <a:pt x="0" y="1213"/>
                  </a:lnTo>
                  <a:lnTo>
                    <a:pt x="2" y="1209"/>
                  </a:lnTo>
                  <a:lnTo>
                    <a:pt x="4" y="1205"/>
                  </a:lnTo>
                  <a:lnTo>
                    <a:pt x="7" y="1201"/>
                  </a:lnTo>
                  <a:lnTo>
                    <a:pt x="16" y="1193"/>
                  </a:lnTo>
                  <a:lnTo>
                    <a:pt x="28" y="1186"/>
                  </a:lnTo>
                  <a:lnTo>
                    <a:pt x="60" y="1172"/>
                  </a:lnTo>
                  <a:lnTo>
                    <a:pt x="102" y="1160"/>
                  </a:lnTo>
                  <a:lnTo>
                    <a:pt x="208" y="1138"/>
                  </a:lnTo>
                  <a:lnTo>
                    <a:pt x="328" y="1118"/>
                  </a:lnTo>
                  <a:lnTo>
                    <a:pt x="449" y="1096"/>
                  </a:lnTo>
                  <a:lnTo>
                    <a:pt x="554" y="1070"/>
                  </a:lnTo>
                  <a:lnTo>
                    <a:pt x="596" y="1055"/>
                  </a:lnTo>
                  <a:lnTo>
                    <a:pt x="614" y="1047"/>
                  </a:lnTo>
                  <a:lnTo>
                    <a:pt x="628" y="1039"/>
                  </a:lnTo>
                  <a:lnTo>
                    <a:pt x="640" y="1029"/>
                  </a:lnTo>
                  <a:lnTo>
                    <a:pt x="649" y="1020"/>
                  </a:lnTo>
                  <a:lnTo>
                    <a:pt x="652" y="1014"/>
                  </a:lnTo>
                  <a:lnTo>
                    <a:pt x="655" y="1009"/>
                  </a:lnTo>
                  <a:lnTo>
                    <a:pt x="656" y="1004"/>
                  </a:lnTo>
                  <a:lnTo>
                    <a:pt x="657" y="998"/>
                  </a:lnTo>
                  <a:lnTo>
                    <a:pt x="656" y="993"/>
                  </a:lnTo>
                  <a:lnTo>
                    <a:pt x="655" y="989"/>
                  </a:lnTo>
                  <a:lnTo>
                    <a:pt x="652" y="985"/>
                  </a:lnTo>
                  <a:lnTo>
                    <a:pt x="649" y="981"/>
                  </a:lnTo>
                  <a:lnTo>
                    <a:pt x="640" y="973"/>
                  </a:lnTo>
                  <a:lnTo>
                    <a:pt x="628" y="966"/>
                  </a:lnTo>
                  <a:lnTo>
                    <a:pt x="596" y="952"/>
                  </a:lnTo>
                  <a:lnTo>
                    <a:pt x="554" y="940"/>
                  </a:lnTo>
                  <a:lnTo>
                    <a:pt x="449" y="918"/>
                  </a:lnTo>
                  <a:lnTo>
                    <a:pt x="328" y="898"/>
                  </a:lnTo>
                  <a:lnTo>
                    <a:pt x="208" y="876"/>
                  </a:lnTo>
                  <a:lnTo>
                    <a:pt x="102" y="851"/>
                  </a:lnTo>
                  <a:lnTo>
                    <a:pt x="60" y="836"/>
                  </a:lnTo>
                  <a:lnTo>
                    <a:pt x="43" y="828"/>
                  </a:lnTo>
                  <a:lnTo>
                    <a:pt x="28" y="819"/>
                  </a:lnTo>
                  <a:lnTo>
                    <a:pt x="16" y="810"/>
                  </a:lnTo>
                  <a:lnTo>
                    <a:pt x="7" y="800"/>
                  </a:lnTo>
                  <a:lnTo>
                    <a:pt x="4" y="795"/>
                  </a:lnTo>
                  <a:lnTo>
                    <a:pt x="2" y="790"/>
                  </a:lnTo>
                  <a:lnTo>
                    <a:pt x="0" y="784"/>
                  </a:lnTo>
                  <a:lnTo>
                    <a:pt x="0" y="779"/>
                  </a:lnTo>
                  <a:lnTo>
                    <a:pt x="0" y="774"/>
                  </a:lnTo>
                  <a:lnTo>
                    <a:pt x="2" y="770"/>
                  </a:lnTo>
                  <a:lnTo>
                    <a:pt x="4" y="766"/>
                  </a:lnTo>
                  <a:lnTo>
                    <a:pt x="7" y="762"/>
                  </a:lnTo>
                  <a:lnTo>
                    <a:pt x="16" y="754"/>
                  </a:lnTo>
                  <a:lnTo>
                    <a:pt x="28" y="747"/>
                  </a:lnTo>
                  <a:lnTo>
                    <a:pt x="60" y="733"/>
                  </a:lnTo>
                  <a:lnTo>
                    <a:pt x="102" y="721"/>
                  </a:lnTo>
                  <a:lnTo>
                    <a:pt x="208" y="699"/>
                  </a:lnTo>
                  <a:lnTo>
                    <a:pt x="328" y="679"/>
                  </a:lnTo>
                  <a:lnTo>
                    <a:pt x="449" y="657"/>
                  </a:lnTo>
                  <a:lnTo>
                    <a:pt x="554" y="632"/>
                  </a:lnTo>
                  <a:lnTo>
                    <a:pt x="596" y="617"/>
                  </a:lnTo>
                  <a:lnTo>
                    <a:pt x="614" y="609"/>
                  </a:lnTo>
                  <a:lnTo>
                    <a:pt x="628" y="600"/>
                  </a:lnTo>
                  <a:lnTo>
                    <a:pt x="640" y="591"/>
                  </a:lnTo>
                  <a:lnTo>
                    <a:pt x="649" y="581"/>
                  </a:lnTo>
                  <a:lnTo>
                    <a:pt x="652" y="576"/>
                  </a:lnTo>
                  <a:lnTo>
                    <a:pt x="655" y="571"/>
                  </a:lnTo>
                  <a:lnTo>
                    <a:pt x="656" y="565"/>
                  </a:lnTo>
                  <a:lnTo>
                    <a:pt x="657" y="560"/>
                  </a:lnTo>
                  <a:lnTo>
                    <a:pt x="656" y="555"/>
                  </a:lnTo>
                  <a:lnTo>
                    <a:pt x="655" y="551"/>
                  </a:lnTo>
                  <a:lnTo>
                    <a:pt x="652" y="547"/>
                  </a:lnTo>
                  <a:lnTo>
                    <a:pt x="649" y="543"/>
                  </a:lnTo>
                  <a:lnTo>
                    <a:pt x="640" y="535"/>
                  </a:lnTo>
                  <a:lnTo>
                    <a:pt x="628" y="528"/>
                  </a:lnTo>
                  <a:lnTo>
                    <a:pt x="596" y="514"/>
                  </a:lnTo>
                  <a:lnTo>
                    <a:pt x="554" y="502"/>
                  </a:lnTo>
                  <a:lnTo>
                    <a:pt x="449" y="480"/>
                  </a:lnTo>
                  <a:lnTo>
                    <a:pt x="328" y="460"/>
                  </a:lnTo>
                  <a:lnTo>
                    <a:pt x="208" y="438"/>
                  </a:lnTo>
                  <a:lnTo>
                    <a:pt x="102" y="413"/>
                  </a:lnTo>
                  <a:lnTo>
                    <a:pt x="60" y="398"/>
                  </a:lnTo>
                  <a:lnTo>
                    <a:pt x="43" y="390"/>
                  </a:lnTo>
                  <a:lnTo>
                    <a:pt x="28" y="381"/>
                  </a:lnTo>
                  <a:lnTo>
                    <a:pt x="16" y="372"/>
                  </a:lnTo>
                  <a:lnTo>
                    <a:pt x="7" y="362"/>
                  </a:lnTo>
                  <a:lnTo>
                    <a:pt x="4" y="357"/>
                  </a:lnTo>
                  <a:lnTo>
                    <a:pt x="2" y="352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0" y="336"/>
                  </a:lnTo>
                  <a:lnTo>
                    <a:pt x="2" y="332"/>
                  </a:lnTo>
                  <a:lnTo>
                    <a:pt x="4" y="328"/>
                  </a:lnTo>
                  <a:lnTo>
                    <a:pt x="7" y="324"/>
                  </a:lnTo>
                  <a:lnTo>
                    <a:pt x="16" y="316"/>
                  </a:lnTo>
                  <a:lnTo>
                    <a:pt x="28" y="309"/>
                  </a:lnTo>
                  <a:lnTo>
                    <a:pt x="60" y="295"/>
                  </a:lnTo>
                  <a:lnTo>
                    <a:pt x="102" y="283"/>
                  </a:lnTo>
                  <a:lnTo>
                    <a:pt x="208" y="261"/>
                  </a:lnTo>
                  <a:lnTo>
                    <a:pt x="328" y="241"/>
                  </a:lnTo>
                  <a:lnTo>
                    <a:pt x="449" y="219"/>
                  </a:lnTo>
                  <a:lnTo>
                    <a:pt x="554" y="194"/>
                  </a:lnTo>
                  <a:lnTo>
                    <a:pt x="596" y="179"/>
                  </a:lnTo>
                  <a:lnTo>
                    <a:pt x="614" y="170"/>
                  </a:lnTo>
                  <a:lnTo>
                    <a:pt x="628" y="162"/>
                  </a:lnTo>
                  <a:lnTo>
                    <a:pt x="640" y="152"/>
                  </a:lnTo>
                  <a:lnTo>
                    <a:pt x="649" y="143"/>
                  </a:lnTo>
                  <a:lnTo>
                    <a:pt x="652" y="137"/>
                  </a:lnTo>
                  <a:lnTo>
                    <a:pt x="655" y="132"/>
                  </a:lnTo>
                  <a:lnTo>
                    <a:pt x="656" y="127"/>
                  </a:lnTo>
                  <a:lnTo>
                    <a:pt x="657" y="121"/>
                  </a:lnTo>
                  <a:lnTo>
                    <a:pt x="656" y="116"/>
                  </a:lnTo>
                  <a:lnTo>
                    <a:pt x="655" y="112"/>
                  </a:lnTo>
                  <a:lnTo>
                    <a:pt x="652" y="108"/>
                  </a:lnTo>
                  <a:lnTo>
                    <a:pt x="649" y="104"/>
                  </a:lnTo>
                  <a:lnTo>
                    <a:pt x="645" y="100"/>
                  </a:lnTo>
                  <a:lnTo>
                    <a:pt x="640" y="96"/>
                  </a:lnTo>
                  <a:lnTo>
                    <a:pt x="628" y="88"/>
                  </a:lnTo>
                  <a:lnTo>
                    <a:pt x="613" y="81"/>
                  </a:lnTo>
                  <a:lnTo>
                    <a:pt x="595" y="74"/>
                  </a:lnTo>
                  <a:lnTo>
                    <a:pt x="553" y="60"/>
                  </a:lnTo>
                  <a:lnTo>
                    <a:pt x="340" y="0"/>
                  </a:lnTo>
                </a:path>
              </a:pathLst>
            </a:custGeom>
            <a:noFill/>
            <a:ln w="34920">
              <a:solidFill>
                <a:srgbClr val="FFFE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80"/>
            <p:cNvSpPr>
              <a:spLocks noChangeArrowheads="1"/>
            </p:cNvSpPr>
            <p:nvPr/>
          </p:nvSpPr>
          <p:spPr bwMode="auto">
            <a:xfrm>
              <a:off x="4544" y="3306"/>
              <a:ext cx="320" cy="115"/>
            </a:xfrm>
            <a:custGeom>
              <a:avLst/>
              <a:gdLst>
                <a:gd name="T0" fmla="*/ 19 w 1414"/>
                <a:gd name="T1" fmla="*/ 164 h 512"/>
                <a:gd name="T2" fmla="*/ 51 w 1414"/>
                <a:gd name="T3" fmla="*/ 33 h 512"/>
                <a:gd name="T4" fmla="*/ 62 w 1414"/>
                <a:gd name="T5" fmla="*/ 9 h 512"/>
                <a:gd name="T6" fmla="*/ 69 w 1414"/>
                <a:gd name="T7" fmla="*/ 2 h 512"/>
                <a:gd name="T8" fmla="*/ 73 w 1414"/>
                <a:gd name="T9" fmla="*/ 0 h 512"/>
                <a:gd name="T10" fmla="*/ 86 w 1414"/>
                <a:gd name="T11" fmla="*/ 4 h 512"/>
                <a:gd name="T12" fmla="*/ 106 w 1414"/>
                <a:gd name="T13" fmla="*/ 22 h 512"/>
                <a:gd name="T14" fmla="*/ 131 w 1414"/>
                <a:gd name="T15" fmla="*/ 80 h 512"/>
                <a:gd name="T16" fmla="*/ 190 w 1414"/>
                <a:gd name="T17" fmla="*/ 350 h 512"/>
                <a:gd name="T18" fmla="*/ 229 w 1414"/>
                <a:gd name="T19" fmla="*/ 478 h 512"/>
                <a:gd name="T20" fmla="*/ 251 w 1414"/>
                <a:gd name="T21" fmla="*/ 506 h 512"/>
                <a:gd name="T22" fmla="*/ 264 w 1414"/>
                <a:gd name="T23" fmla="*/ 511 h 512"/>
                <a:gd name="T24" fmla="*/ 275 w 1414"/>
                <a:gd name="T25" fmla="*/ 510 h 512"/>
                <a:gd name="T26" fmla="*/ 287 w 1414"/>
                <a:gd name="T27" fmla="*/ 499 h 512"/>
                <a:gd name="T28" fmla="*/ 312 w 1414"/>
                <a:gd name="T29" fmla="*/ 431 h 512"/>
                <a:gd name="T30" fmla="*/ 362 w 1414"/>
                <a:gd name="T31" fmla="*/ 162 h 512"/>
                <a:gd name="T32" fmla="*/ 394 w 1414"/>
                <a:gd name="T33" fmla="*/ 47 h 512"/>
                <a:gd name="T34" fmla="*/ 414 w 1414"/>
                <a:gd name="T35" fmla="*/ 13 h 512"/>
                <a:gd name="T36" fmla="*/ 430 w 1414"/>
                <a:gd name="T37" fmla="*/ 2 h 512"/>
                <a:gd name="T38" fmla="*/ 443 w 1414"/>
                <a:gd name="T39" fmla="*/ 1 h 512"/>
                <a:gd name="T40" fmla="*/ 452 w 1414"/>
                <a:gd name="T41" fmla="*/ 6 h 512"/>
                <a:gd name="T42" fmla="*/ 474 w 1414"/>
                <a:gd name="T43" fmla="*/ 47 h 512"/>
                <a:gd name="T44" fmla="*/ 515 w 1414"/>
                <a:gd name="T45" fmla="*/ 256 h 512"/>
                <a:gd name="T46" fmla="*/ 552 w 1414"/>
                <a:gd name="T47" fmla="*/ 431 h 512"/>
                <a:gd name="T48" fmla="*/ 578 w 1414"/>
                <a:gd name="T49" fmla="*/ 489 h 512"/>
                <a:gd name="T50" fmla="*/ 597 w 1414"/>
                <a:gd name="T51" fmla="*/ 508 h 512"/>
                <a:gd name="T52" fmla="*/ 610 w 1414"/>
                <a:gd name="T53" fmla="*/ 511 h 512"/>
                <a:gd name="T54" fmla="*/ 623 w 1414"/>
                <a:gd name="T55" fmla="*/ 508 h 512"/>
                <a:gd name="T56" fmla="*/ 642 w 1414"/>
                <a:gd name="T57" fmla="*/ 489 h 512"/>
                <a:gd name="T58" fmla="*/ 667 w 1414"/>
                <a:gd name="T59" fmla="*/ 431 h 512"/>
                <a:gd name="T60" fmla="*/ 704 w 1414"/>
                <a:gd name="T61" fmla="*/ 256 h 512"/>
                <a:gd name="T62" fmla="*/ 746 w 1414"/>
                <a:gd name="T63" fmla="*/ 47 h 512"/>
                <a:gd name="T64" fmla="*/ 767 w 1414"/>
                <a:gd name="T65" fmla="*/ 6 h 512"/>
                <a:gd name="T66" fmla="*/ 777 w 1414"/>
                <a:gd name="T67" fmla="*/ 1 h 512"/>
                <a:gd name="T68" fmla="*/ 789 w 1414"/>
                <a:gd name="T69" fmla="*/ 2 h 512"/>
                <a:gd name="T70" fmla="*/ 805 w 1414"/>
                <a:gd name="T71" fmla="*/ 13 h 512"/>
                <a:gd name="T72" fmla="*/ 826 w 1414"/>
                <a:gd name="T73" fmla="*/ 47 h 512"/>
                <a:gd name="T74" fmla="*/ 877 w 1414"/>
                <a:gd name="T75" fmla="*/ 256 h 512"/>
                <a:gd name="T76" fmla="*/ 929 w 1414"/>
                <a:gd name="T77" fmla="*/ 464 h 512"/>
                <a:gd name="T78" fmla="*/ 949 w 1414"/>
                <a:gd name="T79" fmla="*/ 499 h 512"/>
                <a:gd name="T80" fmla="*/ 965 w 1414"/>
                <a:gd name="T81" fmla="*/ 510 h 512"/>
                <a:gd name="T82" fmla="*/ 978 w 1414"/>
                <a:gd name="T83" fmla="*/ 511 h 512"/>
                <a:gd name="T84" fmla="*/ 987 w 1414"/>
                <a:gd name="T85" fmla="*/ 506 h 512"/>
                <a:gd name="T86" fmla="*/ 1009 w 1414"/>
                <a:gd name="T87" fmla="*/ 464 h 512"/>
                <a:gd name="T88" fmla="*/ 1051 w 1414"/>
                <a:gd name="T89" fmla="*/ 256 h 512"/>
                <a:gd name="T90" fmla="*/ 1088 w 1414"/>
                <a:gd name="T91" fmla="*/ 80 h 512"/>
                <a:gd name="T92" fmla="*/ 1113 w 1414"/>
                <a:gd name="T93" fmla="*/ 22 h 512"/>
                <a:gd name="T94" fmla="*/ 1132 w 1414"/>
                <a:gd name="T95" fmla="*/ 4 h 512"/>
                <a:gd name="T96" fmla="*/ 1145 w 1414"/>
                <a:gd name="T97" fmla="*/ 0 h 512"/>
                <a:gd name="T98" fmla="*/ 1155 w 1414"/>
                <a:gd name="T99" fmla="*/ 4 h 512"/>
                <a:gd name="T100" fmla="*/ 1169 w 1414"/>
                <a:gd name="T101" fmla="*/ 22 h 512"/>
                <a:gd name="T102" fmla="*/ 1205 w 1414"/>
                <a:gd name="T103" fmla="*/ 162 h 512"/>
                <a:gd name="T104" fmla="*/ 1248 w 1414"/>
                <a:gd name="T105" fmla="*/ 393 h 512"/>
                <a:gd name="T106" fmla="*/ 1277 w 1414"/>
                <a:gd name="T107" fmla="*/ 478 h 512"/>
                <a:gd name="T108" fmla="*/ 1299 w 1414"/>
                <a:gd name="T109" fmla="*/ 506 h 512"/>
                <a:gd name="T110" fmla="*/ 1312 w 1414"/>
                <a:gd name="T111" fmla="*/ 511 h 512"/>
                <a:gd name="T112" fmla="*/ 1325 w 1414"/>
                <a:gd name="T113" fmla="*/ 510 h 512"/>
                <a:gd name="T114" fmla="*/ 1337 w 1414"/>
                <a:gd name="T115" fmla="*/ 503 h 512"/>
                <a:gd name="T116" fmla="*/ 1355 w 1414"/>
                <a:gd name="T117" fmla="*/ 479 h 512"/>
                <a:gd name="T118" fmla="*/ 1374 w 1414"/>
                <a:gd name="T119" fmla="*/ 435 h 512"/>
                <a:gd name="T120" fmla="*/ 1413 w 1414"/>
                <a:gd name="T121" fmla="*/ 26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4" h="512">
                  <a:moveTo>
                    <a:pt x="0" y="268"/>
                  </a:moveTo>
                  <a:lnTo>
                    <a:pt x="0" y="268"/>
                  </a:lnTo>
                  <a:lnTo>
                    <a:pt x="19" y="164"/>
                  </a:lnTo>
                  <a:lnTo>
                    <a:pt x="37" y="79"/>
                  </a:lnTo>
                  <a:lnTo>
                    <a:pt x="46" y="46"/>
                  </a:lnTo>
                  <a:lnTo>
                    <a:pt x="51" y="33"/>
                  </a:lnTo>
                  <a:lnTo>
                    <a:pt x="55" y="21"/>
                  </a:lnTo>
                  <a:lnTo>
                    <a:pt x="60" y="12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6" y="3"/>
                  </a:lnTo>
                  <a:lnTo>
                    <a:pt x="69" y="2"/>
                  </a:lnTo>
                  <a:lnTo>
                    <a:pt x="71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8" y="1"/>
                  </a:lnTo>
                  <a:lnTo>
                    <a:pt x="82" y="2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8" y="13"/>
                  </a:lnTo>
                  <a:lnTo>
                    <a:pt x="106" y="22"/>
                  </a:lnTo>
                  <a:lnTo>
                    <a:pt x="113" y="34"/>
                  </a:lnTo>
                  <a:lnTo>
                    <a:pt x="119" y="47"/>
                  </a:lnTo>
                  <a:lnTo>
                    <a:pt x="131" y="80"/>
                  </a:lnTo>
                  <a:lnTo>
                    <a:pt x="152" y="162"/>
                  </a:lnTo>
                  <a:lnTo>
                    <a:pt x="171" y="256"/>
                  </a:lnTo>
                  <a:lnTo>
                    <a:pt x="190" y="350"/>
                  </a:lnTo>
                  <a:lnTo>
                    <a:pt x="211" y="431"/>
                  </a:lnTo>
                  <a:lnTo>
                    <a:pt x="223" y="464"/>
                  </a:lnTo>
                  <a:lnTo>
                    <a:pt x="229" y="478"/>
                  </a:lnTo>
                  <a:lnTo>
                    <a:pt x="236" y="489"/>
                  </a:lnTo>
                  <a:lnTo>
                    <a:pt x="243" y="499"/>
                  </a:lnTo>
                  <a:lnTo>
                    <a:pt x="251" y="506"/>
                  </a:lnTo>
                  <a:lnTo>
                    <a:pt x="255" y="508"/>
                  </a:lnTo>
                  <a:lnTo>
                    <a:pt x="259" y="510"/>
                  </a:lnTo>
                  <a:lnTo>
                    <a:pt x="264" y="511"/>
                  </a:lnTo>
                  <a:lnTo>
                    <a:pt x="268" y="511"/>
                  </a:lnTo>
                  <a:lnTo>
                    <a:pt x="272" y="511"/>
                  </a:lnTo>
                  <a:lnTo>
                    <a:pt x="275" y="510"/>
                  </a:lnTo>
                  <a:lnTo>
                    <a:pt x="278" y="508"/>
                  </a:lnTo>
                  <a:lnTo>
                    <a:pt x="281" y="506"/>
                  </a:lnTo>
                  <a:lnTo>
                    <a:pt x="287" y="499"/>
                  </a:lnTo>
                  <a:lnTo>
                    <a:pt x="293" y="489"/>
                  </a:lnTo>
                  <a:lnTo>
                    <a:pt x="303" y="464"/>
                  </a:lnTo>
                  <a:lnTo>
                    <a:pt x="312" y="431"/>
                  </a:lnTo>
                  <a:lnTo>
                    <a:pt x="329" y="350"/>
                  </a:lnTo>
                  <a:lnTo>
                    <a:pt x="345" y="256"/>
                  </a:lnTo>
                  <a:lnTo>
                    <a:pt x="362" y="162"/>
                  </a:lnTo>
                  <a:lnTo>
                    <a:pt x="371" y="119"/>
                  </a:lnTo>
                  <a:lnTo>
                    <a:pt x="382" y="80"/>
                  </a:lnTo>
                  <a:lnTo>
                    <a:pt x="394" y="47"/>
                  </a:lnTo>
                  <a:lnTo>
                    <a:pt x="400" y="34"/>
                  </a:lnTo>
                  <a:lnTo>
                    <a:pt x="407" y="22"/>
                  </a:lnTo>
                  <a:lnTo>
                    <a:pt x="414" y="13"/>
                  </a:lnTo>
                  <a:lnTo>
                    <a:pt x="422" y="6"/>
                  </a:lnTo>
                  <a:lnTo>
                    <a:pt x="426" y="4"/>
                  </a:lnTo>
                  <a:lnTo>
                    <a:pt x="430" y="2"/>
                  </a:lnTo>
                  <a:lnTo>
                    <a:pt x="435" y="1"/>
                  </a:lnTo>
                  <a:lnTo>
                    <a:pt x="439" y="0"/>
                  </a:lnTo>
                  <a:lnTo>
                    <a:pt x="443" y="1"/>
                  </a:lnTo>
                  <a:lnTo>
                    <a:pt x="446" y="2"/>
                  </a:lnTo>
                  <a:lnTo>
                    <a:pt x="449" y="4"/>
                  </a:lnTo>
                  <a:lnTo>
                    <a:pt x="452" y="6"/>
                  </a:lnTo>
                  <a:lnTo>
                    <a:pt x="458" y="13"/>
                  </a:lnTo>
                  <a:lnTo>
                    <a:pt x="463" y="22"/>
                  </a:lnTo>
                  <a:lnTo>
                    <a:pt x="474" y="47"/>
                  </a:lnTo>
                  <a:lnTo>
                    <a:pt x="483" y="80"/>
                  </a:lnTo>
                  <a:lnTo>
                    <a:pt x="500" y="162"/>
                  </a:lnTo>
                  <a:lnTo>
                    <a:pt x="515" y="256"/>
                  </a:lnTo>
                  <a:lnTo>
                    <a:pt x="532" y="350"/>
                  </a:lnTo>
                  <a:lnTo>
                    <a:pt x="542" y="393"/>
                  </a:lnTo>
                  <a:lnTo>
                    <a:pt x="552" y="431"/>
                  </a:lnTo>
                  <a:lnTo>
                    <a:pt x="564" y="464"/>
                  </a:lnTo>
                  <a:lnTo>
                    <a:pt x="571" y="478"/>
                  </a:lnTo>
                  <a:lnTo>
                    <a:pt x="578" y="489"/>
                  </a:lnTo>
                  <a:lnTo>
                    <a:pt x="585" y="499"/>
                  </a:lnTo>
                  <a:lnTo>
                    <a:pt x="593" y="506"/>
                  </a:lnTo>
                  <a:lnTo>
                    <a:pt x="597" y="508"/>
                  </a:lnTo>
                  <a:lnTo>
                    <a:pt x="601" y="510"/>
                  </a:lnTo>
                  <a:lnTo>
                    <a:pt x="606" y="511"/>
                  </a:lnTo>
                  <a:lnTo>
                    <a:pt x="610" y="511"/>
                  </a:lnTo>
                  <a:lnTo>
                    <a:pt x="615" y="511"/>
                  </a:lnTo>
                  <a:lnTo>
                    <a:pt x="619" y="510"/>
                  </a:lnTo>
                  <a:lnTo>
                    <a:pt x="623" y="508"/>
                  </a:lnTo>
                  <a:lnTo>
                    <a:pt x="627" y="506"/>
                  </a:lnTo>
                  <a:lnTo>
                    <a:pt x="635" y="499"/>
                  </a:lnTo>
                  <a:lnTo>
                    <a:pt x="642" y="489"/>
                  </a:lnTo>
                  <a:lnTo>
                    <a:pt x="649" y="478"/>
                  </a:lnTo>
                  <a:lnTo>
                    <a:pt x="656" y="464"/>
                  </a:lnTo>
                  <a:lnTo>
                    <a:pt x="667" y="431"/>
                  </a:lnTo>
                  <a:lnTo>
                    <a:pt x="678" y="393"/>
                  </a:lnTo>
                  <a:lnTo>
                    <a:pt x="687" y="350"/>
                  </a:lnTo>
                  <a:lnTo>
                    <a:pt x="704" y="256"/>
                  </a:lnTo>
                  <a:lnTo>
                    <a:pt x="720" y="162"/>
                  </a:lnTo>
                  <a:lnTo>
                    <a:pt x="736" y="80"/>
                  </a:lnTo>
                  <a:lnTo>
                    <a:pt x="746" y="47"/>
                  </a:lnTo>
                  <a:lnTo>
                    <a:pt x="756" y="22"/>
                  </a:lnTo>
                  <a:lnTo>
                    <a:pt x="761" y="13"/>
                  </a:lnTo>
                  <a:lnTo>
                    <a:pt x="767" y="6"/>
                  </a:lnTo>
                  <a:lnTo>
                    <a:pt x="770" y="4"/>
                  </a:lnTo>
                  <a:lnTo>
                    <a:pt x="774" y="2"/>
                  </a:lnTo>
                  <a:lnTo>
                    <a:pt x="777" y="1"/>
                  </a:lnTo>
                  <a:lnTo>
                    <a:pt x="780" y="0"/>
                  </a:lnTo>
                  <a:lnTo>
                    <a:pt x="785" y="1"/>
                  </a:lnTo>
                  <a:lnTo>
                    <a:pt x="789" y="2"/>
                  </a:lnTo>
                  <a:lnTo>
                    <a:pt x="793" y="4"/>
                  </a:lnTo>
                  <a:lnTo>
                    <a:pt x="797" y="6"/>
                  </a:lnTo>
                  <a:lnTo>
                    <a:pt x="805" y="13"/>
                  </a:lnTo>
                  <a:lnTo>
                    <a:pt x="812" y="22"/>
                  </a:lnTo>
                  <a:lnTo>
                    <a:pt x="819" y="34"/>
                  </a:lnTo>
                  <a:lnTo>
                    <a:pt x="826" y="47"/>
                  </a:lnTo>
                  <a:lnTo>
                    <a:pt x="838" y="80"/>
                  </a:lnTo>
                  <a:lnTo>
                    <a:pt x="859" y="162"/>
                  </a:lnTo>
                  <a:lnTo>
                    <a:pt x="877" y="256"/>
                  </a:lnTo>
                  <a:lnTo>
                    <a:pt x="896" y="350"/>
                  </a:lnTo>
                  <a:lnTo>
                    <a:pt x="917" y="431"/>
                  </a:lnTo>
                  <a:lnTo>
                    <a:pt x="929" y="464"/>
                  </a:lnTo>
                  <a:lnTo>
                    <a:pt x="935" y="478"/>
                  </a:lnTo>
                  <a:lnTo>
                    <a:pt x="942" y="489"/>
                  </a:lnTo>
                  <a:lnTo>
                    <a:pt x="949" y="499"/>
                  </a:lnTo>
                  <a:lnTo>
                    <a:pt x="957" y="506"/>
                  </a:lnTo>
                  <a:lnTo>
                    <a:pt x="961" y="508"/>
                  </a:lnTo>
                  <a:lnTo>
                    <a:pt x="965" y="510"/>
                  </a:lnTo>
                  <a:lnTo>
                    <a:pt x="970" y="511"/>
                  </a:lnTo>
                  <a:lnTo>
                    <a:pt x="974" y="511"/>
                  </a:lnTo>
                  <a:lnTo>
                    <a:pt x="978" y="511"/>
                  </a:lnTo>
                  <a:lnTo>
                    <a:pt x="981" y="510"/>
                  </a:lnTo>
                  <a:lnTo>
                    <a:pt x="984" y="508"/>
                  </a:lnTo>
                  <a:lnTo>
                    <a:pt x="987" y="506"/>
                  </a:lnTo>
                  <a:lnTo>
                    <a:pt x="993" y="499"/>
                  </a:lnTo>
                  <a:lnTo>
                    <a:pt x="999" y="489"/>
                  </a:lnTo>
                  <a:lnTo>
                    <a:pt x="1009" y="464"/>
                  </a:lnTo>
                  <a:lnTo>
                    <a:pt x="1018" y="431"/>
                  </a:lnTo>
                  <a:lnTo>
                    <a:pt x="1035" y="350"/>
                  </a:lnTo>
                  <a:lnTo>
                    <a:pt x="1051" y="256"/>
                  </a:lnTo>
                  <a:lnTo>
                    <a:pt x="1068" y="162"/>
                  </a:lnTo>
                  <a:lnTo>
                    <a:pt x="1077" y="119"/>
                  </a:lnTo>
                  <a:lnTo>
                    <a:pt x="1088" y="80"/>
                  </a:lnTo>
                  <a:lnTo>
                    <a:pt x="1100" y="47"/>
                  </a:lnTo>
                  <a:lnTo>
                    <a:pt x="1106" y="34"/>
                  </a:lnTo>
                  <a:lnTo>
                    <a:pt x="1113" y="22"/>
                  </a:lnTo>
                  <a:lnTo>
                    <a:pt x="1120" y="13"/>
                  </a:lnTo>
                  <a:lnTo>
                    <a:pt x="1128" y="6"/>
                  </a:lnTo>
                  <a:lnTo>
                    <a:pt x="1132" y="4"/>
                  </a:lnTo>
                  <a:lnTo>
                    <a:pt x="1136" y="2"/>
                  </a:lnTo>
                  <a:lnTo>
                    <a:pt x="1141" y="1"/>
                  </a:lnTo>
                  <a:lnTo>
                    <a:pt x="1145" y="0"/>
                  </a:lnTo>
                  <a:lnTo>
                    <a:pt x="1149" y="1"/>
                  </a:lnTo>
                  <a:lnTo>
                    <a:pt x="1152" y="2"/>
                  </a:lnTo>
                  <a:lnTo>
                    <a:pt x="1155" y="4"/>
                  </a:lnTo>
                  <a:lnTo>
                    <a:pt x="1158" y="6"/>
                  </a:lnTo>
                  <a:lnTo>
                    <a:pt x="1164" y="13"/>
                  </a:lnTo>
                  <a:lnTo>
                    <a:pt x="1169" y="22"/>
                  </a:lnTo>
                  <a:lnTo>
                    <a:pt x="1180" y="47"/>
                  </a:lnTo>
                  <a:lnTo>
                    <a:pt x="1189" y="80"/>
                  </a:lnTo>
                  <a:lnTo>
                    <a:pt x="1205" y="162"/>
                  </a:lnTo>
                  <a:lnTo>
                    <a:pt x="1221" y="256"/>
                  </a:lnTo>
                  <a:lnTo>
                    <a:pt x="1238" y="350"/>
                  </a:lnTo>
                  <a:lnTo>
                    <a:pt x="1248" y="393"/>
                  </a:lnTo>
                  <a:lnTo>
                    <a:pt x="1258" y="431"/>
                  </a:lnTo>
                  <a:lnTo>
                    <a:pt x="1270" y="464"/>
                  </a:lnTo>
                  <a:lnTo>
                    <a:pt x="1277" y="478"/>
                  </a:lnTo>
                  <a:lnTo>
                    <a:pt x="1284" y="489"/>
                  </a:lnTo>
                  <a:lnTo>
                    <a:pt x="1291" y="499"/>
                  </a:lnTo>
                  <a:lnTo>
                    <a:pt x="1299" y="506"/>
                  </a:lnTo>
                  <a:lnTo>
                    <a:pt x="1303" y="508"/>
                  </a:lnTo>
                  <a:lnTo>
                    <a:pt x="1307" y="510"/>
                  </a:lnTo>
                  <a:lnTo>
                    <a:pt x="1312" y="511"/>
                  </a:lnTo>
                  <a:lnTo>
                    <a:pt x="1316" y="511"/>
                  </a:lnTo>
                  <a:lnTo>
                    <a:pt x="1321" y="511"/>
                  </a:lnTo>
                  <a:lnTo>
                    <a:pt x="1325" y="510"/>
                  </a:lnTo>
                  <a:lnTo>
                    <a:pt x="1329" y="508"/>
                  </a:lnTo>
                  <a:lnTo>
                    <a:pt x="1333" y="506"/>
                  </a:lnTo>
                  <a:lnTo>
                    <a:pt x="1337" y="503"/>
                  </a:lnTo>
                  <a:lnTo>
                    <a:pt x="1341" y="499"/>
                  </a:lnTo>
                  <a:lnTo>
                    <a:pt x="1348" y="490"/>
                  </a:lnTo>
                  <a:lnTo>
                    <a:pt x="1355" y="479"/>
                  </a:lnTo>
                  <a:lnTo>
                    <a:pt x="1362" y="466"/>
                  </a:lnTo>
                  <a:lnTo>
                    <a:pt x="1368" y="451"/>
                  </a:lnTo>
                  <a:lnTo>
                    <a:pt x="1374" y="435"/>
                  </a:lnTo>
                  <a:lnTo>
                    <a:pt x="1385" y="398"/>
                  </a:lnTo>
                  <a:lnTo>
                    <a:pt x="1395" y="357"/>
                  </a:lnTo>
                  <a:lnTo>
                    <a:pt x="1413" y="268"/>
                  </a:lnTo>
                </a:path>
              </a:pathLst>
            </a:custGeom>
            <a:noFill/>
            <a:ln w="34920">
              <a:solidFill>
                <a:srgbClr val="FFFE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81"/>
            <p:cNvSpPr>
              <a:spLocks noChangeArrowheads="1"/>
            </p:cNvSpPr>
            <p:nvPr/>
          </p:nvSpPr>
          <p:spPr bwMode="auto">
            <a:xfrm>
              <a:off x="4544" y="3853"/>
              <a:ext cx="320" cy="115"/>
            </a:xfrm>
            <a:custGeom>
              <a:avLst/>
              <a:gdLst>
                <a:gd name="T0" fmla="*/ 19 w 1414"/>
                <a:gd name="T1" fmla="*/ 154 h 513"/>
                <a:gd name="T2" fmla="*/ 51 w 1414"/>
                <a:gd name="T3" fmla="*/ 32 h 513"/>
                <a:gd name="T4" fmla="*/ 62 w 1414"/>
                <a:gd name="T5" fmla="*/ 9 h 513"/>
                <a:gd name="T6" fmla="*/ 69 w 1414"/>
                <a:gd name="T7" fmla="*/ 2 h 513"/>
                <a:gd name="T8" fmla="*/ 73 w 1414"/>
                <a:gd name="T9" fmla="*/ 0 h 513"/>
                <a:gd name="T10" fmla="*/ 86 w 1414"/>
                <a:gd name="T11" fmla="*/ 3 h 513"/>
                <a:gd name="T12" fmla="*/ 106 w 1414"/>
                <a:gd name="T13" fmla="*/ 22 h 513"/>
                <a:gd name="T14" fmla="*/ 131 w 1414"/>
                <a:gd name="T15" fmla="*/ 80 h 513"/>
                <a:gd name="T16" fmla="*/ 190 w 1414"/>
                <a:gd name="T17" fmla="*/ 350 h 513"/>
                <a:gd name="T18" fmla="*/ 229 w 1414"/>
                <a:gd name="T19" fmla="*/ 479 h 513"/>
                <a:gd name="T20" fmla="*/ 251 w 1414"/>
                <a:gd name="T21" fmla="*/ 506 h 513"/>
                <a:gd name="T22" fmla="*/ 264 w 1414"/>
                <a:gd name="T23" fmla="*/ 512 h 513"/>
                <a:gd name="T24" fmla="*/ 275 w 1414"/>
                <a:gd name="T25" fmla="*/ 511 h 513"/>
                <a:gd name="T26" fmla="*/ 287 w 1414"/>
                <a:gd name="T27" fmla="*/ 499 h 513"/>
                <a:gd name="T28" fmla="*/ 312 w 1414"/>
                <a:gd name="T29" fmla="*/ 432 h 513"/>
                <a:gd name="T30" fmla="*/ 362 w 1414"/>
                <a:gd name="T31" fmla="*/ 162 h 513"/>
                <a:gd name="T32" fmla="*/ 400 w 1414"/>
                <a:gd name="T33" fmla="*/ 34 h 513"/>
                <a:gd name="T34" fmla="*/ 422 w 1414"/>
                <a:gd name="T35" fmla="*/ 6 h 513"/>
                <a:gd name="T36" fmla="*/ 435 w 1414"/>
                <a:gd name="T37" fmla="*/ 1 h 513"/>
                <a:gd name="T38" fmla="*/ 446 w 1414"/>
                <a:gd name="T39" fmla="*/ 2 h 513"/>
                <a:gd name="T40" fmla="*/ 458 w 1414"/>
                <a:gd name="T41" fmla="*/ 13 h 513"/>
                <a:gd name="T42" fmla="*/ 483 w 1414"/>
                <a:gd name="T43" fmla="*/ 80 h 513"/>
                <a:gd name="T44" fmla="*/ 532 w 1414"/>
                <a:gd name="T45" fmla="*/ 350 h 513"/>
                <a:gd name="T46" fmla="*/ 564 w 1414"/>
                <a:gd name="T47" fmla="*/ 465 h 513"/>
                <a:gd name="T48" fmla="*/ 585 w 1414"/>
                <a:gd name="T49" fmla="*/ 499 h 513"/>
                <a:gd name="T50" fmla="*/ 601 w 1414"/>
                <a:gd name="T51" fmla="*/ 511 h 513"/>
                <a:gd name="T52" fmla="*/ 615 w 1414"/>
                <a:gd name="T53" fmla="*/ 512 h 513"/>
                <a:gd name="T54" fmla="*/ 627 w 1414"/>
                <a:gd name="T55" fmla="*/ 506 h 513"/>
                <a:gd name="T56" fmla="*/ 649 w 1414"/>
                <a:gd name="T57" fmla="*/ 479 h 513"/>
                <a:gd name="T58" fmla="*/ 678 w 1414"/>
                <a:gd name="T59" fmla="*/ 393 h 513"/>
                <a:gd name="T60" fmla="*/ 720 w 1414"/>
                <a:gd name="T61" fmla="*/ 162 h 513"/>
                <a:gd name="T62" fmla="*/ 756 w 1414"/>
                <a:gd name="T63" fmla="*/ 22 h 513"/>
                <a:gd name="T64" fmla="*/ 770 w 1414"/>
                <a:gd name="T65" fmla="*/ 3 h 513"/>
                <a:gd name="T66" fmla="*/ 780 w 1414"/>
                <a:gd name="T67" fmla="*/ 0 h 513"/>
                <a:gd name="T68" fmla="*/ 793 w 1414"/>
                <a:gd name="T69" fmla="*/ 3 h 513"/>
                <a:gd name="T70" fmla="*/ 812 w 1414"/>
                <a:gd name="T71" fmla="*/ 22 h 513"/>
                <a:gd name="T72" fmla="*/ 838 w 1414"/>
                <a:gd name="T73" fmla="*/ 80 h 513"/>
                <a:gd name="T74" fmla="*/ 896 w 1414"/>
                <a:gd name="T75" fmla="*/ 350 h 513"/>
                <a:gd name="T76" fmla="*/ 935 w 1414"/>
                <a:gd name="T77" fmla="*/ 479 h 513"/>
                <a:gd name="T78" fmla="*/ 957 w 1414"/>
                <a:gd name="T79" fmla="*/ 506 h 513"/>
                <a:gd name="T80" fmla="*/ 970 w 1414"/>
                <a:gd name="T81" fmla="*/ 512 h 513"/>
                <a:gd name="T82" fmla="*/ 981 w 1414"/>
                <a:gd name="T83" fmla="*/ 511 h 513"/>
                <a:gd name="T84" fmla="*/ 993 w 1414"/>
                <a:gd name="T85" fmla="*/ 499 h 513"/>
                <a:gd name="T86" fmla="*/ 1018 w 1414"/>
                <a:gd name="T87" fmla="*/ 432 h 513"/>
                <a:gd name="T88" fmla="*/ 1068 w 1414"/>
                <a:gd name="T89" fmla="*/ 162 h 513"/>
                <a:gd name="T90" fmla="*/ 1106 w 1414"/>
                <a:gd name="T91" fmla="*/ 34 h 513"/>
                <a:gd name="T92" fmla="*/ 1128 w 1414"/>
                <a:gd name="T93" fmla="*/ 6 h 513"/>
                <a:gd name="T94" fmla="*/ 1141 w 1414"/>
                <a:gd name="T95" fmla="*/ 1 h 513"/>
                <a:gd name="T96" fmla="*/ 1152 w 1414"/>
                <a:gd name="T97" fmla="*/ 2 h 513"/>
                <a:gd name="T98" fmla="*/ 1164 w 1414"/>
                <a:gd name="T99" fmla="*/ 13 h 513"/>
                <a:gd name="T100" fmla="*/ 1189 w 1414"/>
                <a:gd name="T101" fmla="*/ 80 h 513"/>
                <a:gd name="T102" fmla="*/ 1238 w 1414"/>
                <a:gd name="T103" fmla="*/ 350 h 513"/>
                <a:gd name="T104" fmla="*/ 1270 w 1414"/>
                <a:gd name="T105" fmla="*/ 465 h 513"/>
                <a:gd name="T106" fmla="*/ 1291 w 1414"/>
                <a:gd name="T107" fmla="*/ 499 h 513"/>
                <a:gd name="T108" fmla="*/ 1307 w 1414"/>
                <a:gd name="T109" fmla="*/ 511 h 513"/>
                <a:gd name="T110" fmla="*/ 1321 w 1414"/>
                <a:gd name="T111" fmla="*/ 512 h 513"/>
                <a:gd name="T112" fmla="*/ 1333 w 1414"/>
                <a:gd name="T113" fmla="*/ 507 h 513"/>
                <a:gd name="T114" fmla="*/ 1348 w 1414"/>
                <a:gd name="T115" fmla="*/ 491 h 513"/>
                <a:gd name="T116" fmla="*/ 1368 w 1414"/>
                <a:gd name="T117" fmla="*/ 450 h 513"/>
                <a:gd name="T118" fmla="*/ 1395 w 1414"/>
                <a:gd name="T119" fmla="*/ 347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4" h="513">
                  <a:moveTo>
                    <a:pt x="0" y="243"/>
                  </a:moveTo>
                  <a:lnTo>
                    <a:pt x="0" y="243"/>
                  </a:lnTo>
                  <a:lnTo>
                    <a:pt x="19" y="154"/>
                  </a:lnTo>
                  <a:lnTo>
                    <a:pt x="37" y="76"/>
                  </a:lnTo>
                  <a:lnTo>
                    <a:pt x="46" y="45"/>
                  </a:lnTo>
                  <a:lnTo>
                    <a:pt x="51" y="32"/>
                  </a:lnTo>
                  <a:lnTo>
                    <a:pt x="55" y="21"/>
                  </a:lnTo>
                  <a:lnTo>
                    <a:pt x="60" y="12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6" y="3"/>
                  </a:lnTo>
                  <a:lnTo>
                    <a:pt x="69" y="2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8" y="1"/>
                  </a:lnTo>
                  <a:lnTo>
                    <a:pt x="82" y="2"/>
                  </a:lnTo>
                  <a:lnTo>
                    <a:pt x="86" y="3"/>
                  </a:lnTo>
                  <a:lnTo>
                    <a:pt x="90" y="6"/>
                  </a:lnTo>
                  <a:lnTo>
                    <a:pt x="98" y="13"/>
                  </a:lnTo>
                  <a:lnTo>
                    <a:pt x="106" y="22"/>
                  </a:lnTo>
                  <a:lnTo>
                    <a:pt x="113" y="34"/>
                  </a:lnTo>
                  <a:lnTo>
                    <a:pt x="119" y="47"/>
                  </a:lnTo>
                  <a:lnTo>
                    <a:pt x="131" y="80"/>
                  </a:lnTo>
                  <a:lnTo>
                    <a:pt x="152" y="162"/>
                  </a:lnTo>
                  <a:lnTo>
                    <a:pt x="171" y="256"/>
                  </a:lnTo>
                  <a:lnTo>
                    <a:pt x="190" y="350"/>
                  </a:lnTo>
                  <a:lnTo>
                    <a:pt x="211" y="432"/>
                  </a:lnTo>
                  <a:lnTo>
                    <a:pt x="223" y="465"/>
                  </a:lnTo>
                  <a:lnTo>
                    <a:pt x="229" y="479"/>
                  </a:lnTo>
                  <a:lnTo>
                    <a:pt x="236" y="490"/>
                  </a:lnTo>
                  <a:lnTo>
                    <a:pt x="243" y="499"/>
                  </a:lnTo>
                  <a:lnTo>
                    <a:pt x="251" y="506"/>
                  </a:lnTo>
                  <a:lnTo>
                    <a:pt x="255" y="509"/>
                  </a:lnTo>
                  <a:lnTo>
                    <a:pt x="259" y="511"/>
                  </a:lnTo>
                  <a:lnTo>
                    <a:pt x="264" y="512"/>
                  </a:lnTo>
                  <a:lnTo>
                    <a:pt x="268" y="512"/>
                  </a:lnTo>
                  <a:lnTo>
                    <a:pt x="272" y="512"/>
                  </a:lnTo>
                  <a:lnTo>
                    <a:pt x="275" y="511"/>
                  </a:lnTo>
                  <a:lnTo>
                    <a:pt x="278" y="509"/>
                  </a:lnTo>
                  <a:lnTo>
                    <a:pt x="281" y="506"/>
                  </a:lnTo>
                  <a:lnTo>
                    <a:pt x="287" y="499"/>
                  </a:lnTo>
                  <a:lnTo>
                    <a:pt x="293" y="490"/>
                  </a:lnTo>
                  <a:lnTo>
                    <a:pt x="303" y="465"/>
                  </a:lnTo>
                  <a:lnTo>
                    <a:pt x="312" y="432"/>
                  </a:lnTo>
                  <a:lnTo>
                    <a:pt x="329" y="350"/>
                  </a:lnTo>
                  <a:lnTo>
                    <a:pt x="345" y="256"/>
                  </a:lnTo>
                  <a:lnTo>
                    <a:pt x="362" y="162"/>
                  </a:lnTo>
                  <a:lnTo>
                    <a:pt x="382" y="80"/>
                  </a:lnTo>
                  <a:lnTo>
                    <a:pt x="394" y="47"/>
                  </a:lnTo>
                  <a:lnTo>
                    <a:pt x="400" y="34"/>
                  </a:lnTo>
                  <a:lnTo>
                    <a:pt x="407" y="22"/>
                  </a:lnTo>
                  <a:lnTo>
                    <a:pt x="414" y="13"/>
                  </a:lnTo>
                  <a:lnTo>
                    <a:pt x="422" y="6"/>
                  </a:lnTo>
                  <a:lnTo>
                    <a:pt x="426" y="3"/>
                  </a:lnTo>
                  <a:lnTo>
                    <a:pt x="430" y="2"/>
                  </a:lnTo>
                  <a:lnTo>
                    <a:pt x="435" y="1"/>
                  </a:lnTo>
                  <a:lnTo>
                    <a:pt x="439" y="0"/>
                  </a:lnTo>
                  <a:lnTo>
                    <a:pt x="443" y="1"/>
                  </a:lnTo>
                  <a:lnTo>
                    <a:pt x="446" y="2"/>
                  </a:lnTo>
                  <a:lnTo>
                    <a:pt x="449" y="3"/>
                  </a:lnTo>
                  <a:lnTo>
                    <a:pt x="452" y="6"/>
                  </a:lnTo>
                  <a:lnTo>
                    <a:pt x="458" y="13"/>
                  </a:lnTo>
                  <a:lnTo>
                    <a:pt x="463" y="22"/>
                  </a:lnTo>
                  <a:lnTo>
                    <a:pt x="474" y="47"/>
                  </a:lnTo>
                  <a:lnTo>
                    <a:pt x="483" y="80"/>
                  </a:lnTo>
                  <a:lnTo>
                    <a:pt x="500" y="162"/>
                  </a:lnTo>
                  <a:lnTo>
                    <a:pt x="515" y="256"/>
                  </a:lnTo>
                  <a:lnTo>
                    <a:pt x="532" y="350"/>
                  </a:lnTo>
                  <a:lnTo>
                    <a:pt x="542" y="393"/>
                  </a:lnTo>
                  <a:lnTo>
                    <a:pt x="552" y="432"/>
                  </a:lnTo>
                  <a:lnTo>
                    <a:pt x="564" y="465"/>
                  </a:lnTo>
                  <a:lnTo>
                    <a:pt x="571" y="479"/>
                  </a:lnTo>
                  <a:lnTo>
                    <a:pt x="578" y="490"/>
                  </a:lnTo>
                  <a:lnTo>
                    <a:pt x="585" y="499"/>
                  </a:lnTo>
                  <a:lnTo>
                    <a:pt x="593" y="506"/>
                  </a:lnTo>
                  <a:lnTo>
                    <a:pt x="597" y="509"/>
                  </a:lnTo>
                  <a:lnTo>
                    <a:pt x="601" y="511"/>
                  </a:lnTo>
                  <a:lnTo>
                    <a:pt x="606" y="512"/>
                  </a:lnTo>
                  <a:lnTo>
                    <a:pt x="610" y="512"/>
                  </a:lnTo>
                  <a:lnTo>
                    <a:pt x="615" y="512"/>
                  </a:lnTo>
                  <a:lnTo>
                    <a:pt x="619" y="511"/>
                  </a:lnTo>
                  <a:lnTo>
                    <a:pt x="623" y="509"/>
                  </a:lnTo>
                  <a:lnTo>
                    <a:pt x="627" y="506"/>
                  </a:lnTo>
                  <a:lnTo>
                    <a:pt x="635" y="499"/>
                  </a:lnTo>
                  <a:lnTo>
                    <a:pt x="642" y="490"/>
                  </a:lnTo>
                  <a:lnTo>
                    <a:pt x="649" y="479"/>
                  </a:lnTo>
                  <a:lnTo>
                    <a:pt x="656" y="465"/>
                  </a:lnTo>
                  <a:lnTo>
                    <a:pt x="667" y="432"/>
                  </a:lnTo>
                  <a:lnTo>
                    <a:pt x="678" y="393"/>
                  </a:lnTo>
                  <a:lnTo>
                    <a:pt x="687" y="350"/>
                  </a:lnTo>
                  <a:lnTo>
                    <a:pt x="704" y="256"/>
                  </a:lnTo>
                  <a:lnTo>
                    <a:pt x="720" y="162"/>
                  </a:lnTo>
                  <a:lnTo>
                    <a:pt x="736" y="80"/>
                  </a:lnTo>
                  <a:lnTo>
                    <a:pt x="746" y="47"/>
                  </a:lnTo>
                  <a:lnTo>
                    <a:pt x="756" y="22"/>
                  </a:lnTo>
                  <a:lnTo>
                    <a:pt x="761" y="13"/>
                  </a:lnTo>
                  <a:lnTo>
                    <a:pt x="767" y="6"/>
                  </a:lnTo>
                  <a:lnTo>
                    <a:pt x="770" y="3"/>
                  </a:lnTo>
                  <a:lnTo>
                    <a:pt x="774" y="2"/>
                  </a:lnTo>
                  <a:lnTo>
                    <a:pt x="777" y="1"/>
                  </a:lnTo>
                  <a:lnTo>
                    <a:pt x="780" y="0"/>
                  </a:lnTo>
                  <a:lnTo>
                    <a:pt x="785" y="1"/>
                  </a:lnTo>
                  <a:lnTo>
                    <a:pt x="789" y="2"/>
                  </a:lnTo>
                  <a:lnTo>
                    <a:pt x="793" y="3"/>
                  </a:lnTo>
                  <a:lnTo>
                    <a:pt x="797" y="6"/>
                  </a:lnTo>
                  <a:lnTo>
                    <a:pt x="805" y="13"/>
                  </a:lnTo>
                  <a:lnTo>
                    <a:pt x="812" y="22"/>
                  </a:lnTo>
                  <a:lnTo>
                    <a:pt x="819" y="34"/>
                  </a:lnTo>
                  <a:lnTo>
                    <a:pt x="826" y="47"/>
                  </a:lnTo>
                  <a:lnTo>
                    <a:pt x="838" y="80"/>
                  </a:lnTo>
                  <a:lnTo>
                    <a:pt x="859" y="162"/>
                  </a:lnTo>
                  <a:lnTo>
                    <a:pt x="877" y="256"/>
                  </a:lnTo>
                  <a:lnTo>
                    <a:pt x="896" y="350"/>
                  </a:lnTo>
                  <a:lnTo>
                    <a:pt x="917" y="432"/>
                  </a:lnTo>
                  <a:lnTo>
                    <a:pt x="929" y="465"/>
                  </a:lnTo>
                  <a:lnTo>
                    <a:pt x="935" y="479"/>
                  </a:lnTo>
                  <a:lnTo>
                    <a:pt x="942" y="490"/>
                  </a:lnTo>
                  <a:lnTo>
                    <a:pt x="949" y="499"/>
                  </a:lnTo>
                  <a:lnTo>
                    <a:pt x="957" y="506"/>
                  </a:lnTo>
                  <a:lnTo>
                    <a:pt x="961" y="509"/>
                  </a:lnTo>
                  <a:lnTo>
                    <a:pt x="965" y="511"/>
                  </a:lnTo>
                  <a:lnTo>
                    <a:pt x="970" y="512"/>
                  </a:lnTo>
                  <a:lnTo>
                    <a:pt x="974" y="512"/>
                  </a:lnTo>
                  <a:lnTo>
                    <a:pt x="978" y="512"/>
                  </a:lnTo>
                  <a:lnTo>
                    <a:pt x="981" y="511"/>
                  </a:lnTo>
                  <a:lnTo>
                    <a:pt x="984" y="509"/>
                  </a:lnTo>
                  <a:lnTo>
                    <a:pt x="987" y="506"/>
                  </a:lnTo>
                  <a:lnTo>
                    <a:pt x="993" y="499"/>
                  </a:lnTo>
                  <a:lnTo>
                    <a:pt x="999" y="490"/>
                  </a:lnTo>
                  <a:lnTo>
                    <a:pt x="1009" y="465"/>
                  </a:lnTo>
                  <a:lnTo>
                    <a:pt x="1018" y="432"/>
                  </a:lnTo>
                  <a:lnTo>
                    <a:pt x="1035" y="350"/>
                  </a:lnTo>
                  <a:lnTo>
                    <a:pt x="1051" y="256"/>
                  </a:lnTo>
                  <a:lnTo>
                    <a:pt x="1068" y="162"/>
                  </a:lnTo>
                  <a:lnTo>
                    <a:pt x="1088" y="80"/>
                  </a:lnTo>
                  <a:lnTo>
                    <a:pt x="1100" y="47"/>
                  </a:lnTo>
                  <a:lnTo>
                    <a:pt x="1106" y="34"/>
                  </a:lnTo>
                  <a:lnTo>
                    <a:pt x="1113" y="22"/>
                  </a:lnTo>
                  <a:lnTo>
                    <a:pt x="1120" y="13"/>
                  </a:lnTo>
                  <a:lnTo>
                    <a:pt x="1128" y="6"/>
                  </a:lnTo>
                  <a:lnTo>
                    <a:pt x="1132" y="3"/>
                  </a:lnTo>
                  <a:lnTo>
                    <a:pt x="1136" y="2"/>
                  </a:lnTo>
                  <a:lnTo>
                    <a:pt x="1141" y="1"/>
                  </a:lnTo>
                  <a:lnTo>
                    <a:pt x="1145" y="0"/>
                  </a:lnTo>
                  <a:lnTo>
                    <a:pt x="1149" y="1"/>
                  </a:lnTo>
                  <a:lnTo>
                    <a:pt x="1152" y="2"/>
                  </a:lnTo>
                  <a:lnTo>
                    <a:pt x="1155" y="3"/>
                  </a:lnTo>
                  <a:lnTo>
                    <a:pt x="1158" y="6"/>
                  </a:lnTo>
                  <a:lnTo>
                    <a:pt x="1164" y="13"/>
                  </a:lnTo>
                  <a:lnTo>
                    <a:pt x="1169" y="22"/>
                  </a:lnTo>
                  <a:lnTo>
                    <a:pt x="1180" y="47"/>
                  </a:lnTo>
                  <a:lnTo>
                    <a:pt x="1189" y="80"/>
                  </a:lnTo>
                  <a:lnTo>
                    <a:pt x="1205" y="162"/>
                  </a:lnTo>
                  <a:lnTo>
                    <a:pt x="1221" y="256"/>
                  </a:lnTo>
                  <a:lnTo>
                    <a:pt x="1238" y="350"/>
                  </a:lnTo>
                  <a:lnTo>
                    <a:pt x="1248" y="393"/>
                  </a:lnTo>
                  <a:lnTo>
                    <a:pt x="1258" y="432"/>
                  </a:lnTo>
                  <a:lnTo>
                    <a:pt x="1270" y="465"/>
                  </a:lnTo>
                  <a:lnTo>
                    <a:pt x="1277" y="479"/>
                  </a:lnTo>
                  <a:lnTo>
                    <a:pt x="1284" y="490"/>
                  </a:lnTo>
                  <a:lnTo>
                    <a:pt x="1291" y="499"/>
                  </a:lnTo>
                  <a:lnTo>
                    <a:pt x="1299" y="506"/>
                  </a:lnTo>
                  <a:lnTo>
                    <a:pt x="1303" y="509"/>
                  </a:lnTo>
                  <a:lnTo>
                    <a:pt x="1307" y="511"/>
                  </a:lnTo>
                  <a:lnTo>
                    <a:pt x="1312" y="512"/>
                  </a:lnTo>
                  <a:lnTo>
                    <a:pt x="1316" y="512"/>
                  </a:lnTo>
                  <a:lnTo>
                    <a:pt x="1321" y="512"/>
                  </a:lnTo>
                  <a:lnTo>
                    <a:pt x="1325" y="511"/>
                  </a:lnTo>
                  <a:lnTo>
                    <a:pt x="1329" y="509"/>
                  </a:lnTo>
                  <a:lnTo>
                    <a:pt x="1333" y="507"/>
                  </a:lnTo>
                  <a:lnTo>
                    <a:pt x="1337" y="504"/>
                  </a:lnTo>
                  <a:lnTo>
                    <a:pt x="1341" y="500"/>
                  </a:lnTo>
                  <a:lnTo>
                    <a:pt x="1348" y="491"/>
                  </a:lnTo>
                  <a:lnTo>
                    <a:pt x="1355" y="479"/>
                  </a:lnTo>
                  <a:lnTo>
                    <a:pt x="1362" y="466"/>
                  </a:lnTo>
                  <a:lnTo>
                    <a:pt x="1368" y="450"/>
                  </a:lnTo>
                  <a:lnTo>
                    <a:pt x="1374" y="433"/>
                  </a:lnTo>
                  <a:lnTo>
                    <a:pt x="1385" y="393"/>
                  </a:lnTo>
                  <a:lnTo>
                    <a:pt x="1395" y="347"/>
                  </a:lnTo>
                  <a:lnTo>
                    <a:pt x="1413" y="243"/>
                  </a:lnTo>
                </a:path>
              </a:pathLst>
            </a:custGeom>
            <a:noFill/>
            <a:ln w="34920">
              <a:solidFill>
                <a:srgbClr val="FFFE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82"/>
            <p:cNvSpPr>
              <a:spLocks noChangeArrowheads="1"/>
            </p:cNvSpPr>
            <p:nvPr/>
          </p:nvSpPr>
          <p:spPr bwMode="auto">
            <a:xfrm>
              <a:off x="4544" y="4085"/>
              <a:ext cx="320" cy="121"/>
            </a:xfrm>
            <a:custGeom>
              <a:avLst/>
              <a:gdLst>
                <a:gd name="T0" fmla="*/ 37 w 1414"/>
                <a:gd name="T1" fmla="*/ 448 h 537"/>
                <a:gd name="T2" fmla="*/ 60 w 1414"/>
                <a:gd name="T3" fmla="*/ 522 h 537"/>
                <a:gd name="T4" fmla="*/ 69 w 1414"/>
                <a:gd name="T5" fmla="*/ 534 h 537"/>
                <a:gd name="T6" fmla="*/ 72 w 1414"/>
                <a:gd name="T7" fmla="*/ 536 h 537"/>
                <a:gd name="T8" fmla="*/ 82 w 1414"/>
                <a:gd name="T9" fmla="*/ 535 h 537"/>
                <a:gd name="T10" fmla="*/ 98 w 1414"/>
                <a:gd name="T11" fmla="*/ 523 h 537"/>
                <a:gd name="T12" fmla="*/ 119 w 1414"/>
                <a:gd name="T13" fmla="*/ 487 h 537"/>
                <a:gd name="T14" fmla="*/ 171 w 1414"/>
                <a:gd name="T15" fmla="*/ 268 h 537"/>
                <a:gd name="T16" fmla="*/ 223 w 1414"/>
                <a:gd name="T17" fmla="*/ 50 h 537"/>
                <a:gd name="T18" fmla="*/ 243 w 1414"/>
                <a:gd name="T19" fmla="*/ 13 h 537"/>
                <a:gd name="T20" fmla="*/ 259 w 1414"/>
                <a:gd name="T21" fmla="*/ 2 h 537"/>
                <a:gd name="T22" fmla="*/ 272 w 1414"/>
                <a:gd name="T23" fmla="*/ 0 h 537"/>
                <a:gd name="T24" fmla="*/ 281 w 1414"/>
                <a:gd name="T25" fmla="*/ 6 h 537"/>
                <a:gd name="T26" fmla="*/ 303 w 1414"/>
                <a:gd name="T27" fmla="*/ 50 h 537"/>
                <a:gd name="T28" fmla="*/ 345 w 1414"/>
                <a:gd name="T29" fmla="*/ 268 h 537"/>
                <a:gd name="T30" fmla="*/ 394 w 1414"/>
                <a:gd name="T31" fmla="*/ 487 h 537"/>
                <a:gd name="T32" fmla="*/ 414 w 1414"/>
                <a:gd name="T33" fmla="*/ 523 h 537"/>
                <a:gd name="T34" fmla="*/ 430 w 1414"/>
                <a:gd name="T35" fmla="*/ 535 h 537"/>
                <a:gd name="T36" fmla="*/ 443 w 1414"/>
                <a:gd name="T37" fmla="*/ 536 h 537"/>
                <a:gd name="T38" fmla="*/ 452 w 1414"/>
                <a:gd name="T39" fmla="*/ 530 h 537"/>
                <a:gd name="T40" fmla="*/ 474 w 1414"/>
                <a:gd name="T41" fmla="*/ 487 h 537"/>
                <a:gd name="T42" fmla="*/ 515 w 1414"/>
                <a:gd name="T43" fmla="*/ 268 h 537"/>
                <a:gd name="T44" fmla="*/ 564 w 1414"/>
                <a:gd name="T45" fmla="*/ 50 h 537"/>
                <a:gd name="T46" fmla="*/ 585 w 1414"/>
                <a:gd name="T47" fmla="*/ 13 h 537"/>
                <a:gd name="T48" fmla="*/ 601 w 1414"/>
                <a:gd name="T49" fmla="*/ 2 h 537"/>
                <a:gd name="T50" fmla="*/ 615 w 1414"/>
                <a:gd name="T51" fmla="*/ 0 h 537"/>
                <a:gd name="T52" fmla="*/ 627 w 1414"/>
                <a:gd name="T53" fmla="*/ 6 h 537"/>
                <a:gd name="T54" fmla="*/ 649 w 1414"/>
                <a:gd name="T55" fmla="*/ 35 h 537"/>
                <a:gd name="T56" fmla="*/ 687 w 1414"/>
                <a:gd name="T57" fmla="*/ 170 h 537"/>
                <a:gd name="T58" fmla="*/ 736 w 1414"/>
                <a:gd name="T59" fmla="*/ 452 h 537"/>
                <a:gd name="T60" fmla="*/ 761 w 1414"/>
                <a:gd name="T61" fmla="*/ 523 h 537"/>
                <a:gd name="T62" fmla="*/ 774 w 1414"/>
                <a:gd name="T63" fmla="*/ 535 h 537"/>
                <a:gd name="T64" fmla="*/ 785 w 1414"/>
                <a:gd name="T65" fmla="*/ 536 h 537"/>
                <a:gd name="T66" fmla="*/ 797 w 1414"/>
                <a:gd name="T67" fmla="*/ 530 h 537"/>
                <a:gd name="T68" fmla="*/ 819 w 1414"/>
                <a:gd name="T69" fmla="*/ 501 h 537"/>
                <a:gd name="T70" fmla="*/ 859 w 1414"/>
                <a:gd name="T71" fmla="*/ 366 h 537"/>
                <a:gd name="T72" fmla="*/ 917 w 1414"/>
                <a:gd name="T73" fmla="*/ 84 h 537"/>
                <a:gd name="T74" fmla="*/ 942 w 1414"/>
                <a:gd name="T75" fmla="*/ 23 h 537"/>
                <a:gd name="T76" fmla="*/ 961 w 1414"/>
                <a:gd name="T77" fmla="*/ 4 h 537"/>
                <a:gd name="T78" fmla="*/ 974 w 1414"/>
                <a:gd name="T79" fmla="*/ 0 h 537"/>
                <a:gd name="T80" fmla="*/ 984 w 1414"/>
                <a:gd name="T81" fmla="*/ 4 h 537"/>
                <a:gd name="T82" fmla="*/ 999 w 1414"/>
                <a:gd name="T83" fmla="*/ 23 h 537"/>
                <a:gd name="T84" fmla="*/ 1035 w 1414"/>
                <a:gd name="T85" fmla="*/ 170 h 537"/>
                <a:gd name="T86" fmla="*/ 1088 w 1414"/>
                <a:gd name="T87" fmla="*/ 452 h 537"/>
                <a:gd name="T88" fmla="*/ 1113 w 1414"/>
                <a:gd name="T89" fmla="*/ 513 h 537"/>
                <a:gd name="T90" fmla="*/ 1132 w 1414"/>
                <a:gd name="T91" fmla="*/ 533 h 537"/>
                <a:gd name="T92" fmla="*/ 1145 w 1414"/>
                <a:gd name="T93" fmla="*/ 536 h 537"/>
                <a:gd name="T94" fmla="*/ 1155 w 1414"/>
                <a:gd name="T95" fmla="*/ 533 h 537"/>
                <a:gd name="T96" fmla="*/ 1169 w 1414"/>
                <a:gd name="T97" fmla="*/ 513 h 537"/>
                <a:gd name="T98" fmla="*/ 1205 w 1414"/>
                <a:gd name="T99" fmla="*/ 366 h 537"/>
                <a:gd name="T100" fmla="*/ 1258 w 1414"/>
                <a:gd name="T101" fmla="*/ 84 h 537"/>
                <a:gd name="T102" fmla="*/ 1284 w 1414"/>
                <a:gd name="T103" fmla="*/ 23 h 537"/>
                <a:gd name="T104" fmla="*/ 1303 w 1414"/>
                <a:gd name="T105" fmla="*/ 4 h 537"/>
                <a:gd name="T106" fmla="*/ 1316 w 1414"/>
                <a:gd name="T107" fmla="*/ 0 h 537"/>
                <a:gd name="T108" fmla="*/ 1329 w 1414"/>
                <a:gd name="T109" fmla="*/ 3 h 537"/>
                <a:gd name="T110" fmla="*/ 1341 w 1414"/>
                <a:gd name="T111" fmla="*/ 12 h 537"/>
                <a:gd name="T112" fmla="*/ 1362 w 1414"/>
                <a:gd name="T113" fmla="*/ 46 h 537"/>
                <a:gd name="T114" fmla="*/ 1385 w 1414"/>
                <a:gd name="T115" fmla="*/ 11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4" h="537">
                  <a:moveTo>
                    <a:pt x="0" y="268"/>
                  </a:moveTo>
                  <a:lnTo>
                    <a:pt x="0" y="268"/>
                  </a:lnTo>
                  <a:lnTo>
                    <a:pt x="37" y="448"/>
                  </a:lnTo>
                  <a:lnTo>
                    <a:pt x="46" y="483"/>
                  </a:lnTo>
                  <a:lnTo>
                    <a:pt x="55" y="511"/>
                  </a:lnTo>
                  <a:lnTo>
                    <a:pt x="60" y="522"/>
                  </a:lnTo>
                  <a:lnTo>
                    <a:pt x="64" y="530"/>
                  </a:lnTo>
                  <a:lnTo>
                    <a:pt x="66" y="532"/>
                  </a:lnTo>
                  <a:lnTo>
                    <a:pt x="69" y="534"/>
                  </a:lnTo>
                  <a:lnTo>
                    <a:pt x="70" y="535"/>
                  </a:lnTo>
                  <a:lnTo>
                    <a:pt x="71" y="536"/>
                  </a:lnTo>
                  <a:lnTo>
                    <a:pt x="72" y="536"/>
                  </a:lnTo>
                  <a:lnTo>
                    <a:pt x="73" y="536"/>
                  </a:lnTo>
                  <a:lnTo>
                    <a:pt x="78" y="536"/>
                  </a:lnTo>
                  <a:lnTo>
                    <a:pt x="82" y="535"/>
                  </a:lnTo>
                  <a:lnTo>
                    <a:pt x="86" y="533"/>
                  </a:lnTo>
                  <a:lnTo>
                    <a:pt x="90" y="530"/>
                  </a:lnTo>
                  <a:lnTo>
                    <a:pt x="98" y="523"/>
                  </a:lnTo>
                  <a:lnTo>
                    <a:pt x="106" y="513"/>
                  </a:lnTo>
                  <a:lnTo>
                    <a:pt x="113" y="501"/>
                  </a:lnTo>
                  <a:lnTo>
                    <a:pt x="119" y="487"/>
                  </a:lnTo>
                  <a:lnTo>
                    <a:pt x="131" y="452"/>
                  </a:lnTo>
                  <a:lnTo>
                    <a:pt x="152" y="366"/>
                  </a:lnTo>
                  <a:lnTo>
                    <a:pt x="171" y="268"/>
                  </a:lnTo>
                  <a:lnTo>
                    <a:pt x="190" y="170"/>
                  </a:lnTo>
                  <a:lnTo>
                    <a:pt x="211" y="84"/>
                  </a:lnTo>
                  <a:lnTo>
                    <a:pt x="223" y="50"/>
                  </a:lnTo>
                  <a:lnTo>
                    <a:pt x="229" y="35"/>
                  </a:lnTo>
                  <a:lnTo>
                    <a:pt x="236" y="23"/>
                  </a:lnTo>
                  <a:lnTo>
                    <a:pt x="243" y="13"/>
                  </a:lnTo>
                  <a:lnTo>
                    <a:pt x="251" y="6"/>
                  </a:lnTo>
                  <a:lnTo>
                    <a:pt x="255" y="4"/>
                  </a:lnTo>
                  <a:lnTo>
                    <a:pt x="259" y="2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5" y="2"/>
                  </a:lnTo>
                  <a:lnTo>
                    <a:pt x="278" y="4"/>
                  </a:lnTo>
                  <a:lnTo>
                    <a:pt x="281" y="6"/>
                  </a:lnTo>
                  <a:lnTo>
                    <a:pt x="287" y="13"/>
                  </a:lnTo>
                  <a:lnTo>
                    <a:pt x="293" y="23"/>
                  </a:lnTo>
                  <a:lnTo>
                    <a:pt x="303" y="50"/>
                  </a:lnTo>
                  <a:lnTo>
                    <a:pt x="312" y="84"/>
                  </a:lnTo>
                  <a:lnTo>
                    <a:pt x="329" y="170"/>
                  </a:lnTo>
                  <a:lnTo>
                    <a:pt x="345" y="268"/>
                  </a:lnTo>
                  <a:lnTo>
                    <a:pt x="362" y="366"/>
                  </a:lnTo>
                  <a:lnTo>
                    <a:pt x="382" y="452"/>
                  </a:lnTo>
                  <a:lnTo>
                    <a:pt x="394" y="487"/>
                  </a:lnTo>
                  <a:lnTo>
                    <a:pt x="400" y="501"/>
                  </a:lnTo>
                  <a:lnTo>
                    <a:pt x="407" y="513"/>
                  </a:lnTo>
                  <a:lnTo>
                    <a:pt x="414" y="523"/>
                  </a:lnTo>
                  <a:lnTo>
                    <a:pt x="422" y="530"/>
                  </a:lnTo>
                  <a:lnTo>
                    <a:pt x="426" y="533"/>
                  </a:lnTo>
                  <a:lnTo>
                    <a:pt x="430" y="535"/>
                  </a:lnTo>
                  <a:lnTo>
                    <a:pt x="435" y="536"/>
                  </a:lnTo>
                  <a:lnTo>
                    <a:pt x="439" y="536"/>
                  </a:lnTo>
                  <a:lnTo>
                    <a:pt x="443" y="536"/>
                  </a:lnTo>
                  <a:lnTo>
                    <a:pt x="446" y="535"/>
                  </a:lnTo>
                  <a:lnTo>
                    <a:pt x="449" y="533"/>
                  </a:lnTo>
                  <a:lnTo>
                    <a:pt x="452" y="530"/>
                  </a:lnTo>
                  <a:lnTo>
                    <a:pt x="458" y="523"/>
                  </a:lnTo>
                  <a:lnTo>
                    <a:pt x="463" y="513"/>
                  </a:lnTo>
                  <a:lnTo>
                    <a:pt x="474" y="487"/>
                  </a:lnTo>
                  <a:lnTo>
                    <a:pt x="483" y="452"/>
                  </a:lnTo>
                  <a:lnTo>
                    <a:pt x="500" y="366"/>
                  </a:lnTo>
                  <a:lnTo>
                    <a:pt x="515" y="268"/>
                  </a:lnTo>
                  <a:lnTo>
                    <a:pt x="532" y="170"/>
                  </a:lnTo>
                  <a:lnTo>
                    <a:pt x="552" y="84"/>
                  </a:lnTo>
                  <a:lnTo>
                    <a:pt x="564" y="50"/>
                  </a:lnTo>
                  <a:lnTo>
                    <a:pt x="571" y="35"/>
                  </a:lnTo>
                  <a:lnTo>
                    <a:pt x="578" y="23"/>
                  </a:lnTo>
                  <a:lnTo>
                    <a:pt x="585" y="13"/>
                  </a:lnTo>
                  <a:lnTo>
                    <a:pt x="593" y="6"/>
                  </a:lnTo>
                  <a:lnTo>
                    <a:pt x="597" y="4"/>
                  </a:lnTo>
                  <a:lnTo>
                    <a:pt x="601" y="2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5" y="0"/>
                  </a:lnTo>
                  <a:lnTo>
                    <a:pt x="619" y="2"/>
                  </a:lnTo>
                  <a:lnTo>
                    <a:pt x="623" y="4"/>
                  </a:lnTo>
                  <a:lnTo>
                    <a:pt x="627" y="6"/>
                  </a:lnTo>
                  <a:lnTo>
                    <a:pt x="635" y="13"/>
                  </a:lnTo>
                  <a:lnTo>
                    <a:pt x="642" y="23"/>
                  </a:lnTo>
                  <a:lnTo>
                    <a:pt x="649" y="35"/>
                  </a:lnTo>
                  <a:lnTo>
                    <a:pt x="656" y="50"/>
                  </a:lnTo>
                  <a:lnTo>
                    <a:pt x="667" y="84"/>
                  </a:lnTo>
                  <a:lnTo>
                    <a:pt x="687" y="170"/>
                  </a:lnTo>
                  <a:lnTo>
                    <a:pt x="704" y="268"/>
                  </a:lnTo>
                  <a:lnTo>
                    <a:pt x="720" y="366"/>
                  </a:lnTo>
                  <a:lnTo>
                    <a:pt x="736" y="452"/>
                  </a:lnTo>
                  <a:lnTo>
                    <a:pt x="746" y="487"/>
                  </a:lnTo>
                  <a:lnTo>
                    <a:pt x="756" y="513"/>
                  </a:lnTo>
                  <a:lnTo>
                    <a:pt x="761" y="523"/>
                  </a:lnTo>
                  <a:lnTo>
                    <a:pt x="767" y="530"/>
                  </a:lnTo>
                  <a:lnTo>
                    <a:pt x="770" y="533"/>
                  </a:lnTo>
                  <a:lnTo>
                    <a:pt x="774" y="535"/>
                  </a:lnTo>
                  <a:lnTo>
                    <a:pt x="777" y="536"/>
                  </a:lnTo>
                  <a:lnTo>
                    <a:pt x="780" y="536"/>
                  </a:lnTo>
                  <a:lnTo>
                    <a:pt x="785" y="536"/>
                  </a:lnTo>
                  <a:lnTo>
                    <a:pt x="789" y="535"/>
                  </a:lnTo>
                  <a:lnTo>
                    <a:pt x="793" y="533"/>
                  </a:lnTo>
                  <a:lnTo>
                    <a:pt x="797" y="530"/>
                  </a:lnTo>
                  <a:lnTo>
                    <a:pt x="805" y="523"/>
                  </a:lnTo>
                  <a:lnTo>
                    <a:pt x="812" y="513"/>
                  </a:lnTo>
                  <a:lnTo>
                    <a:pt x="819" y="501"/>
                  </a:lnTo>
                  <a:lnTo>
                    <a:pt x="826" y="487"/>
                  </a:lnTo>
                  <a:lnTo>
                    <a:pt x="838" y="452"/>
                  </a:lnTo>
                  <a:lnTo>
                    <a:pt x="859" y="366"/>
                  </a:lnTo>
                  <a:lnTo>
                    <a:pt x="877" y="268"/>
                  </a:lnTo>
                  <a:lnTo>
                    <a:pt x="896" y="170"/>
                  </a:lnTo>
                  <a:lnTo>
                    <a:pt x="917" y="84"/>
                  </a:lnTo>
                  <a:lnTo>
                    <a:pt x="929" y="50"/>
                  </a:lnTo>
                  <a:lnTo>
                    <a:pt x="935" y="35"/>
                  </a:lnTo>
                  <a:lnTo>
                    <a:pt x="942" y="23"/>
                  </a:lnTo>
                  <a:lnTo>
                    <a:pt x="949" y="13"/>
                  </a:lnTo>
                  <a:lnTo>
                    <a:pt x="957" y="6"/>
                  </a:lnTo>
                  <a:lnTo>
                    <a:pt x="961" y="4"/>
                  </a:lnTo>
                  <a:lnTo>
                    <a:pt x="965" y="2"/>
                  </a:lnTo>
                  <a:lnTo>
                    <a:pt x="970" y="0"/>
                  </a:lnTo>
                  <a:lnTo>
                    <a:pt x="974" y="0"/>
                  </a:lnTo>
                  <a:lnTo>
                    <a:pt x="978" y="0"/>
                  </a:lnTo>
                  <a:lnTo>
                    <a:pt x="981" y="2"/>
                  </a:lnTo>
                  <a:lnTo>
                    <a:pt x="984" y="4"/>
                  </a:lnTo>
                  <a:lnTo>
                    <a:pt x="987" y="6"/>
                  </a:lnTo>
                  <a:lnTo>
                    <a:pt x="993" y="13"/>
                  </a:lnTo>
                  <a:lnTo>
                    <a:pt x="999" y="23"/>
                  </a:lnTo>
                  <a:lnTo>
                    <a:pt x="1009" y="50"/>
                  </a:lnTo>
                  <a:lnTo>
                    <a:pt x="1018" y="84"/>
                  </a:lnTo>
                  <a:lnTo>
                    <a:pt x="1035" y="170"/>
                  </a:lnTo>
                  <a:lnTo>
                    <a:pt x="1051" y="268"/>
                  </a:lnTo>
                  <a:lnTo>
                    <a:pt x="1068" y="366"/>
                  </a:lnTo>
                  <a:lnTo>
                    <a:pt x="1088" y="452"/>
                  </a:lnTo>
                  <a:lnTo>
                    <a:pt x="1100" y="487"/>
                  </a:lnTo>
                  <a:lnTo>
                    <a:pt x="1106" y="501"/>
                  </a:lnTo>
                  <a:lnTo>
                    <a:pt x="1113" y="513"/>
                  </a:lnTo>
                  <a:lnTo>
                    <a:pt x="1120" y="523"/>
                  </a:lnTo>
                  <a:lnTo>
                    <a:pt x="1128" y="530"/>
                  </a:lnTo>
                  <a:lnTo>
                    <a:pt x="1132" y="533"/>
                  </a:lnTo>
                  <a:lnTo>
                    <a:pt x="1136" y="535"/>
                  </a:lnTo>
                  <a:lnTo>
                    <a:pt x="1141" y="536"/>
                  </a:lnTo>
                  <a:lnTo>
                    <a:pt x="1145" y="536"/>
                  </a:lnTo>
                  <a:lnTo>
                    <a:pt x="1149" y="536"/>
                  </a:lnTo>
                  <a:lnTo>
                    <a:pt x="1152" y="535"/>
                  </a:lnTo>
                  <a:lnTo>
                    <a:pt x="1155" y="533"/>
                  </a:lnTo>
                  <a:lnTo>
                    <a:pt x="1158" y="530"/>
                  </a:lnTo>
                  <a:lnTo>
                    <a:pt x="1164" y="523"/>
                  </a:lnTo>
                  <a:lnTo>
                    <a:pt x="1169" y="513"/>
                  </a:lnTo>
                  <a:lnTo>
                    <a:pt x="1180" y="487"/>
                  </a:lnTo>
                  <a:lnTo>
                    <a:pt x="1189" y="452"/>
                  </a:lnTo>
                  <a:lnTo>
                    <a:pt x="1205" y="366"/>
                  </a:lnTo>
                  <a:lnTo>
                    <a:pt x="1221" y="268"/>
                  </a:lnTo>
                  <a:lnTo>
                    <a:pt x="1238" y="170"/>
                  </a:lnTo>
                  <a:lnTo>
                    <a:pt x="1258" y="84"/>
                  </a:lnTo>
                  <a:lnTo>
                    <a:pt x="1270" y="50"/>
                  </a:lnTo>
                  <a:lnTo>
                    <a:pt x="1277" y="35"/>
                  </a:lnTo>
                  <a:lnTo>
                    <a:pt x="1284" y="23"/>
                  </a:lnTo>
                  <a:lnTo>
                    <a:pt x="1291" y="13"/>
                  </a:lnTo>
                  <a:lnTo>
                    <a:pt x="1299" y="6"/>
                  </a:lnTo>
                  <a:lnTo>
                    <a:pt x="1303" y="4"/>
                  </a:lnTo>
                  <a:lnTo>
                    <a:pt x="1307" y="2"/>
                  </a:lnTo>
                  <a:lnTo>
                    <a:pt x="1312" y="0"/>
                  </a:lnTo>
                  <a:lnTo>
                    <a:pt x="1316" y="0"/>
                  </a:lnTo>
                  <a:lnTo>
                    <a:pt x="1321" y="0"/>
                  </a:lnTo>
                  <a:lnTo>
                    <a:pt x="1325" y="1"/>
                  </a:lnTo>
                  <a:lnTo>
                    <a:pt x="1329" y="3"/>
                  </a:lnTo>
                  <a:lnTo>
                    <a:pt x="1333" y="6"/>
                  </a:lnTo>
                  <a:lnTo>
                    <a:pt x="1337" y="9"/>
                  </a:lnTo>
                  <a:lnTo>
                    <a:pt x="1341" y="12"/>
                  </a:lnTo>
                  <a:lnTo>
                    <a:pt x="1348" y="21"/>
                  </a:lnTo>
                  <a:lnTo>
                    <a:pt x="1355" y="33"/>
                  </a:lnTo>
                  <a:lnTo>
                    <a:pt x="1362" y="46"/>
                  </a:lnTo>
                  <a:lnTo>
                    <a:pt x="1368" y="62"/>
                  </a:lnTo>
                  <a:lnTo>
                    <a:pt x="1374" y="79"/>
                  </a:lnTo>
                  <a:lnTo>
                    <a:pt x="1385" y="119"/>
                  </a:lnTo>
                  <a:lnTo>
                    <a:pt x="1395" y="165"/>
                  </a:lnTo>
                  <a:lnTo>
                    <a:pt x="1413" y="268"/>
                  </a:lnTo>
                </a:path>
              </a:pathLst>
            </a:custGeom>
            <a:noFill/>
            <a:ln w="34920">
              <a:solidFill>
                <a:srgbClr val="FFFE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83"/>
            <p:cNvSpPr>
              <a:spLocks noChangeArrowheads="1"/>
            </p:cNvSpPr>
            <p:nvPr/>
          </p:nvSpPr>
          <p:spPr bwMode="auto">
            <a:xfrm>
              <a:off x="4544" y="3538"/>
              <a:ext cx="320" cy="115"/>
            </a:xfrm>
            <a:custGeom>
              <a:avLst/>
              <a:gdLst>
                <a:gd name="T0" fmla="*/ 19 w 1414"/>
                <a:gd name="T1" fmla="*/ 154 h 512"/>
                <a:gd name="T2" fmla="*/ 51 w 1414"/>
                <a:gd name="T3" fmla="*/ 32 h 512"/>
                <a:gd name="T4" fmla="*/ 62 w 1414"/>
                <a:gd name="T5" fmla="*/ 9 h 512"/>
                <a:gd name="T6" fmla="*/ 69 w 1414"/>
                <a:gd name="T7" fmla="*/ 2 h 512"/>
                <a:gd name="T8" fmla="*/ 73 w 1414"/>
                <a:gd name="T9" fmla="*/ 0 h 512"/>
                <a:gd name="T10" fmla="*/ 86 w 1414"/>
                <a:gd name="T11" fmla="*/ 3 h 512"/>
                <a:gd name="T12" fmla="*/ 106 w 1414"/>
                <a:gd name="T13" fmla="*/ 22 h 512"/>
                <a:gd name="T14" fmla="*/ 131 w 1414"/>
                <a:gd name="T15" fmla="*/ 80 h 512"/>
                <a:gd name="T16" fmla="*/ 190 w 1414"/>
                <a:gd name="T17" fmla="*/ 350 h 512"/>
                <a:gd name="T18" fmla="*/ 229 w 1414"/>
                <a:gd name="T19" fmla="*/ 478 h 512"/>
                <a:gd name="T20" fmla="*/ 251 w 1414"/>
                <a:gd name="T21" fmla="*/ 505 h 512"/>
                <a:gd name="T22" fmla="*/ 264 w 1414"/>
                <a:gd name="T23" fmla="*/ 511 h 512"/>
                <a:gd name="T24" fmla="*/ 275 w 1414"/>
                <a:gd name="T25" fmla="*/ 510 h 512"/>
                <a:gd name="T26" fmla="*/ 287 w 1414"/>
                <a:gd name="T27" fmla="*/ 499 h 512"/>
                <a:gd name="T28" fmla="*/ 312 w 1414"/>
                <a:gd name="T29" fmla="*/ 431 h 512"/>
                <a:gd name="T30" fmla="*/ 362 w 1414"/>
                <a:gd name="T31" fmla="*/ 162 h 512"/>
                <a:gd name="T32" fmla="*/ 394 w 1414"/>
                <a:gd name="T33" fmla="*/ 47 h 512"/>
                <a:gd name="T34" fmla="*/ 414 w 1414"/>
                <a:gd name="T35" fmla="*/ 13 h 512"/>
                <a:gd name="T36" fmla="*/ 430 w 1414"/>
                <a:gd name="T37" fmla="*/ 2 h 512"/>
                <a:gd name="T38" fmla="*/ 443 w 1414"/>
                <a:gd name="T39" fmla="*/ 1 h 512"/>
                <a:gd name="T40" fmla="*/ 452 w 1414"/>
                <a:gd name="T41" fmla="*/ 6 h 512"/>
                <a:gd name="T42" fmla="*/ 474 w 1414"/>
                <a:gd name="T43" fmla="*/ 47 h 512"/>
                <a:gd name="T44" fmla="*/ 515 w 1414"/>
                <a:gd name="T45" fmla="*/ 256 h 512"/>
                <a:gd name="T46" fmla="*/ 552 w 1414"/>
                <a:gd name="T47" fmla="*/ 431 h 512"/>
                <a:gd name="T48" fmla="*/ 578 w 1414"/>
                <a:gd name="T49" fmla="*/ 489 h 512"/>
                <a:gd name="T50" fmla="*/ 597 w 1414"/>
                <a:gd name="T51" fmla="*/ 508 h 512"/>
                <a:gd name="T52" fmla="*/ 610 w 1414"/>
                <a:gd name="T53" fmla="*/ 511 h 512"/>
                <a:gd name="T54" fmla="*/ 623 w 1414"/>
                <a:gd name="T55" fmla="*/ 508 h 512"/>
                <a:gd name="T56" fmla="*/ 642 w 1414"/>
                <a:gd name="T57" fmla="*/ 489 h 512"/>
                <a:gd name="T58" fmla="*/ 667 w 1414"/>
                <a:gd name="T59" fmla="*/ 431 h 512"/>
                <a:gd name="T60" fmla="*/ 704 w 1414"/>
                <a:gd name="T61" fmla="*/ 256 h 512"/>
                <a:gd name="T62" fmla="*/ 746 w 1414"/>
                <a:gd name="T63" fmla="*/ 47 h 512"/>
                <a:gd name="T64" fmla="*/ 767 w 1414"/>
                <a:gd name="T65" fmla="*/ 6 h 512"/>
                <a:gd name="T66" fmla="*/ 777 w 1414"/>
                <a:gd name="T67" fmla="*/ 1 h 512"/>
                <a:gd name="T68" fmla="*/ 789 w 1414"/>
                <a:gd name="T69" fmla="*/ 2 h 512"/>
                <a:gd name="T70" fmla="*/ 805 w 1414"/>
                <a:gd name="T71" fmla="*/ 13 h 512"/>
                <a:gd name="T72" fmla="*/ 826 w 1414"/>
                <a:gd name="T73" fmla="*/ 47 h 512"/>
                <a:gd name="T74" fmla="*/ 877 w 1414"/>
                <a:gd name="T75" fmla="*/ 256 h 512"/>
                <a:gd name="T76" fmla="*/ 929 w 1414"/>
                <a:gd name="T77" fmla="*/ 464 h 512"/>
                <a:gd name="T78" fmla="*/ 949 w 1414"/>
                <a:gd name="T79" fmla="*/ 499 h 512"/>
                <a:gd name="T80" fmla="*/ 965 w 1414"/>
                <a:gd name="T81" fmla="*/ 510 h 512"/>
                <a:gd name="T82" fmla="*/ 978 w 1414"/>
                <a:gd name="T83" fmla="*/ 511 h 512"/>
                <a:gd name="T84" fmla="*/ 987 w 1414"/>
                <a:gd name="T85" fmla="*/ 505 h 512"/>
                <a:gd name="T86" fmla="*/ 1009 w 1414"/>
                <a:gd name="T87" fmla="*/ 464 h 512"/>
                <a:gd name="T88" fmla="*/ 1051 w 1414"/>
                <a:gd name="T89" fmla="*/ 256 h 512"/>
                <a:gd name="T90" fmla="*/ 1088 w 1414"/>
                <a:gd name="T91" fmla="*/ 80 h 512"/>
                <a:gd name="T92" fmla="*/ 1113 w 1414"/>
                <a:gd name="T93" fmla="*/ 22 h 512"/>
                <a:gd name="T94" fmla="*/ 1132 w 1414"/>
                <a:gd name="T95" fmla="*/ 3 h 512"/>
                <a:gd name="T96" fmla="*/ 1145 w 1414"/>
                <a:gd name="T97" fmla="*/ 0 h 512"/>
                <a:gd name="T98" fmla="*/ 1155 w 1414"/>
                <a:gd name="T99" fmla="*/ 3 h 512"/>
                <a:gd name="T100" fmla="*/ 1169 w 1414"/>
                <a:gd name="T101" fmla="*/ 22 h 512"/>
                <a:gd name="T102" fmla="*/ 1205 w 1414"/>
                <a:gd name="T103" fmla="*/ 162 h 512"/>
                <a:gd name="T104" fmla="*/ 1248 w 1414"/>
                <a:gd name="T105" fmla="*/ 393 h 512"/>
                <a:gd name="T106" fmla="*/ 1277 w 1414"/>
                <a:gd name="T107" fmla="*/ 478 h 512"/>
                <a:gd name="T108" fmla="*/ 1299 w 1414"/>
                <a:gd name="T109" fmla="*/ 505 h 512"/>
                <a:gd name="T110" fmla="*/ 1312 w 1414"/>
                <a:gd name="T111" fmla="*/ 511 h 512"/>
                <a:gd name="T112" fmla="*/ 1325 w 1414"/>
                <a:gd name="T113" fmla="*/ 510 h 512"/>
                <a:gd name="T114" fmla="*/ 1337 w 1414"/>
                <a:gd name="T115" fmla="*/ 503 h 512"/>
                <a:gd name="T116" fmla="*/ 1355 w 1414"/>
                <a:gd name="T117" fmla="*/ 479 h 512"/>
                <a:gd name="T118" fmla="*/ 1374 w 1414"/>
                <a:gd name="T119" fmla="*/ 432 h 512"/>
                <a:gd name="T120" fmla="*/ 1413 w 1414"/>
                <a:gd name="T121" fmla="*/ 24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4" h="512">
                  <a:moveTo>
                    <a:pt x="0" y="243"/>
                  </a:moveTo>
                  <a:lnTo>
                    <a:pt x="0" y="243"/>
                  </a:lnTo>
                  <a:lnTo>
                    <a:pt x="19" y="154"/>
                  </a:lnTo>
                  <a:lnTo>
                    <a:pt x="37" y="76"/>
                  </a:lnTo>
                  <a:lnTo>
                    <a:pt x="46" y="45"/>
                  </a:lnTo>
                  <a:lnTo>
                    <a:pt x="51" y="32"/>
                  </a:lnTo>
                  <a:lnTo>
                    <a:pt x="55" y="21"/>
                  </a:lnTo>
                  <a:lnTo>
                    <a:pt x="60" y="12"/>
                  </a:lnTo>
                  <a:lnTo>
                    <a:pt x="62" y="9"/>
                  </a:lnTo>
                  <a:lnTo>
                    <a:pt x="64" y="6"/>
                  </a:lnTo>
                  <a:lnTo>
                    <a:pt x="66" y="3"/>
                  </a:lnTo>
                  <a:lnTo>
                    <a:pt x="69" y="2"/>
                  </a:lnTo>
                  <a:lnTo>
                    <a:pt x="71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8" y="1"/>
                  </a:lnTo>
                  <a:lnTo>
                    <a:pt x="82" y="2"/>
                  </a:lnTo>
                  <a:lnTo>
                    <a:pt x="86" y="3"/>
                  </a:lnTo>
                  <a:lnTo>
                    <a:pt x="90" y="6"/>
                  </a:lnTo>
                  <a:lnTo>
                    <a:pt x="98" y="13"/>
                  </a:lnTo>
                  <a:lnTo>
                    <a:pt x="106" y="22"/>
                  </a:lnTo>
                  <a:lnTo>
                    <a:pt x="113" y="34"/>
                  </a:lnTo>
                  <a:lnTo>
                    <a:pt x="119" y="47"/>
                  </a:lnTo>
                  <a:lnTo>
                    <a:pt x="131" y="80"/>
                  </a:lnTo>
                  <a:lnTo>
                    <a:pt x="152" y="162"/>
                  </a:lnTo>
                  <a:lnTo>
                    <a:pt x="171" y="256"/>
                  </a:lnTo>
                  <a:lnTo>
                    <a:pt x="190" y="350"/>
                  </a:lnTo>
                  <a:lnTo>
                    <a:pt x="211" y="431"/>
                  </a:lnTo>
                  <a:lnTo>
                    <a:pt x="223" y="464"/>
                  </a:lnTo>
                  <a:lnTo>
                    <a:pt x="229" y="478"/>
                  </a:lnTo>
                  <a:lnTo>
                    <a:pt x="236" y="489"/>
                  </a:lnTo>
                  <a:lnTo>
                    <a:pt x="243" y="499"/>
                  </a:lnTo>
                  <a:lnTo>
                    <a:pt x="251" y="505"/>
                  </a:lnTo>
                  <a:lnTo>
                    <a:pt x="255" y="508"/>
                  </a:lnTo>
                  <a:lnTo>
                    <a:pt x="259" y="510"/>
                  </a:lnTo>
                  <a:lnTo>
                    <a:pt x="264" y="511"/>
                  </a:lnTo>
                  <a:lnTo>
                    <a:pt x="268" y="511"/>
                  </a:lnTo>
                  <a:lnTo>
                    <a:pt x="272" y="511"/>
                  </a:lnTo>
                  <a:lnTo>
                    <a:pt x="275" y="510"/>
                  </a:lnTo>
                  <a:lnTo>
                    <a:pt x="278" y="508"/>
                  </a:lnTo>
                  <a:lnTo>
                    <a:pt x="281" y="505"/>
                  </a:lnTo>
                  <a:lnTo>
                    <a:pt x="287" y="499"/>
                  </a:lnTo>
                  <a:lnTo>
                    <a:pt x="293" y="489"/>
                  </a:lnTo>
                  <a:lnTo>
                    <a:pt x="303" y="464"/>
                  </a:lnTo>
                  <a:lnTo>
                    <a:pt x="312" y="431"/>
                  </a:lnTo>
                  <a:lnTo>
                    <a:pt x="329" y="350"/>
                  </a:lnTo>
                  <a:lnTo>
                    <a:pt x="345" y="256"/>
                  </a:lnTo>
                  <a:lnTo>
                    <a:pt x="362" y="162"/>
                  </a:lnTo>
                  <a:lnTo>
                    <a:pt x="371" y="119"/>
                  </a:lnTo>
                  <a:lnTo>
                    <a:pt x="382" y="80"/>
                  </a:lnTo>
                  <a:lnTo>
                    <a:pt x="394" y="47"/>
                  </a:lnTo>
                  <a:lnTo>
                    <a:pt x="400" y="34"/>
                  </a:lnTo>
                  <a:lnTo>
                    <a:pt x="407" y="22"/>
                  </a:lnTo>
                  <a:lnTo>
                    <a:pt x="414" y="13"/>
                  </a:lnTo>
                  <a:lnTo>
                    <a:pt x="422" y="6"/>
                  </a:lnTo>
                  <a:lnTo>
                    <a:pt x="426" y="3"/>
                  </a:lnTo>
                  <a:lnTo>
                    <a:pt x="430" y="2"/>
                  </a:lnTo>
                  <a:lnTo>
                    <a:pt x="435" y="1"/>
                  </a:lnTo>
                  <a:lnTo>
                    <a:pt x="439" y="0"/>
                  </a:lnTo>
                  <a:lnTo>
                    <a:pt x="443" y="1"/>
                  </a:lnTo>
                  <a:lnTo>
                    <a:pt x="446" y="2"/>
                  </a:lnTo>
                  <a:lnTo>
                    <a:pt x="449" y="3"/>
                  </a:lnTo>
                  <a:lnTo>
                    <a:pt x="452" y="6"/>
                  </a:lnTo>
                  <a:lnTo>
                    <a:pt x="458" y="13"/>
                  </a:lnTo>
                  <a:lnTo>
                    <a:pt x="463" y="22"/>
                  </a:lnTo>
                  <a:lnTo>
                    <a:pt x="474" y="47"/>
                  </a:lnTo>
                  <a:lnTo>
                    <a:pt x="483" y="80"/>
                  </a:lnTo>
                  <a:lnTo>
                    <a:pt x="500" y="162"/>
                  </a:lnTo>
                  <a:lnTo>
                    <a:pt x="515" y="256"/>
                  </a:lnTo>
                  <a:lnTo>
                    <a:pt x="532" y="350"/>
                  </a:lnTo>
                  <a:lnTo>
                    <a:pt x="542" y="393"/>
                  </a:lnTo>
                  <a:lnTo>
                    <a:pt x="552" y="431"/>
                  </a:lnTo>
                  <a:lnTo>
                    <a:pt x="564" y="464"/>
                  </a:lnTo>
                  <a:lnTo>
                    <a:pt x="571" y="478"/>
                  </a:lnTo>
                  <a:lnTo>
                    <a:pt x="578" y="489"/>
                  </a:lnTo>
                  <a:lnTo>
                    <a:pt x="585" y="499"/>
                  </a:lnTo>
                  <a:lnTo>
                    <a:pt x="593" y="505"/>
                  </a:lnTo>
                  <a:lnTo>
                    <a:pt x="597" y="508"/>
                  </a:lnTo>
                  <a:lnTo>
                    <a:pt x="601" y="510"/>
                  </a:lnTo>
                  <a:lnTo>
                    <a:pt x="606" y="511"/>
                  </a:lnTo>
                  <a:lnTo>
                    <a:pt x="610" y="511"/>
                  </a:lnTo>
                  <a:lnTo>
                    <a:pt x="615" y="511"/>
                  </a:lnTo>
                  <a:lnTo>
                    <a:pt x="619" y="510"/>
                  </a:lnTo>
                  <a:lnTo>
                    <a:pt x="623" y="508"/>
                  </a:lnTo>
                  <a:lnTo>
                    <a:pt x="627" y="505"/>
                  </a:lnTo>
                  <a:lnTo>
                    <a:pt x="635" y="499"/>
                  </a:lnTo>
                  <a:lnTo>
                    <a:pt x="642" y="489"/>
                  </a:lnTo>
                  <a:lnTo>
                    <a:pt x="649" y="478"/>
                  </a:lnTo>
                  <a:lnTo>
                    <a:pt x="656" y="464"/>
                  </a:lnTo>
                  <a:lnTo>
                    <a:pt x="667" y="431"/>
                  </a:lnTo>
                  <a:lnTo>
                    <a:pt x="678" y="393"/>
                  </a:lnTo>
                  <a:lnTo>
                    <a:pt x="687" y="350"/>
                  </a:lnTo>
                  <a:lnTo>
                    <a:pt x="704" y="256"/>
                  </a:lnTo>
                  <a:lnTo>
                    <a:pt x="720" y="162"/>
                  </a:lnTo>
                  <a:lnTo>
                    <a:pt x="736" y="80"/>
                  </a:lnTo>
                  <a:lnTo>
                    <a:pt x="746" y="47"/>
                  </a:lnTo>
                  <a:lnTo>
                    <a:pt x="756" y="22"/>
                  </a:lnTo>
                  <a:lnTo>
                    <a:pt x="761" y="13"/>
                  </a:lnTo>
                  <a:lnTo>
                    <a:pt x="767" y="6"/>
                  </a:lnTo>
                  <a:lnTo>
                    <a:pt x="770" y="3"/>
                  </a:lnTo>
                  <a:lnTo>
                    <a:pt x="774" y="2"/>
                  </a:lnTo>
                  <a:lnTo>
                    <a:pt x="777" y="1"/>
                  </a:lnTo>
                  <a:lnTo>
                    <a:pt x="780" y="0"/>
                  </a:lnTo>
                  <a:lnTo>
                    <a:pt x="785" y="1"/>
                  </a:lnTo>
                  <a:lnTo>
                    <a:pt x="789" y="2"/>
                  </a:lnTo>
                  <a:lnTo>
                    <a:pt x="793" y="3"/>
                  </a:lnTo>
                  <a:lnTo>
                    <a:pt x="797" y="6"/>
                  </a:lnTo>
                  <a:lnTo>
                    <a:pt x="805" y="13"/>
                  </a:lnTo>
                  <a:lnTo>
                    <a:pt x="812" y="22"/>
                  </a:lnTo>
                  <a:lnTo>
                    <a:pt x="819" y="34"/>
                  </a:lnTo>
                  <a:lnTo>
                    <a:pt x="826" y="47"/>
                  </a:lnTo>
                  <a:lnTo>
                    <a:pt x="838" y="80"/>
                  </a:lnTo>
                  <a:lnTo>
                    <a:pt x="859" y="162"/>
                  </a:lnTo>
                  <a:lnTo>
                    <a:pt x="877" y="256"/>
                  </a:lnTo>
                  <a:lnTo>
                    <a:pt x="896" y="350"/>
                  </a:lnTo>
                  <a:lnTo>
                    <a:pt x="917" y="431"/>
                  </a:lnTo>
                  <a:lnTo>
                    <a:pt x="929" y="464"/>
                  </a:lnTo>
                  <a:lnTo>
                    <a:pt x="935" y="478"/>
                  </a:lnTo>
                  <a:lnTo>
                    <a:pt x="942" y="489"/>
                  </a:lnTo>
                  <a:lnTo>
                    <a:pt x="949" y="499"/>
                  </a:lnTo>
                  <a:lnTo>
                    <a:pt x="957" y="505"/>
                  </a:lnTo>
                  <a:lnTo>
                    <a:pt x="961" y="508"/>
                  </a:lnTo>
                  <a:lnTo>
                    <a:pt x="965" y="510"/>
                  </a:lnTo>
                  <a:lnTo>
                    <a:pt x="970" y="511"/>
                  </a:lnTo>
                  <a:lnTo>
                    <a:pt x="974" y="511"/>
                  </a:lnTo>
                  <a:lnTo>
                    <a:pt x="978" y="511"/>
                  </a:lnTo>
                  <a:lnTo>
                    <a:pt x="981" y="510"/>
                  </a:lnTo>
                  <a:lnTo>
                    <a:pt x="984" y="508"/>
                  </a:lnTo>
                  <a:lnTo>
                    <a:pt x="987" y="505"/>
                  </a:lnTo>
                  <a:lnTo>
                    <a:pt x="993" y="499"/>
                  </a:lnTo>
                  <a:lnTo>
                    <a:pt x="999" y="489"/>
                  </a:lnTo>
                  <a:lnTo>
                    <a:pt x="1009" y="464"/>
                  </a:lnTo>
                  <a:lnTo>
                    <a:pt x="1018" y="431"/>
                  </a:lnTo>
                  <a:lnTo>
                    <a:pt x="1035" y="350"/>
                  </a:lnTo>
                  <a:lnTo>
                    <a:pt x="1051" y="256"/>
                  </a:lnTo>
                  <a:lnTo>
                    <a:pt x="1068" y="162"/>
                  </a:lnTo>
                  <a:lnTo>
                    <a:pt x="1077" y="119"/>
                  </a:lnTo>
                  <a:lnTo>
                    <a:pt x="1088" y="80"/>
                  </a:lnTo>
                  <a:lnTo>
                    <a:pt x="1100" y="47"/>
                  </a:lnTo>
                  <a:lnTo>
                    <a:pt x="1106" y="34"/>
                  </a:lnTo>
                  <a:lnTo>
                    <a:pt x="1113" y="22"/>
                  </a:lnTo>
                  <a:lnTo>
                    <a:pt x="1120" y="13"/>
                  </a:lnTo>
                  <a:lnTo>
                    <a:pt x="1128" y="6"/>
                  </a:lnTo>
                  <a:lnTo>
                    <a:pt x="1132" y="3"/>
                  </a:lnTo>
                  <a:lnTo>
                    <a:pt x="1136" y="2"/>
                  </a:lnTo>
                  <a:lnTo>
                    <a:pt x="1141" y="1"/>
                  </a:lnTo>
                  <a:lnTo>
                    <a:pt x="1145" y="0"/>
                  </a:lnTo>
                  <a:lnTo>
                    <a:pt x="1149" y="1"/>
                  </a:lnTo>
                  <a:lnTo>
                    <a:pt x="1152" y="2"/>
                  </a:lnTo>
                  <a:lnTo>
                    <a:pt x="1155" y="3"/>
                  </a:lnTo>
                  <a:lnTo>
                    <a:pt x="1158" y="6"/>
                  </a:lnTo>
                  <a:lnTo>
                    <a:pt x="1164" y="13"/>
                  </a:lnTo>
                  <a:lnTo>
                    <a:pt x="1169" y="22"/>
                  </a:lnTo>
                  <a:lnTo>
                    <a:pt x="1180" y="47"/>
                  </a:lnTo>
                  <a:lnTo>
                    <a:pt x="1189" y="80"/>
                  </a:lnTo>
                  <a:lnTo>
                    <a:pt x="1205" y="162"/>
                  </a:lnTo>
                  <a:lnTo>
                    <a:pt x="1221" y="256"/>
                  </a:lnTo>
                  <a:lnTo>
                    <a:pt x="1238" y="350"/>
                  </a:lnTo>
                  <a:lnTo>
                    <a:pt x="1248" y="393"/>
                  </a:lnTo>
                  <a:lnTo>
                    <a:pt x="1258" y="431"/>
                  </a:lnTo>
                  <a:lnTo>
                    <a:pt x="1270" y="464"/>
                  </a:lnTo>
                  <a:lnTo>
                    <a:pt x="1277" y="478"/>
                  </a:lnTo>
                  <a:lnTo>
                    <a:pt x="1284" y="489"/>
                  </a:lnTo>
                  <a:lnTo>
                    <a:pt x="1291" y="499"/>
                  </a:lnTo>
                  <a:lnTo>
                    <a:pt x="1299" y="505"/>
                  </a:lnTo>
                  <a:lnTo>
                    <a:pt x="1303" y="508"/>
                  </a:lnTo>
                  <a:lnTo>
                    <a:pt x="1307" y="510"/>
                  </a:lnTo>
                  <a:lnTo>
                    <a:pt x="1312" y="511"/>
                  </a:lnTo>
                  <a:lnTo>
                    <a:pt x="1316" y="511"/>
                  </a:lnTo>
                  <a:lnTo>
                    <a:pt x="1321" y="511"/>
                  </a:lnTo>
                  <a:lnTo>
                    <a:pt x="1325" y="510"/>
                  </a:lnTo>
                  <a:lnTo>
                    <a:pt x="1329" y="508"/>
                  </a:lnTo>
                  <a:lnTo>
                    <a:pt x="1333" y="506"/>
                  </a:lnTo>
                  <a:lnTo>
                    <a:pt x="1337" y="503"/>
                  </a:lnTo>
                  <a:lnTo>
                    <a:pt x="1341" y="499"/>
                  </a:lnTo>
                  <a:lnTo>
                    <a:pt x="1348" y="490"/>
                  </a:lnTo>
                  <a:lnTo>
                    <a:pt x="1355" y="479"/>
                  </a:lnTo>
                  <a:lnTo>
                    <a:pt x="1362" y="465"/>
                  </a:lnTo>
                  <a:lnTo>
                    <a:pt x="1368" y="450"/>
                  </a:lnTo>
                  <a:lnTo>
                    <a:pt x="1374" y="432"/>
                  </a:lnTo>
                  <a:lnTo>
                    <a:pt x="1385" y="393"/>
                  </a:lnTo>
                  <a:lnTo>
                    <a:pt x="1395" y="347"/>
                  </a:lnTo>
                  <a:lnTo>
                    <a:pt x="1413" y="243"/>
                  </a:lnTo>
                </a:path>
              </a:pathLst>
            </a:custGeom>
            <a:noFill/>
            <a:ln w="34920">
              <a:solidFill>
                <a:srgbClr val="FFFE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84"/>
            <p:cNvSpPr>
              <a:spLocks noChangeArrowheads="1"/>
            </p:cNvSpPr>
            <p:nvPr/>
          </p:nvSpPr>
          <p:spPr bwMode="auto">
            <a:xfrm>
              <a:off x="5041" y="3367"/>
              <a:ext cx="319" cy="231"/>
            </a:xfrm>
            <a:custGeom>
              <a:avLst/>
              <a:gdLst>
                <a:gd name="T0" fmla="*/ 18 w 1413"/>
                <a:gd name="T1" fmla="*/ 318 h 1023"/>
                <a:gd name="T2" fmla="*/ 58 w 1413"/>
                <a:gd name="T3" fmla="*/ 65 h 1023"/>
                <a:gd name="T4" fmla="*/ 76 w 1413"/>
                <a:gd name="T5" fmla="*/ 17 h 1023"/>
                <a:gd name="T6" fmla="*/ 88 w 1413"/>
                <a:gd name="T7" fmla="*/ 3 h 1023"/>
                <a:gd name="T8" fmla="*/ 95 w 1413"/>
                <a:gd name="T9" fmla="*/ 0 h 1023"/>
                <a:gd name="T10" fmla="*/ 100 w 1413"/>
                <a:gd name="T11" fmla="*/ 1 h 1023"/>
                <a:gd name="T12" fmla="*/ 110 w 1413"/>
                <a:gd name="T13" fmla="*/ 12 h 1023"/>
                <a:gd name="T14" fmla="*/ 132 w 1413"/>
                <a:gd name="T15" fmla="*/ 95 h 1023"/>
                <a:gd name="T16" fmla="*/ 190 w 1413"/>
                <a:gd name="T17" fmla="*/ 699 h 1023"/>
                <a:gd name="T18" fmla="*/ 236 w 1413"/>
                <a:gd name="T19" fmla="*/ 978 h 1023"/>
                <a:gd name="T20" fmla="*/ 255 w 1413"/>
                <a:gd name="T21" fmla="*/ 1016 h 1023"/>
                <a:gd name="T22" fmla="*/ 268 w 1413"/>
                <a:gd name="T23" fmla="*/ 1022 h 1023"/>
                <a:gd name="T24" fmla="*/ 275 w 1413"/>
                <a:gd name="T25" fmla="*/ 1019 h 1023"/>
                <a:gd name="T26" fmla="*/ 287 w 1413"/>
                <a:gd name="T27" fmla="*/ 997 h 1023"/>
                <a:gd name="T28" fmla="*/ 311 w 1413"/>
                <a:gd name="T29" fmla="*/ 863 h 1023"/>
                <a:gd name="T30" fmla="*/ 380 w 1413"/>
                <a:gd name="T31" fmla="*/ 160 h 1023"/>
                <a:gd name="T32" fmla="*/ 413 w 1413"/>
                <a:gd name="T33" fmla="*/ 26 h 1023"/>
                <a:gd name="T34" fmla="*/ 429 w 1413"/>
                <a:gd name="T35" fmla="*/ 3 h 1023"/>
                <a:gd name="T36" fmla="*/ 443 w 1413"/>
                <a:gd name="T37" fmla="*/ 1 h 1023"/>
                <a:gd name="T38" fmla="*/ 455 w 1413"/>
                <a:gd name="T39" fmla="*/ 12 h 1023"/>
                <a:gd name="T40" fmla="*/ 484 w 1413"/>
                <a:gd name="T41" fmla="*/ 95 h 1023"/>
                <a:gd name="T42" fmla="*/ 532 w 1413"/>
                <a:gd name="T43" fmla="*/ 511 h 1023"/>
                <a:gd name="T44" fmla="*/ 584 w 1413"/>
                <a:gd name="T45" fmla="*/ 978 h 1023"/>
                <a:gd name="T46" fmla="*/ 598 w 1413"/>
                <a:gd name="T47" fmla="*/ 1016 h 1023"/>
                <a:gd name="T48" fmla="*/ 606 w 1413"/>
                <a:gd name="T49" fmla="*/ 1022 h 1023"/>
                <a:gd name="T50" fmla="*/ 617 w 1413"/>
                <a:gd name="T51" fmla="*/ 1019 h 1023"/>
                <a:gd name="T52" fmla="*/ 633 w 1413"/>
                <a:gd name="T53" fmla="*/ 997 h 1023"/>
                <a:gd name="T54" fmla="*/ 666 w 1413"/>
                <a:gd name="T55" fmla="*/ 863 h 1023"/>
                <a:gd name="T56" fmla="*/ 745 w 1413"/>
                <a:gd name="T57" fmla="*/ 160 h 1023"/>
                <a:gd name="T58" fmla="*/ 778 w 1413"/>
                <a:gd name="T59" fmla="*/ 26 h 1023"/>
                <a:gd name="T60" fmla="*/ 794 w 1413"/>
                <a:gd name="T61" fmla="*/ 3 h 1023"/>
                <a:gd name="T62" fmla="*/ 805 w 1413"/>
                <a:gd name="T63" fmla="*/ 0 h 1023"/>
                <a:gd name="T64" fmla="*/ 813 w 1413"/>
                <a:gd name="T65" fmla="*/ 7 h 1023"/>
                <a:gd name="T66" fmla="*/ 827 w 1413"/>
                <a:gd name="T67" fmla="*/ 44 h 1023"/>
                <a:gd name="T68" fmla="*/ 879 w 1413"/>
                <a:gd name="T69" fmla="*/ 511 h 1023"/>
                <a:gd name="T70" fmla="*/ 928 w 1413"/>
                <a:gd name="T71" fmla="*/ 928 h 1023"/>
                <a:gd name="T72" fmla="*/ 957 w 1413"/>
                <a:gd name="T73" fmla="*/ 1011 h 1023"/>
                <a:gd name="T74" fmla="*/ 970 w 1413"/>
                <a:gd name="T75" fmla="*/ 1021 h 1023"/>
                <a:gd name="T76" fmla="*/ 977 w 1413"/>
                <a:gd name="T77" fmla="*/ 1021 h 1023"/>
                <a:gd name="T78" fmla="*/ 987 w 1413"/>
                <a:gd name="T79" fmla="*/ 1011 h 1023"/>
                <a:gd name="T80" fmla="*/ 1009 w 1413"/>
                <a:gd name="T81" fmla="*/ 928 h 1023"/>
                <a:gd name="T82" fmla="*/ 1067 w 1413"/>
                <a:gd name="T83" fmla="*/ 324 h 1023"/>
                <a:gd name="T84" fmla="*/ 1113 w 1413"/>
                <a:gd name="T85" fmla="*/ 44 h 1023"/>
                <a:gd name="T86" fmla="*/ 1132 w 1413"/>
                <a:gd name="T87" fmla="*/ 7 h 1023"/>
                <a:gd name="T88" fmla="*/ 1145 w 1413"/>
                <a:gd name="T89" fmla="*/ 0 h 1023"/>
                <a:gd name="T90" fmla="*/ 1158 w 1413"/>
                <a:gd name="T91" fmla="*/ 7 h 1023"/>
                <a:gd name="T92" fmla="*/ 1177 w 1413"/>
                <a:gd name="T93" fmla="*/ 44 h 1023"/>
                <a:gd name="T94" fmla="*/ 1222 w 1413"/>
                <a:gd name="T95" fmla="*/ 324 h 1023"/>
                <a:gd name="T96" fmla="*/ 1281 w 1413"/>
                <a:gd name="T97" fmla="*/ 928 h 1023"/>
                <a:gd name="T98" fmla="*/ 1302 w 1413"/>
                <a:gd name="T99" fmla="*/ 1011 h 1023"/>
                <a:gd name="T100" fmla="*/ 1312 w 1413"/>
                <a:gd name="T101" fmla="*/ 1021 h 1023"/>
                <a:gd name="T102" fmla="*/ 1317 w 1413"/>
                <a:gd name="T103" fmla="*/ 1022 h 1023"/>
                <a:gd name="T104" fmla="*/ 1324 w 1413"/>
                <a:gd name="T105" fmla="*/ 1019 h 1023"/>
                <a:gd name="T106" fmla="*/ 1336 w 1413"/>
                <a:gd name="T107" fmla="*/ 1005 h 1023"/>
                <a:gd name="T108" fmla="*/ 1354 w 1413"/>
                <a:gd name="T109" fmla="*/ 958 h 1023"/>
                <a:gd name="T110" fmla="*/ 1394 w 1413"/>
                <a:gd name="T111" fmla="*/ 704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13" h="1023">
                  <a:moveTo>
                    <a:pt x="0" y="511"/>
                  </a:moveTo>
                  <a:lnTo>
                    <a:pt x="0" y="511"/>
                  </a:lnTo>
                  <a:lnTo>
                    <a:pt x="18" y="318"/>
                  </a:lnTo>
                  <a:lnTo>
                    <a:pt x="39" y="155"/>
                  </a:lnTo>
                  <a:lnTo>
                    <a:pt x="51" y="91"/>
                  </a:lnTo>
                  <a:lnTo>
                    <a:pt x="58" y="65"/>
                  </a:lnTo>
                  <a:lnTo>
                    <a:pt x="65" y="42"/>
                  </a:lnTo>
                  <a:lnTo>
                    <a:pt x="72" y="24"/>
                  </a:lnTo>
                  <a:lnTo>
                    <a:pt x="76" y="17"/>
                  </a:lnTo>
                  <a:lnTo>
                    <a:pt x="80" y="11"/>
                  </a:lnTo>
                  <a:lnTo>
                    <a:pt x="84" y="6"/>
                  </a:lnTo>
                  <a:lnTo>
                    <a:pt x="88" y="3"/>
                  </a:lnTo>
                  <a:lnTo>
                    <a:pt x="90" y="2"/>
                  </a:lnTo>
                  <a:lnTo>
                    <a:pt x="93" y="1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104" y="3"/>
                  </a:lnTo>
                  <a:lnTo>
                    <a:pt x="107" y="7"/>
                  </a:lnTo>
                  <a:lnTo>
                    <a:pt x="110" y="12"/>
                  </a:lnTo>
                  <a:lnTo>
                    <a:pt x="116" y="26"/>
                  </a:lnTo>
                  <a:lnTo>
                    <a:pt x="121" y="44"/>
                  </a:lnTo>
                  <a:lnTo>
                    <a:pt x="132" y="95"/>
                  </a:lnTo>
                  <a:lnTo>
                    <a:pt x="141" y="160"/>
                  </a:lnTo>
                  <a:lnTo>
                    <a:pt x="173" y="511"/>
                  </a:lnTo>
                  <a:lnTo>
                    <a:pt x="190" y="699"/>
                  </a:lnTo>
                  <a:lnTo>
                    <a:pt x="210" y="863"/>
                  </a:lnTo>
                  <a:lnTo>
                    <a:pt x="222" y="928"/>
                  </a:lnTo>
                  <a:lnTo>
                    <a:pt x="236" y="978"/>
                  </a:lnTo>
                  <a:lnTo>
                    <a:pt x="243" y="997"/>
                  </a:lnTo>
                  <a:lnTo>
                    <a:pt x="251" y="1011"/>
                  </a:lnTo>
                  <a:lnTo>
                    <a:pt x="255" y="1016"/>
                  </a:lnTo>
                  <a:lnTo>
                    <a:pt x="259" y="1019"/>
                  </a:lnTo>
                  <a:lnTo>
                    <a:pt x="264" y="1021"/>
                  </a:lnTo>
                  <a:lnTo>
                    <a:pt x="268" y="1022"/>
                  </a:lnTo>
                  <a:lnTo>
                    <a:pt x="270" y="1022"/>
                  </a:lnTo>
                  <a:lnTo>
                    <a:pt x="271" y="1021"/>
                  </a:lnTo>
                  <a:lnTo>
                    <a:pt x="275" y="1019"/>
                  </a:lnTo>
                  <a:lnTo>
                    <a:pt x="278" y="1016"/>
                  </a:lnTo>
                  <a:lnTo>
                    <a:pt x="281" y="1011"/>
                  </a:lnTo>
                  <a:lnTo>
                    <a:pt x="287" y="997"/>
                  </a:lnTo>
                  <a:lnTo>
                    <a:pt x="292" y="978"/>
                  </a:lnTo>
                  <a:lnTo>
                    <a:pt x="302" y="928"/>
                  </a:lnTo>
                  <a:lnTo>
                    <a:pt x="311" y="863"/>
                  </a:lnTo>
                  <a:lnTo>
                    <a:pt x="343" y="511"/>
                  </a:lnTo>
                  <a:lnTo>
                    <a:pt x="360" y="324"/>
                  </a:lnTo>
                  <a:lnTo>
                    <a:pt x="380" y="160"/>
                  </a:lnTo>
                  <a:lnTo>
                    <a:pt x="392" y="95"/>
                  </a:lnTo>
                  <a:lnTo>
                    <a:pt x="406" y="44"/>
                  </a:lnTo>
                  <a:lnTo>
                    <a:pt x="413" y="26"/>
                  </a:lnTo>
                  <a:lnTo>
                    <a:pt x="421" y="12"/>
                  </a:lnTo>
                  <a:lnTo>
                    <a:pt x="425" y="7"/>
                  </a:lnTo>
                  <a:lnTo>
                    <a:pt x="429" y="3"/>
                  </a:lnTo>
                  <a:lnTo>
                    <a:pt x="434" y="1"/>
                  </a:lnTo>
                  <a:lnTo>
                    <a:pt x="438" y="0"/>
                  </a:lnTo>
                  <a:lnTo>
                    <a:pt x="443" y="1"/>
                  </a:lnTo>
                  <a:lnTo>
                    <a:pt x="447" y="3"/>
                  </a:lnTo>
                  <a:lnTo>
                    <a:pt x="451" y="7"/>
                  </a:lnTo>
                  <a:lnTo>
                    <a:pt x="455" y="12"/>
                  </a:lnTo>
                  <a:lnTo>
                    <a:pt x="463" y="26"/>
                  </a:lnTo>
                  <a:lnTo>
                    <a:pt x="470" y="44"/>
                  </a:lnTo>
                  <a:lnTo>
                    <a:pt x="484" y="95"/>
                  </a:lnTo>
                  <a:lnTo>
                    <a:pt x="495" y="160"/>
                  </a:lnTo>
                  <a:lnTo>
                    <a:pt x="515" y="324"/>
                  </a:lnTo>
                  <a:lnTo>
                    <a:pt x="532" y="511"/>
                  </a:lnTo>
                  <a:lnTo>
                    <a:pt x="564" y="863"/>
                  </a:lnTo>
                  <a:lnTo>
                    <a:pt x="574" y="928"/>
                  </a:lnTo>
                  <a:lnTo>
                    <a:pt x="584" y="978"/>
                  </a:lnTo>
                  <a:lnTo>
                    <a:pt x="589" y="997"/>
                  </a:lnTo>
                  <a:lnTo>
                    <a:pt x="595" y="1011"/>
                  </a:lnTo>
                  <a:lnTo>
                    <a:pt x="598" y="1016"/>
                  </a:lnTo>
                  <a:lnTo>
                    <a:pt x="601" y="1019"/>
                  </a:lnTo>
                  <a:lnTo>
                    <a:pt x="605" y="1021"/>
                  </a:lnTo>
                  <a:lnTo>
                    <a:pt x="606" y="1022"/>
                  </a:lnTo>
                  <a:lnTo>
                    <a:pt x="608" y="1022"/>
                  </a:lnTo>
                  <a:lnTo>
                    <a:pt x="613" y="1021"/>
                  </a:lnTo>
                  <a:lnTo>
                    <a:pt x="617" y="1019"/>
                  </a:lnTo>
                  <a:lnTo>
                    <a:pt x="621" y="1016"/>
                  </a:lnTo>
                  <a:lnTo>
                    <a:pt x="625" y="1011"/>
                  </a:lnTo>
                  <a:lnTo>
                    <a:pt x="633" y="997"/>
                  </a:lnTo>
                  <a:lnTo>
                    <a:pt x="641" y="978"/>
                  </a:lnTo>
                  <a:lnTo>
                    <a:pt x="654" y="928"/>
                  </a:lnTo>
                  <a:lnTo>
                    <a:pt x="666" y="863"/>
                  </a:lnTo>
                  <a:lnTo>
                    <a:pt x="687" y="699"/>
                  </a:lnTo>
                  <a:lnTo>
                    <a:pt x="706" y="511"/>
                  </a:lnTo>
                  <a:lnTo>
                    <a:pt x="745" y="160"/>
                  </a:lnTo>
                  <a:lnTo>
                    <a:pt x="757" y="95"/>
                  </a:lnTo>
                  <a:lnTo>
                    <a:pt x="771" y="44"/>
                  </a:lnTo>
                  <a:lnTo>
                    <a:pt x="778" y="26"/>
                  </a:lnTo>
                  <a:lnTo>
                    <a:pt x="786" y="12"/>
                  </a:lnTo>
                  <a:lnTo>
                    <a:pt x="790" y="7"/>
                  </a:lnTo>
                  <a:lnTo>
                    <a:pt x="794" y="3"/>
                  </a:lnTo>
                  <a:lnTo>
                    <a:pt x="799" y="1"/>
                  </a:lnTo>
                  <a:lnTo>
                    <a:pt x="803" y="0"/>
                  </a:lnTo>
                  <a:lnTo>
                    <a:pt x="805" y="0"/>
                  </a:lnTo>
                  <a:lnTo>
                    <a:pt x="806" y="1"/>
                  </a:lnTo>
                  <a:lnTo>
                    <a:pt x="810" y="3"/>
                  </a:lnTo>
                  <a:lnTo>
                    <a:pt x="813" y="7"/>
                  </a:lnTo>
                  <a:lnTo>
                    <a:pt x="816" y="12"/>
                  </a:lnTo>
                  <a:lnTo>
                    <a:pt x="822" y="26"/>
                  </a:lnTo>
                  <a:lnTo>
                    <a:pt x="827" y="44"/>
                  </a:lnTo>
                  <a:lnTo>
                    <a:pt x="838" y="95"/>
                  </a:lnTo>
                  <a:lnTo>
                    <a:pt x="847" y="160"/>
                  </a:lnTo>
                  <a:lnTo>
                    <a:pt x="879" y="511"/>
                  </a:lnTo>
                  <a:lnTo>
                    <a:pt x="896" y="699"/>
                  </a:lnTo>
                  <a:lnTo>
                    <a:pt x="916" y="863"/>
                  </a:lnTo>
                  <a:lnTo>
                    <a:pt x="928" y="928"/>
                  </a:lnTo>
                  <a:lnTo>
                    <a:pt x="942" y="978"/>
                  </a:lnTo>
                  <a:lnTo>
                    <a:pt x="949" y="997"/>
                  </a:lnTo>
                  <a:lnTo>
                    <a:pt x="957" y="1011"/>
                  </a:lnTo>
                  <a:lnTo>
                    <a:pt x="961" y="1016"/>
                  </a:lnTo>
                  <a:lnTo>
                    <a:pt x="965" y="1019"/>
                  </a:lnTo>
                  <a:lnTo>
                    <a:pt x="970" y="1021"/>
                  </a:lnTo>
                  <a:lnTo>
                    <a:pt x="974" y="1022"/>
                  </a:lnTo>
                  <a:lnTo>
                    <a:pt x="976" y="1022"/>
                  </a:lnTo>
                  <a:lnTo>
                    <a:pt x="977" y="1021"/>
                  </a:lnTo>
                  <a:lnTo>
                    <a:pt x="981" y="1019"/>
                  </a:lnTo>
                  <a:lnTo>
                    <a:pt x="984" y="1016"/>
                  </a:lnTo>
                  <a:lnTo>
                    <a:pt x="987" y="1011"/>
                  </a:lnTo>
                  <a:lnTo>
                    <a:pt x="993" y="997"/>
                  </a:lnTo>
                  <a:lnTo>
                    <a:pt x="998" y="978"/>
                  </a:lnTo>
                  <a:lnTo>
                    <a:pt x="1009" y="928"/>
                  </a:lnTo>
                  <a:lnTo>
                    <a:pt x="1018" y="863"/>
                  </a:lnTo>
                  <a:lnTo>
                    <a:pt x="1050" y="511"/>
                  </a:lnTo>
                  <a:lnTo>
                    <a:pt x="1067" y="324"/>
                  </a:lnTo>
                  <a:lnTo>
                    <a:pt x="1087" y="160"/>
                  </a:lnTo>
                  <a:lnTo>
                    <a:pt x="1099" y="95"/>
                  </a:lnTo>
                  <a:lnTo>
                    <a:pt x="1113" y="44"/>
                  </a:lnTo>
                  <a:lnTo>
                    <a:pt x="1120" y="26"/>
                  </a:lnTo>
                  <a:lnTo>
                    <a:pt x="1128" y="12"/>
                  </a:lnTo>
                  <a:lnTo>
                    <a:pt x="1132" y="7"/>
                  </a:lnTo>
                  <a:lnTo>
                    <a:pt x="1136" y="3"/>
                  </a:lnTo>
                  <a:lnTo>
                    <a:pt x="1141" y="1"/>
                  </a:lnTo>
                  <a:lnTo>
                    <a:pt x="1145" y="0"/>
                  </a:lnTo>
                  <a:lnTo>
                    <a:pt x="1150" y="1"/>
                  </a:lnTo>
                  <a:lnTo>
                    <a:pt x="1154" y="3"/>
                  </a:lnTo>
                  <a:lnTo>
                    <a:pt x="1158" y="7"/>
                  </a:lnTo>
                  <a:lnTo>
                    <a:pt x="1162" y="12"/>
                  </a:lnTo>
                  <a:lnTo>
                    <a:pt x="1170" y="26"/>
                  </a:lnTo>
                  <a:lnTo>
                    <a:pt x="1177" y="44"/>
                  </a:lnTo>
                  <a:lnTo>
                    <a:pt x="1190" y="95"/>
                  </a:lnTo>
                  <a:lnTo>
                    <a:pt x="1202" y="160"/>
                  </a:lnTo>
                  <a:lnTo>
                    <a:pt x="1222" y="324"/>
                  </a:lnTo>
                  <a:lnTo>
                    <a:pt x="1239" y="511"/>
                  </a:lnTo>
                  <a:lnTo>
                    <a:pt x="1271" y="863"/>
                  </a:lnTo>
                  <a:lnTo>
                    <a:pt x="1281" y="928"/>
                  </a:lnTo>
                  <a:lnTo>
                    <a:pt x="1291" y="978"/>
                  </a:lnTo>
                  <a:lnTo>
                    <a:pt x="1296" y="997"/>
                  </a:lnTo>
                  <a:lnTo>
                    <a:pt x="1302" y="1011"/>
                  </a:lnTo>
                  <a:lnTo>
                    <a:pt x="1305" y="1016"/>
                  </a:lnTo>
                  <a:lnTo>
                    <a:pt x="1308" y="1019"/>
                  </a:lnTo>
                  <a:lnTo>
                    <a:pt x="1312" y="1021"/>
                  </a:lnTo>
                  <a:lnTo>
                    <a:pt x="1313" y="1022"/>
                  </a:lnTo>
                  <a:lnTo>
                    <a:pt x="1315" y="1022"/>
                  </a:lnTo>
                  <a:lnTo>
                    <a:pt x="1317" y="1022"/>
                  </a:lnTo>
                  <a:lnTo>
                    <a:pt x="1320" y="1021"/>
                  </a:lnTo>
                  <a:lnTo>
                    <a:pt x="1322" y="1021"/>
                  </a:lnTo>
                  <a:lnTo>
                    <a:pt x="1324" y="1019"/>
                  </a:lnTo>
                  <a:lnTo>
                    <a:pt x="1328" y="1016"/>
                  </a:lnTo>
                  <a:lnTo>
                    <a:pt x="1332" y="1011"/>
                  </a:lnTo>
                  <a:lnTo>
                    <a:pt x="1336" y="1005"/>
                  </a:lnTo>
                  <a:lnTo>
                    <a:pt x="1340" y="998"/>
                  </a:lnTo>
                  <a:lnTo>
                    <a:pt x="1347" y="980"/>
                  </a:lnTo>
                  <a:lnTo>
                    <a:pt x="1354" y="958"/>
                  </a:lnTo>
                  <a:lnTo>
                    <a:pt x="1361" y="931"/>
                  </a:lnTo>
                  <a:lnTo>
                    <a:pt x="1373" y="867"/>
                  </a:lnTo>
                  <a:lnTo>
                    <a:pt x="1394" y="704"/>
                  </a:lnTo>
                  <a:lnTo>
                    <a:pt x="1412" y="511"/>
                  </a:lnTo>
                </a:path>
              </a:pathLst>
            </a:custGeom>
            <a:noFill/>
            <a:ln w="34920">
              <a:solidFill>
                <a:srgbClr val="FFFE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Line 85"/>
            <p:cNvSpPr>
              <a:spLocks noChangeShapeType="1"/>
            </p:cNvSpPr>
            <p:nvPr/>
          </p:nvSpPr>
          <p:spPr bwMode="auto">
            <a:xfrm>
              <a:off x="5058" y="4030"/>
              <a:ext cx="303" cy="0"/>
            </a:xfrm>
            <a:prstGeom prst="line">
              <a:avLst/>
            </a:prstGeom>
            <a:noFill/>
            <a:ln w="34920">
              <a:solidFill>
                <a:srgbClr val="FFFE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360000" y="1101200"/>
            <a:ext cx="3111333" cy="49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PLASMA DENSITY</a:t>
            </a:r>
          </a:p>
          <a:p>
            <a:endParaRPr lang="de-DE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Interferometry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One laser beam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Split into two beams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– One through the plasma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– One outside the tokamak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Recombine the beams </a:t>
            </a:r>
          </a:p>
          <a:p>
            <a:pPr marL="177800" indent="-177800">
              <a:lnSpc>
                <a:spcPct val="80000"/>
              </a:lnSpc>
              <a:buFont typeface="Arial"/>
              <a:buChar char="•"/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Interferometry fringes </a:t>
            </a: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When the plasma density increases, it delays the beam crossing the plasma and then induces interferences when it is recombined with the other beam. </a:t>
            </a:r>
          </a:p>
          <a:p>
            <a:pPr>
              <a:lnSpc>
                <a:spcPct val="80000"/>
              </a:lnSpc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Counting the interferences gives the plasma density.</a:t>
            </a:r>
          </a:p>
        </p:txBody>
      </p:sp>
      <p:sp>
        <p:nvSpPr>
          <p:cNvPr id="5" name="Rechteck 4"/>
          <p:cNvSpPr/>
          <p:nvPr/>
        </p:nvSpPr>
        <p:spPr>
          <a:xfrm>
            <a:off x="7966223" y="1195391"/>
            <a:ext cx="1010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Detector</a:t>
            </a:r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3792936" y="5582831"/>
            <a:ext cx="753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Laser</a:t>
            </a:r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792105" y="4442595"/>
            <a:ext cx="723275" cy="594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In phase</a:t>
            </a:r>
          </a:p>
          <a:p>
            <a:pPr>
              <a:lnSpc>
                <a:spcPct val="90000"/>
              </a:lnSpc>
            </a:pPr>
            <a:endParaRPr lang="de-DE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de-DE" sz="1200">
                <a:solidFill>
                  <a:schemeClr val="tx1">
                    <a:lumMod val="65000"/>
                    <a:lumOff val="35000"/>
                  </a:schemeClr>
                </a:solidFill>
              </a:rPr>
              <a:t>     +      =</a:t>
            </a:r>
            <a:endParaRPr lang="de-DE" sz="1200"/>
          </a:p>
        </p:txBody>
      </p:sp>
      <p:sp>
        <p:nvSpPr>
          <p:cNvPr id="19" name="Rechteck 18"/>
          <p:cNvSpPr/>
          <p:nvPr/>
        </p:nvSpPr>
        <p:spPr>
          <a:xfrm>
            <a:off x="7800566" y="5140044"/>
            <a:ext cx="992579" cy="594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 of phase</a:t>
            </a:r>
          </a:p>
          <a:p>
            <a:pPr>
              <a:lnSpc>
                <a:spcPct val="90000"/>
              </a:lnSpc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+      =</a:t>
            </a:r>
            <a:endParaRPr lang="de-DE" sz="1200" dirty="0"/>
          </a:p>
        </p:txBody>
      </p:sp>
      <p:sp>
        <p:nvSpPr>
          <p:cNvPr id="21" name="Rechteck 20"/>
          <p:cNvSpPr/>
          <p:nvPr/>
        </p:nvSpPr>
        <p:spPr>
          <a:xfrm rot="16200000">
            <a:off x="5623227" y="3255938"/>
            <a:ext cx="871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bg1"/>
                </a:solidFill>
              </a:rPr>
              <a:t>Plasma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440333" y="4089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5120967" y="5841993"/>
            <a:ext cx="1457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Half-silvered mirror or Beam splitter</a:t>
            </a:r>
            <a:endParaRPr lang="de-DE" sz="1200" dirty="0"/>
          </a:p>
        </p:txBody>
      </p:sp>
      <p:grpSp>
        <p:nvGrpSpPr>
          <p:cNvPr id="109" name="Gruppierung 108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10" name="Rechteck 109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m4</a:t>
              </a:r>
            </a:p>
          </p:txBody>
        </p:sp>
      </p:grpSp>
      <p:sp>
        <p:nvSpPr>
          <p:cNvPr id="112" name="Rechteck 111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Swiss Plasma Centre, EUROfusion</a:t>
            </a:r>
          </a:p>
        </p:txBody>
      </p:sp>
    </p:spTree>
    <p:extLst>
      <p:ext uri="{BB962C8B-B14F-4D97-AF65-F5344CB8AC3E}">
        <p14:creationId xmlns:p14="http://schemas.microsoft.com/office/powerpoint/2010/main" val="10273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466</Words>
  <Application>Microsoft Office PowerPoint</Application>
  <PresentationFormat>On-screen Show (4:3)</PresentationFormat>
  <Paragraphs>175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Kidambi Misha</dc:creator>
  <cp:lastModifiedBy>Kidambi Misha</cp:lastModifiedBy>
  <cp:revision>6</cp:revision>
  <dcterms:created xsi:type="dcterms:W3CDTF">2006-08-16T00:00:00Z</dcterms:created>
  <dcterms:modified xsi:type="dcterms:W3CDTF">2016-11-11T15:27:23Z</dcterms:modified>
</cp:coreProperties>
</file>