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472E3-3CA8-449B-89CB-1F99EA4411EC}" type="datetimeFigureOut">
              <a:rPr lang="en-GB" smtClean="0"/>
              <a:t>25.01.17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7ECB7-0FFC-4110-AFE9-87287F0F9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1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899999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m8</a:t>
              </a:r>
            </a:p>
          </p:txBody>
        </p:sp>
      </p:grpSp>
      <p:sp>
        <p:nvSpPr>
          <p:cNvPr id="14" name="Freeform 4"/>
          <p:cNvSpPr>
            <a:spLocks noChangeArrowheads="1"/>
          </p:cNvSpPr>
          <p:nvPr/>
        </p:nvSpPr>
        <p:spPr bwMode="auto">
          <a:xfrm>
            <a:off x="4364472" y="5505844"/>
            <a:ext cx="451686" cy="0"/>
          </a:xfrm>
          <a:custGeom>
            <a:avLst/>
            <a:gdLst>
              <a:gd name="T0" fmla="*/ 0 w 1688"/>
              <a:gd name="T1" fmla="*/ 0 h 1"/>
              <a:gd name="T2" fmla="*/ 1687 w 1688"/>
              <a:gd name="T3" fmla="*/ 0 h 1"/>
              <a:gd name="T4" fmla="*/ 0 w 1688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8" h="1">
                <a:moveTo>
                  <a:pt x="0" y="0"/>
                </a:moveTo>
                <a:lnTo>
                  <a:pt x="1687" y="0"/>
                </a:lnTo>
                <a:lnTo>
                  <a:pt x="0" y="0"/>
                </a:lnTo>
              </a:path>
            </a:pathLst>
          </a:custGeom>
          <a:solidFill>
            <a:srgbClr val="ECE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n>
                <a:solidFill>
                  <a:srgbClr val="ABCC2A"/>
                </a:solidFill>
              </a:ln>
              <a:solidFill>
                <a:srgbClr val="ABCC2A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364472" y="5505844"/>
            <a:ext cx="451686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n>
                <a:solidFill>
                  <a:srgbClr val="ABCC2A"/>
                </a:solidFill>
              </a:ln>
              <a:solidFill>
                <a:srgbClr val="ABCC2A"/>
              </a:solidFill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2855690" y="1708179"/>
            <a:ext cx="3920936" cy="3963640"/>
            <a:chOff x="2607981" y="1612901"/>
            <a:chExt cx="3920936" cy="3963640"/>
          </a:xfrm>
          <a:solidFill>
            <a:srgbClr val="FFFE19"/>
          </a:solidFill>
        </p:grpSpPr>
        <p:sp>
          <p:nvSpPr>
            <p:cNvPr id="23" name="Freeform 2"/>
            <p:cNvSpPr>
              <a:spLocks noChangeArrowheads="1"/>
            </p:cNvSpPr>
            <p:nvPr/>
          </p:nvSpPr>
          <p:spPr bwMode="auto">
            <a:xfrm>
              <a:off x="2607981" y="1612901"/>
              <a:ext cx="3920936" cy="3963640"/>
            </a:xfrm>
            <a:custGeom>
              <a:avLst/>
              <a:gdLst>
                <a:gd name="T0" fmla="*/ 6623 w 14719"/>
                <a:gd name="T1" fmla="*/ 14648 h 14687"/>
                <a:gd name="T2" fmla="*/ 4509 w 14719"/>
                <a:gd name="T3" fmla="*/ 14110 h 14687"/>
                <a:gd name="T4" fmla="*/ 2688 w 14719"/>
                <a:gd name="T5" fmla="*/ 13011 h 14687"/>
                <a:gd name="T6" fmla="*/ 1262 w 14719"/>
                <a:gd name="T7" fmla="*/ 11452 h 14687"/>
                <a:gd name="T8" fmla="*/ 333 w 14719"/>
                <a:gd name="T9" fmla="*/ 9529 h 14687"/>
                <a:gd name="T10" fmla="*/ 0 w 14719"/>
                <a:gd name="T11" fmla="*/ 7344 h 14687"/>
                <a:gd name="T12" fmla="*/ 333 w 14719"/>
                <a:gd name="T13" fmla="*/ 5157 h 14687"/>
                <a:gd name="T14" fmla="*/ 1262 w 14719"/>
                <a:gd name="T15" fmla="*/ 3235 h 14687"/>
                <a:gd name="T16" fmla="*/ 2688 w 14719"/>
                <a:gd name="T17" fmla="*/ 1675 h 14687"/>
                <a:gd name="T18" fmla="*/ 4509 w 14719"/>
                <a:gd name="T19" fmla="*/ 576 h 14687"/>
                <a:gd name="T20" fmla="*/ 6623 w 14719"/>
                <a:gd name="T21" fmla="*/ 38 h 14687"/>
                <a:gd name="T22" fmla="*/ 8857 w 14719"/>
                <a:gd name="T23" fmla="*/ 149 h 14687"/>
                <a:gd name="T24" fmla="*/ 10878 w 14719"/>
                <a:gd name="T25" fmla="*/ 885 h 14687"/>
                <a:gd name="T26" fmla="*/ 12570 w 14719"/>
                <a:gd name="T27" fmla="*/ 2148 h 14687"/>
                <a:gd name="T28" fmla="*/ 13833 w 14719"/>
                <a:gd name="T29" fmla="*/ 3840 h 14687"/>
                <a:gd name="T30" fmla="*/ 14569 w 14719"/>
                <a:gd name="T31" fmla="*/ 5862 h 14687"/>
                <a:gd name="T32" fmla="*/ 14680 w 14719"/>
                <a:gd name="T33" fmla="*/ 8095 h 14687"/>
                <a:gd name="T34" fmla="*/ 14142 w 14719"/>
                <a:gd name="T35" fmla="*/ 10204 h 14687"/>
                <a:gd name="T36" fmla="*/ 13043 w 14719"/>
                <a:gd name="T37" fmla="*/ 12017 h 14687"/>
                <a:gd name="T38" fmla="*/ 11484 w 14719"/>
                <a:gd name="T39" fmla="*/ 13434 h 14687"/>
                <a:gd name="T40" fmla="*/ 9561 w 14719"/>
                <a:gd name="T41" fmla="*/ 14356 h 14687"/>
                <a:gd name="T42" fmla="*/ 7375 w 14719"/>
                <a:gd name="T43" fmla="*/ 14686 h 14687"/>
                <a:gd name="T44" fmla="*/ 6664 w 14719"/>
                <a:gd name="T45" fmla="*/ 442 h 14687"/>
                <a:gd name="T46" fmla="*/ 4670 w 14719"/>
                <a:gd name="T47" fmla="*/ 954 h 14687"/>
                <a:gd name="T48" fmla="*/ 2958 w 14719"/>
                <a:gd name="T49" fmla="*/ 1996 h 14687"/>
                <a:gd name="T50" fmla="*/ 1620 w 14719"/>
                <a:gd name="T51" fmla="*/ 3473 h 14687"/>
                <a:gd name="T52" fmla="*/ 749 w 14719"/>
                <a:gd name="T53" fmla="*/ 5287 h 14687"/>
                <a:gd name="T54" fmla="*/ 438 w 14719"/>
                <a:gd name="T55" fmla="*/ 7344 h 14687"/>
                <a:gd name="T56" fmla="*/ 749 w 14719"/>
                <a:gd name="T57" fmla="*/ 9399 h 14687"/>
                <a:gd name="T58" fmla="*/ 1620 w 14719"/>
                <a:gd name="T59" fmla="*/ 11213 h 14687"/>
                <a:gd name="T60" fmla="*/ 2958 w 14719"/>
                <a:gd name="T61" fmla="*/ 12690 h 14687"/>
                <a:gd name="T62" fmla="*/ 4670 w 14719"/>
                <a:gd name="T63" fmla="*/ 13732 h 14687"/>
                <a:gd name="T64" fmla="*/ 6664 w 14719"/>
                <a:gd name="T65" fmla="*/ 14244 h 14687"/>
                <a:gd name="T66" fmla="*/ 8768 w 14719"/>
                <a:gd name="T67" fmla="*/ 14138 h 14687"/>
                <a:gd name="T68" fmla="*/ 10673 w 14719"/>
                <a:gd name="T69" fmla="*/ 13439 h 14687"/>
                <a:gd name="T70" fmla="*/ 12273 w 14719"/>
                <a:gd name="T71" fmla="*/ 12241 h 14687"/>
                <a:gd name="T72" fmla="*/ 13471 w 14719"/>
                <a:gd name="T73" fmla="*/ 10641 h 14687"/>
                <a:gd name="T74" fmla="*/ 14170 w 14719"/>
                <a:gd name="T75" fmla="*/ 8736 h 14687"/>
                <a:gd name="T76" fmla="*/ 14276 w 14719"/>
                <a:gd name="T77" fmla="*/ 6637 h 14687"/>
                <a:gd name="T78" fmla="*/ 13764 w 14719"/>
                <a:gd name="T79" fmla="*/ 4651 h 14687"/>
                <a:gd name="T80" fmla="*/ 12722 w 14719"/>
                <a:gd name="T81" fmla="*/ 2938 h 14687"/>
                <a:gd name="T82" fmla="*/ 11245 w 14719"/>
                <a:gd name="T83" fmla="*/ 1596 h 14687"/>
                <a:gd name="T84" fmla="*/ 9431 w 14719"/>
                <a:gd name="T85" fmla="*/ 719 h 14687"/>
                <a:gd name="T86" fmla="*/ 7375 w 14719"/>
                <a:gd name="T87" fmla="*/ 406 h 14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19" h="14687">
                  <a:moveTo>
                    <a:pt x="7375" y="14686"/>
                  </a:moveTo>
                  <a:lnTo>
                    <a:pt x="7375" y="14686"/>
                  </a:lnTo>
                  <a:lnTo>
                    <a:pt x="6623" y="14648"/>
                  </a:lnTo>
                  <a:lnTo>
                    <a:pt x="5892" y="14537"/>
                  </a:lnTo>
                  <a:lnTo>
                    <a:pt x="5186" y="14356"/>
                  </a:lnTo>
                  <a:lnTo>
                    <a:pt x="4509" y="14110"/>
                  </a:lnTo>
                  <a:lnTo>
                    <a:pt x="3865" y="13801"/>
                  </a:lnTo>
                  <a:lnTo>
                    <a:pt x="3256" y="13434"/>
                  </a:lnTo>
                  <a:lnTo>
                    <a:pt x="2688" y="13011"/>
                  </a:lnTo>
                  <a:lnTo>
                    <a:pt x="2164" y="12538"/>
                  </a:lnTo>
                  <a:lnTo>
                    <a:pt x="1688" y="12017"/>
                  </a:lnTo>
                  <a:lnTo>
                    <a:pt x="1262" y="11452"/>
                  </a:lnTo>
                  <a:lnTo>
                    <a:pt x="892" y="10846"/>
                  </a:lnTo>
                  <a:lnTo>
                    <a:pt x="581" y="10204"/>
                  </a:lnTo>
                  <a:lnTo>
                    <a:pt x="333" y="9529"/>
                  </a:lnTo>
                  <a:lnTo>
                    <a:pt x="150" y="8825"/>
                  </a:lnTo>
                  <a:lnTo>
                    <a:pt x="38" y="8095"/>
                  </a:lnTo>
                  <a:lnTo>
                    <a:pt x="0" y="7344"/>
                  </a:lnTo>
                  <a:lnTo>
                    <a:pt x="38" y="6592"/>
                  </a:lnTo>
                  <a:lnTo>
                    <a:pt x="150" y="5862"/>
                  </a:lnTo>
                  <a:lnTo>
                    <a:pt x="333" y="5157"/>
                  </a:lnTo>
                  <a:lnTo>
                    <a:pt x="581" y="4482"/>
                  </a:lnTo>
                  <a:lnTo>
                    <a:pt x="892" y="3840"/>
                  </a:lnTo>
                  <a:lnTo>
                    <a:pt x="1262" y="3235"/>
                  </a:lnTo>
                  <a:lnTo>
                    <a:pt x="1688" y="2669"/>
                  </a:lnTo>
                  <a:lnTo>
                    <a:pt x="2164" y="2148"/>
                  </a:lnTo>
                  <a:lnTo>
                    <a:pt x="2688" y="1675"/>
                  </a:lnTo>
                  <a:lnTo>
                    <a:pt x="3256" y="1252"/>
                  </a:lnTo>
                  <a:lnTo>
                    <a:pt x="3865" y="885"/>
                  </a:lnTo>
                  <a:lnTo>
                    <a:pt x="4509" y="576"/>
                  </a:lnTo>
                  <a:lnTo>
                    <a:pt x="5186" y="330"/>
                  </a:lnTo>
                  <a:lnTo>
                    <a:pt x="5892" y="149"/>
                  </a:lnTo>
                  <a:lnTo>
                    <a:pt x="6623" y="38"/>
                  </a:lnTo>
                  <a:lnTo>
                    <a:pt x="7375" y="0"/>
                  </a:lnTo>
                  <a:lnTo>
                    <a:pt x="8127" y="38"/>
                  </a:lnTo>
                  <a:lnTo>
                    <a:pt x="8857" y="149"/>
                  </a:lnTo>
                  <a:lnTo>
                    <a:pt x="9561" y="330"/>
                  </a:lnTo>
                  <a:lnTo>
                    <a:pt x="10236" y="576"/>
                  </a:lnTo>
                  <a:lnTo>
                    <a:pt x="10878" y="885"/>
                  </a:lnTo>
                  <a:lnTo>
                    <a:pt x="11484" y="1252"/>
                  </a:lnTo>
                  <a:lnTo>
                    <a:pt x="12049" y="1675"/>
                  </a:lnTo>
                  <a:lnTo>
                    <a:pt x="12570" y="2148"/>
                  </a:lnTo>
                  <a:lnTo>
                    <a:pt x="13043" y="2669"/>
                  </a:lnTo>
                  <a:lnTo>
                    <a:pt x="13466" y="3235"/>
                  </a:lnTo>
                  <a:lnTo>
                    <a:pt x="13833" y="3840"/>
                  </a:lnTo>
                  <a:lnTo>
                    <a:pt x="14142" y="4482"/>
                  </a:lnTo>
                  <a:lnTo>
                    <a:pt x="14388" y="5157"/>
                  </a:lnTo>
                  <a:lnTo>
                    <a:pt x="14569" y="5862"/>
                  </a:lnTo>
                  <a:lnTo>
                    <a:pt x="14680" y="6592"/>
                  </a:lnTo>
                  <a:lnTo>
                    <a:pt x="14718" y="7344"/>
                  </a:lnTo>
                  <a:lnTo>
                    <a:pt x="14680" y="8095"/>
                  </a:lnTo>
                  <a:lnTo>
                    <a:pt x="14569" y="8825"/>
                  </a:lnTo>
                  <a:lnTo>
                    <a:pt x="14388" y="9529"/>
                  </a:lnTo>
                  <a:lnTo>
                    <a:pt x="14142" y="10204"/>
                  </a:lnTo>
                  <a:lnTo>
                    <a:pt x="13833" y="10846"/>
                  </a:lnTo>
                  <a:lnTo>
                    <a:pt x="13466" y="11452"/>
                  </a:lnTo>
                  <a:lnTo>
                    <a:pt x="13043" y="12017"/>
                  </a:lnTo>
                  <a:lnTo>
                    <a:pt x="12570" y="12538"/>
                  </a:lnTo>
                  <a:lnTo>
                    <a:pt x="12049" y="13011"/>
                  </a:lnTo>
                  <a:lnTo>
                    <a:pt x="11484" y="13434"/>
                  </a:lnTo>
                  <a:lnTo>
                    <a:pt x="10878" y="13801"/>
                  </a:lnTo>
                  <a:lnTo>
                    <a:pt x="10236" y="14110"/>
                  </a:lnTo>
                  <a:lnTo>
                    <a:pt x="9561" y="14356"/>
                  </a:lnTo>
                  <a:lnTo>
                    <a:pt x="8857" y="14537"/>
                  </a:lnTo>
                  <a:lnTo>
                    <a:pt x="8127" y="14648"/>
                  </a:lnTo>
                  <a:lnTo>
                    <a:pt x="7375" y="14686"/>
                  </a:lnTo>
                  <a:close/>
                  <a:moveTo>
                    <a:pt x="7375" y="406"/>
                  </a:moveTo>
                  <a:lnTo>
                    <a:pt x="7375" y="406"/>
                  </a:lnTo>
                  <a:lnTo>
                    <a:pt x="6664" y="442"/>
                  </a:lnTo>
                  <a:lnTo>
                    <a:pt x="5974" y="548"/>
                  </a:lnTo>
                  <a:lnTo>
                    <a:pt x="5308" y="719"/>
                  </a:lnTo>
                  <a:lnTo>
                    <a:pt x="4670" y="954"/>
                  </a:lnTo>
                  <a:lnTo>
                    <a:pt x="4063" y="1247"/>
                  </a:lnTo>
                  <a:lnTo>
                    <a:pt x="3491" y="1596"/>
                  </a:lnTo>
                  <a:lnTo>
                    <a:pt x="2958" y="1996"/>
                  </a:lnTo>
                  <a:lnTo>
                    <a:pt x="2465" y="2445"/>
                  </a:lnTo>
                  <a:lnTo>
                    <a:pt x="2018" y="2938"/>
                  </a:lnTo>
                  <a:lnTo>
                    <a:pt x="1620" y="3473"/>
                  </a:lnTo>
                  <a:lnTo>
                    <a:pt x="1273" y="4045"/>
                  </a:lnTo>
                  <a:lnTo>
                    <a:pt x="981" y="4651"/>
                  </a:lnTo>
                  <a:lnTo>
                    <a:pt x="749" y="5287"/>
                  </a:lnTo>
                  <a:lnTo>
                    <a:pt x="578" y="5951"/>
                  </a:lnTo>
                  <a:lnTo>
                    <a:pt x="474" y="6637"/>
                  </a:lnTo>
                  <a:lnTo>
                    <a:pt x="438" y="7344"/>
                  </a:lnTo>
                  <a:lnTo>
                    <a:pt x="474" y="8050"/>
                  </a:lnTo>
                  <a:lnTo>
                    <a:pt x="578" y="8736"/>
                  </a:lnTo>
                  <a:lnTo>
                    <a:pt x="749" y="9399"/>
                  </a:lnTo>
                  <a:lnTo>
                    <a:pt x="981" y="10035"/>
                  </a:lnTo>
                  <a:lnTo>
                    <a:pt x="1273" y="10641"/>
                  </a:lnTo>
                  <a:lnTo>
                    <a:pt x="1620" y="11213"/>
                  </a:lnTo>
                  <a:lnTo>
                    <a:pt x="2018" y="11748"/>
                  </a:lnTo>
                  <a:lnTo>
                    <a:pt x="2465" y="12241"/>
                  </a:lnTo>
                  <a:lnTo>
                    <a:pt x="2958" y="12690"/>
                  </a:lnTo>
                  <a:lnTo>
                    <a:pt x="3491" y="13090"/>
                  </a:lnTo>
                  <a:lnTo>
                    <a:pt x="4063" y="13439"/>
                  </a:lnTo>
                  <a:lnTo>
                    <a:pt x="4670" y="13732"/>
                  </a:lnTo>
                  <a:lnTo>
                    <a:pt x="5308" y="13967"/>
                  </a:lnTo>
                  <a:lnTo>
                    <a:pt x="5974" y="14138"/>
                  </a:lnTo>
                  <a:lnTo>
                    <a:pt x="6664" y="14244"/>
                  </a:lnTo>
                  <a:lnTo>
                    <a:pt x="7375" y="14280"/>
                  </a:lnTo>
                  <a:lnTo>
                    <a:pt x="8082" y="14244"/>
                  </a:lnTo>
                  <a:lnTo>
                    <a:pt x="8768" y="14138"/>
                  </a:lnTo>
                  <a:lnTo>
                    <a:pt x="9431" y="13967"/>
                  </a:lnTo>
                  <a:lnTo>
                    <a:pt x="10067" y="13732"/>
                  </a:lnTo>
                  <a:lnTo>
                    <a:pt x="10673" y="13439"/>
                  </a:lnTo>
                  <a:lnTo>
                    <a:pt x="11245" y="13090"/>
                  </a:lnTo>
                  <a:lnTo>
                    <a:pt x="11780" y="12690"/>
                  </a:lnTo>
                  <a:lnTo>
                    <a:pt x="12273" y="12241"/>
                  </a:lnTo>
                  <a:lnTo>
                    <a:pt x="12722" y="11748"/>
                  </a:lnTo>
                  <a:lnTo>
                    <a:pt x="13122" y="11213"/>
                  </a:lnTo>
                  <a:lnTo>
                    <a:pt x="13471" y="10641"/>
                  </a:lnTo>
                  <a:lnTo>
                    <a:pt x="13764" y="10035"/>
                  </a:lnTo>
                  <a:lnTo>
                    <a:pt x="13999" y="9399"/>
                  </a:lnTo>
                  <a:lnTo>
                    <a:pt x="14170" y="8736"/>
                  </a:lnTo>
                  <a:lnTo>
                    <a:pt x="14276" y="8050"/>
                  </a:lnTo>
                  <a:lnTo>
                    <a:pt x="14312" y="7344"/>
                  </a:lnTo>
                  <a:lnTo>
                    <a:pt x="14276" y="6637"/>
                  </a:lnTo>
                  <a:lnTo>
                    <a:pt x="14170" y="5951"/>
                  </a:lnTo>
                  <a:lnTo>
                    <a:pt x="13999" y="5287"/>
                  </a:lnTo>
                  <a:lnTo>
                    <a:pt x="13764" y="4651"/>
                  </a:lnTo>
                  <a:lnTo>
                    <a:pt x="13471" y="4045"/>
                  </a:lnTo>
                  <a:lnTo>
                    <a:pt x="13122" y="3473"/>
                  </a:lnTo>
                  <a:lnTo>
                    <a:pt x="12722" y="2938"/>
                  </a:lnTo>
                  <a:lnTo>
                    <a:pt x="12273" y="2445"/>
                  </a:lnTo>
                  <a:lnTo>
                    <a:pt x="11780" y="1996"/>
                  </a:lnTo>
                  <a:lnTo>
                    <a:pt x="11245" y="1596"/>
                  </a:lnTo>
                  <a:lnTo>
                    <a:pt x="10673" y="1247"/>
                  </a:lnTo>
                  <a:lnTo>
                    <a:pt x="10067" y="954"/>
                  </a:lnTo>
                  <a:lnTo>
                    <a:pt x="9431" y="719"/>
                  </a:lnTo>
                  <a:lnTo>
                    <a:pt x="8768" y="548"/>
                  </a:lnTo>
                  <a:lnTo>
                    <a:pt x="8082" y="442"/>
                  </a:lnTo>
                  <a:lnTo>
                    <a:pt x="7375" y="40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Freeform 3"/>
            <p:cNvSpPr>
              <a:spLocks noChangeArrowheads="1"/>
            </p:cNvSpPr>
            <p:nvPr/>
          </p:nvSpPr>
          <p:spPr bwMode="auto">
            <a:xfrm>
              <a:off x="2917003" y="1898569"/>
              <a:ext cx="3230043" cy="3617268"/>
            </a:xfrm>
            <a:custGeom>
              <a:avLst/>
              <a:gdLst>
                <a:gd name="T0" fmla="*/ 7124 w 12125"/>
                <a:gd name="T1" fmla="*/ 13406 h 13407"/>
                <a:gd name="T2" fmla="*/ 7124 w 12125"/>
                <a:gd name="T3" fmla="*/ 7124 h 13407"/>
                <a:gd name="T4" fmla="*/ 7160 w 12125"/>
                <a:gd name="T5" fmla="*/ 6761 h 13407"/>
                <a:gd name="T6" fmla="*/ 7262 w 12125"/>
                <a:gd name="T7" fmla="*/ 6424 h 13407"/>
                <a:gd name="T8" fmla="*/ 7423 w 12125"/>
                <a:gd name="T9" fmla="*/ 6122 h 13407"/>
                <a:gd name="T10" fmla="*/ 7636 w 12125"/>
                <a:gd name="T11" fmla="*/ 5859 h 13407"/>
                <a:gd name="T12" fmla="*/ 7895 w 12125"/>
                <a:gd name="T13" fmla="*/ 5643 h 13407"/>
                <a:gd name="T14" fmla="*/ 8192 w 12125"/>
                <a:gd name="T15" fmla="*/ 5481 h 13407"/>
                <a:gd name="T16" fmla="*/ 8521 w 12125"/>
                <a:gd name="T17" fmla="*/ 5379 h 13407"/>
                <a:gd name="T18" fmla="*/ 8874 w 12125"/>
                <a:gd name="T19" fmla="*/ 5344 h 13407"/>
                <a:gd name="T20" fmla="*/ 9249 w 12125"/>
                <a:gd name="T21" fmla="*/ 6157 h 13407"/>
                <a:gd name="T22" fmla="*/ 9249 w 12125"/>
                <a:gd name="T23" fmla="*/ 2844 h 13407"/>
                <a:gd name="T24" fmla="*/ 8874 w 12125"/>
                <a:gd name="T25" fmla="*/ 3688 h 13407"/>
                <a:gd name="T26" fmla="*/ 8408 w 12125"/>
                <a:gd name="T27" fmla="*/ 3717 h 13407"/>
                <a:gd name="T28" fmla="*/ 7953 w 12125"/>
                <a:gd name="T29" fmla="*/ 3805 h 13407"/>
                <a:gd name="T30" fmla="*/ 7521 w 12125"/>
                <a:gd name="T31" fmla="*/ 3951 h 13407"/>
                <a:gd name="T32" fmla="*/ 7124 w 12125"/>
                <a:gd name="T33" fmla="*/ 4157 h 13407"/>
                <a:gd name="T34" fmla="*/ 7936 w 12125"/>
                <a:gd name="T35" fmla="*/ 2875 h 13407"/>
                <a:gd name="T36" fmla="*/ 4625 w 12125"/>
                <a:gd name="T37" fmla="*/ 2875 h 13407"/>
                <a:gd name="T38" fmla="*/ 5437 w 12125"/>
                <a:gd name="T39" fmla="*/ 6687 h 13407"/>
                <a:gd name="T40" fmla="*/ 5045 w 12125"/>
                <a:gd name="T41" fmla="*/ 6482 h 13407"/>
                <a:gd name="T42" fmla="*/ 4620 w 12125"/>
                <a:gd name="T43" fmla="*/ 6336 h 13407"/>
                <a:gd name="T44" fmla="*/ 4167 w 12125"/>
                <a:gd name="T45" fmla="*/ 6248 h 13407"/>
                <a:gd name="T46" fmla="*/ 3687 w 12125"/>
                <a:gd name="T47" fmla="*/ 6219 h 13407"/>
                <a:gd name="T48" fmla="*/ 2875 w 12125"/>
                <a:gd name="T49" fmla="*/ 5375 h 13407"/>
                <a:gd name="T50" fmla="*/ 2875 w 12125"/>
                <a:gd name="T51" fmla="*/ 8718 h 13407"/>
                <a:gd name="T52" fmla="*/ 3687 w 12125"/>
                <a:gd name="T53" fmla="*/ 7874 h 13407"/>
                <a:gd name="T54" fmla="*/ 4040 w 12125"/>
                <a:gd name="T55" fmla="*/ 7910 h 13407"/>
                <a:gd name="T56" fmla="*/ 4369 w 12125"/>
                <a:gd name="T57" fmla="*/ 8012 h 13407"/>
                <a:gd name="T58" fmla="*/ 4666 w 12125"/>
                <a:gd name="T59" fmla="*/ 8175 h 13407"/>
                <a:gd name="T60" fmla="*/ 4925 w 12125"/>
                <a:gd name="T61" fmla="*/ 8390 h 13407"/>
                <a:gd name="T62" fmla="*/ 5138 w 12125"/>
                <a:gd name="T63" fmla="*/ 8653 h 13407"/>
                <a:gd name="T64" fmla="*/ 5299 w 12125"/>
                <a:gd name="T65" fmla="*/ 8956 h 13407"/>
                <a:gd name="T66" fmla="*/ 5401 w 12125"/>
                <a:gd name="T67" fmla="*/ 9293 h 13407"/>
                <a:gd name="T68" fmla="*/ 5437 w 12125"/>
                <a:gd name="T69" fmla="*/ 9656 h 13407"/>
                <a:gd name="T70" fmla="*/ 7124 w 12125"/>
                <a:gd name="T71" fmla="*/ 13406 h 13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25" h="13407">
                  <a:moveTo>
                    <a:pt x="7124" y="13406"/>
                  </a:moveTo>
                  <a:lnTo>
                    <a:pt x="7124" y="13406"/>
                  </a:lnTo>
                  <a:lnTo>
                    <a:pt x="7124" y="9656"/>
                  </a:lnTo>
                  <a:lnTo>
                    <a:pt x="7124" y="7124"/>
                  </a:lnTo>
                  <a:lnTo>
                    <a:pt x="7133" y="6940"/>
                  </a:lnTo>
                  <a:lnTo>
                    <a:pt x="7160" y="6761"/>
                  </a:lnTo>
                  <a:lnTo>
                    <a:pt x="7203" y="6589"/>
                  </a:lnTo>
                  <a:lnTo>
                    <a:pt x="7262" y="6424"/>
                  </a:lnTo>
                  <a:lnTo>
                    <a:pt x="7335" y="6268"/>
                  </a:lnTo>
                  <a:lnTo>
                    <a:pt x="7423" y="6122"/>
                  </a:lnTo>
                  <a:lnTo>
                    <a:pt x="7523" y="5985"/>
                  </a:lnTo>
                  <a:lnTo>
                    <a:pt x="7636" y="5859"/>
                  </a:lnTo>
                  <a:lnTo>
                    <a:pt x="7760" y="5745"/>
                  </a:lnTo>
                  <a:lnTo>
                    <a:pt x="7895" y="5643"/>
                  </a:lnTo>
                  <a:lnTo>
                    <a:pt x="8039" y="5555"/>
                  </a:lnTo>
                  <a:lnTo>
                    <a:pt x="8192" y="5481"/>
                  </a:lnTo>
                  <a:lnTo>
                    <a:pt x="8353" y="5422"/>
                  </a:lnTo>
                  <a:lnTo>
                    <a:pt x="8521" y="5379"/>
                  </a:lnTo>
                  <a:lnTo>
                    <a:pt x="8695" y="5353"/>
                  </a:lnTo>
                  <a:lnTo>
                    <a:pt x="8874" y="5344"/>
                  </a:lnTo>
                  <a:lnTo>
                    <a:pt x="9249" y="5344"/>
                  </a:lnTo>
                  <a:lnTo>
                    <a:pt x="9249" y="6157"/>
                  </a:lnTo>
                  <a:lnTo>
                    <a:pt x="12124" y="4500"/>
                  </a:lnTo>
                  <a:lnTo>
                    <a:pt x="9249" y="2844"/>
                  </a:lnTo>
                  <a:lnTo>
                    <a:pt x="9249" y="3688"/>
                  </a:lnTo>
                  <a:lnTo>
                    <a:pt x="8874" y="3688"/>
                  </a:lnTo>
                  <a:lnTo>
                    <a:pt x="8640" y="3695"/>
                  </a:lnTo>
                  <a:lnTo>
                    <a:pt x="8408" y="3717"/>
                  </a:lnTo>
                  <a:lnTo>
                    <a:pt x="8178" y="3754"/>
                  </a:lnTo>
                  <a:lnTo>
                    <a:pt x="7953" y="3805"/>
                  </a:lnTo>
                  <a:lnTo>
                    <a:pt x="7733" y="3871"/>
                  </a:lnTo>
                  <a:lnTo>
                    <a:pt x="7521" y="3951"/>
                  </a:lnTo>
                  <a:lnTo>
                    <a:pt x="7318" y="4047"/>
                  </a:lnTo>
                  <a:lnTo>
                    <a:pt x="7124" y="4157"/>
                  </a:lnTo>
                  <a:lnTo>
                    <a:pt x="7124" y="2875"/>
                  </a:lnTo>
                  <a:lnTo>
                    <a:pt x="7936" y="2875"/>
                  </a:lnTo>
                  <a:lnTo>
                    <a:pt x="6280" y="0"/>
                  </a:lnTo>
                  <a:lnTo>
                    <a:pt x="4625" y="2875"/>
                  </a:lnTo>
                  <a:lnTo>
                    <a:pt x="5437" y="2875"/>
                  </a:lnTo>
                  <a:lnTo>
                    <a:pt x="5437" y="6687"/>
                  </a:lnTo>
                  <a:lnTo>
                    <a:pt x="5245" y="6577"/>
                  </a:lnTo>
                  <a:lnTo>
                    <a:pt x="5045" y="6482"/>
                  </a:lnTo>
                  <a:lnTo>
                    <a:pt x="4836" y="6402"/>
                  </a:lnTo>
                  <a:lnTo>
                    <a:pt x="4620" y="6336"/>
                  </a:lnTo>
                  <a:lnTo>
                    <a:pt x="4397" y="6284"/>
                  </a:lnTo>
                  <a:lnTo>
                    <a:pt x="4167" y="6248"/>
                  </a:lnTo>
                  <a:lnTo>
                    <a:pt x="3930" y="6226"/>
                  </a:lnTo>
                  <a:lnTo>
                    <a:pt x="3687" y="6219"/>
                  </a:lnTo>
                  <a:lnTo>
                    <a:pt x="2875" y="6219"/>
                  </a:lnTo>
                  <a:lnTo>
                    <a:pt x="2875" y="5375"/>
                  </a:lnTo>
                  <a:lnTo>
                    <a:pt x="0" y="7031"/>
                  </a:lnTo>
                  <a:lnTo>
                    <a:pt x="2875" y="8718"/>
                  </a:lnTo>
                  <a:lnTo>
                    <a:pt x="2875" y="7874"/>
                  </a:lnTo>
                  <a:lnTo>
                    <a:pt x="3687" y="7874"/>
                  </a:lnTo>
                  <a:lnTo>
                    <a:pt x="3866" y="7883"/>
                  </a:lnTo>
                  <a:lnTo>
                    <a:pt x="4040" y="7910"/>
                  </a:lnTo>
                  <a:lnTo>
                    <a:pt x="4208" y="7953"/>
                  </a:lnTo>
                  <a:lnTo>
                    <a:pt x="4369" y="8012"/>
                  </a:lnTo>
                  <a:lnTo>
                    <a:pt x="4522" y="8086"/>
                  </a:lnTo>
                  <a:lnTo>
                    <a:pt x="4666" y="8175"/>
                  </a:lnTo>
                  <a:lnTo>
                    <a:pt x="4801" y="8276"/>
                  </a:lnTo>
                  <a:lnTo>
                    <a:pt x="4925" y="8390"/>
                  </a:lnTo>
                  <a:lnTo>
                    <a:pt x="5038" y="8516"/>
                  </a:lnTo>
                  <a:lnTo>
                    <a:pt x="5138" y="8653"/>
                  </a:lnTo>
                  <a:lnTo>
                    <a:pt x="5226" y="8800"/>
                  </a:lnTo>
                  <a:lnTo>
                    <a:pt x="5299" y="8956"/>
                  </a:lnTo>
                  <a:lnTo>
                    <a:pt x="5358" y="9121"/>
                  </a:lnTo>
                  <a:lnTo>
                    <a:pt x="5401" y="9293"/>
                  </a:lnTo>
                  <a:lnTo>
                    <a:pt x="5428" y="9471"/>
                  </a:lnTo>
                  <a:lnTo>
                    <a:pt x="5437" y="9656"/>
                  </a:lnTo>
                  <a:lnTo>
                    <a:pt x="5437" y="13406"/>
                  </a:lnTo>
                  <a:lnTo>
                    <a:pt x="7124" y="1340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2799345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2793208" cy="4555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>
                <a:solidFill>
                  <a:srgbClr val="595A5A"/>
                </a:solidFill>
              </a:rPr>
              <a:t>ALTERNATIVE CONCEPTS</a:t>
            </a:r>
          </a:p>
          <a:p>
            <a:endParaRPr lang="de-DE" sz="2000">
              <a:solidFill>
                <a:srgbClr val="595A5A"/>
              </a:solidFill>
            </a:endParaRPr>
          </a:p>
          <a:p>
            <a:pPr>
              <a:spcAft>
                <a:spcPts val="800"/>
              </a:spcAft>
            </a:pPr>
            <a:r>
              <a:rPr lang="de-DE" sz="2000">
                <a:solidFill>
                  <a:srgbClr val="595A5A"/>
                </a:solidFill>
              </a:rPr>
              <a:t>Inertial confinement fusion: concept, description, direct </a:t>
            </a:r>
            <a:br>
              <a:rPr lang="de-DE" sz="2000">
                <a:solidFill>
                  <a:srgbClr val="595A5A"/>
                </a:solidFill>
              </a:rPr>
            </a:br>
            <a:r>
              <a:rPr lang="de-DE" sz="2000">
                <a:solidFill>
                  <a:srgbClr val="595A5A"/>
                </a:solidFill>
              </a:rPr>
              <a:t>vs. indirect drive</a:t>
            </a:r>
          </a:p>
          <a:p>
            <a:r>
              <a:rPr lang="de-DE" sz="2000">
                <a:solidFill>
                  <a:srgbClr val="595A5A"/>
                </a:solidFill>
              </a:rPr>
              <a:t>ICF facilities around </a:t>
            </a:r>
          </a:p>
          <a:p>
            <a:pPr>
              <a:spcAft>
                <a:spcPts val="800"/>
              </a:spcAft>
            </a:pPr>
            <a:r>
              <a:rPr lang="de-DE" sz="2000">
                <a:solidFill>
                  <a:srgbClr val="595A5A"/>
                </a:solidFill>
              </a:rPr>
              <a:t>the World</a:t>
            </a:r>
          </a:p>
          <a:p>
            <a:pPr>
              <a:spcAft>
                <a:spcPts val="800"/>
              </a:spcAft>
            </a:pPr>
            <a:r>
              <a:rPr lang="de-DE" sz="2000">
                <a:solidFill>
                  <a:srgbClr val="595A5A"/>
                </a:solidFill>
              </a:rPr>
              <a:t>Non-mainstream concepts: Cold fusion </a:t>
            </a:r>
            <a:br>
              <a:rPr lang="de-DE" sz="2000">
                <a:solidFill>
                  <a:srgbClr val="595A5A"/>
                </a:solidFill>
              </a:rPr>
            </a:br>
            <a:r>
              <a:rPr lang="de-DE" sz="2000">
                <a:solidFill>
                  <a:srgbClr val="595A5A"/>
                </a:solidFill>
              </a:rPr>
              <a:t>and Bubble fusion</a:t>
            </a:r>
          </a:p>
          <a:p>
            <a:r>
              <a:rPr lang="de-DE" sz="2000">
                <a:solidFill>
                  <a:srgbClr val="595A5A"/>
                </a:solidFill>
              </a:rPr>
              <a:t>Thermonuclear weapons</a:t>
            </a:r>
          </a:p>
        </p:txBody>
      </p:sp>
      <p:sp>
        <p:nvSpPr>
          <p:cNvPr id="16" name="Rechteck 15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68</a:t>
            </a:r>
          </a:p>
        </p:txBody>
      </p:sp>
      <p:sp>
        <p:nvSpPr>
          <p:cNvPr id="17" name="Rechteck 16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Graphic: EUROfusion, Reinald Fenke, CC BY 4.0, www.euro-fusion.org</a:t>
            </a:r>
          </a:p>
        </p:txBody>
      </p:sp>
    </p:spTree>
    <p:extLst>
      <p:ext uri="{BB962C8B-B14F-4D97-AF65-F5344CB8AC3E}">
        <p14:creationId xmlns:p14="http://schemas.microsoft.com/office/powerpoint/2010/main" val="341080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m8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3995743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3712906" cy="33752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solidFill>
                  <a:srgbClr val="595A5A"/>
                </a:solidFill>
              </a:rPr>
              <a:t>INERTIAL CONFINEMENT FUSION </a:t>
            </a:r>
          </a:p>
          <a:p>
            <a:pPr>
              <a:spcAft>
                <a:spcPts val="800"/>
              </a:spcAft>
            </a:pPr>
            <a:r>
              <a:rPr lang="de-DE" sz="2000" dirty="0">
                <a:solidFill>
                  <a:srgbClr val="595A5A"/>
                </a:solidFill>
              </a:rPr>
              <a:t>The plasma fuel is heated and compressed by a large number of energetic (~ MJ) </a:t>
            </a:r>
            <a:r>
              <a:rPr lang="de-DE" sz="2000" b="1" dirty="0">
                <a:solidFill>
                  <a:srgbClr val="595A5A"/>
                </a:solidFill>
              </a:rPr>
              <a:t>laser beams</a:t>
            </a:r>
            <a:r>
              <a:rPr lang="de-DE" sz="2000" dirty="0">
                <a:solidFill>
                  <a:srgbClr val="595A5A"/>
                </a:solidFill>
              </a:rPr>
              <a:t>.</a:t>
            </a:r>
          </a:p>
          <a:p>
            <a:pPr>
              <a:spcAft>
                <a:spcPts val="800"/>
              </a:spcAft>
            </a:pPr>
            <a:r>
              <a:rPr lang="de-DE" sz="2000" b="1" dirty="0">
                <a:solidFill>
                  <a:srgbClr val="595A5A"/>
                </a:solidFill>
              </a:rPr>
              <a:t>Plasma density </a:t>
            </a:r>
            <a:r>
              <a:rPr lang="de-DE" sz="2000" dirty="0">
                <a:solidFill>
                  <a:srgbClr val="595A5A"/>
                </a:solidFill>
              </a:rPr>
              <a:t>is very high: up to 100 times denser than lead.</a:t>
            </a:r>
          </a:p>
          <a:p>
            <a:r>
              <a:rPr lang="de-DE" sz="2000" b="1" dirty="0">
                <a:solidFill>
                  <a:srgbClr val="595A5A"/>
                </a:solidFill>
              </a:rPr>
              <a:t>Confinement time </a:t>
            </a:r>
            <a:r>
              <a:rPr lang="de-DE" sz="2000" dirty="0">
                <a:solidFill>
                  <a:srgbClr val="595A5A"/>
                </a:solidFill>
              </a:rPr>
              <a:t>is very short: </a:t>
            </a:r>
            <a:endParaRPr lang="de-DE" sz="2000" dirty="0" smtClean="0">
              <a:solidFill>
                <a:srgbClr val="595A5A"/>
              </a:solidFill>
            </a:endParaRPr>
          </a:p>
          <a:p>
            <a:r>
              <a:rPr lang="de-DE" sz="2000" dirty="0" smtClean="0">
                <a:solidFill>
                  <a:srgbClr val="595A5A"/>
                </a:solidFill>
              </a:rPr>
              <a:t>10</a:t>
            </a:r>
            <a:r>
              <a:rPr lang="de-DE" sz="2000" baseline="30000" dirty="0" smtClean="0">
                <a:solidFill>
                  <a:srgbClr val="595A5A"/>
                </a:solidFill>
              </a:rPr>
              <a:t>-10 </a:t>
            </a:r>
            <a:r>
              <a:rPr lang="de-DE" sz="2000" dirty="0">
                <a:solidFill>
                  <a:srgbClr val="595A5A"/>
                </a:solidFill>
              </a:rPr>
              <a:t>seconds. </a:t>
            </a:r>
          </a:p>
        </p:txBody>
      </p:sp>
      <p:pic>
        <p:nvPicPr>
          <p:cNvPr id="4" name="Bild 3" descr="all-modules-reduced-1_Seite_069_Bild_00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3"/>
          <a:stretch/>
        </p:blipFill>
        <p:spPr>
          <a:xfrm>
            <a:off x="4325943" y="899999"/>
            <a:ext cx="4854569" cy="558000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</a:rPr>
              <a:t>69</a:t>
            </a:r>
          </a:p>
        </p:txBody>
      </p:sp>
      <p:sp>
        <p:nvSpPr>
          <p:cNvPr id="11" name="Rechteck 10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Lawrence Livermore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17958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m8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3995743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3712906" cy="3518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A VERY LARGE NUMBER OF LASER BEAMS IS REQUIRED FOR INERTIAL CONFINEMENT </a:t>
            </a:r>
          </a:p>
          <a:p>
            <a:pPr>
              <a:spcAft>
                <a:spcPts val="800"/>
              </a:spcAft>
            </a:pPr>
            <a:r>
              <a:rPr lang="de-DE" sz="2000">
                <a:solidFill>
                  <a:srgbClr val="595A5A"/>
                </a:solidFill>
              </a:rPr>
              <a:t>Because of symmetry conditions, the target must be illuminated uniformly. </a:t>
            </a:r>
          </a:p>
          <a:p>
            <a:r>
              <a:rPr lang="de-DE" sz="2000">
                <a:solidFill>
                  <a:srgbClr val="595A5A"/>
                </a:solidFill>
              </a:rPr>
              <a:t>The interaction takes place inside a large spherical vacuum chamber.</a:t>
            </a:r>
          </a:p>
        </p:txBody>
      </p:sp>
      <p:pic>
        <p:nvPicPr>
          <p:cNvPr id="2" name="Bild 1" descr="all-modules-reduced-1_Seite_070_Bild_0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43" y="899999"/>
            <a:ext cx="4829169" cy="393794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70</a:t>
            </a:r>
          </a:p>
        </p:txBody>
      </p:sp>
      <p:sp>
        <p:nvSpPr>
          <p:cNvPr id="11" name="Rechteck 10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Lawrence Livermore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22187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m8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3995743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3712906" cy="2554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INERTIAL CONFINEMENT FUSION </a:t>
            </a:r>
          </a:p>
          <a:p>
            <a:r>
              <a:rPr lang="de-DE" sz="2000">
                <a:solidFill>
                  <a:srgbClr val="595A5A"/>
                </a:solidFill>
              </a:rPr>
              <a:t>Energetic beams of lasers or particles are used to compress and heat a small mass of fusion fuel. </a:t>
            </a:r>
          </a:p>
          <a:p>
            <a:r>
              <a:rPr lang="de-DE" sz="2000">
                <a:solidFill>
                  <a:srgbClr val="595A5A"/>
                </a:solidFill>
              </a:rPr>
              <a:t>The fuel undergoes nuclear fusion and burns. </a:t>
            </a:r>
          </a:p>
        </p:txBody>
      </p:sp>
      <p:pic>
        <p:nvPicPr>
          <p:cNvPr id="3" name="Bild 2" descr="all-modules-reduced-1_Seite_071_Bild_0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43" y="900001"/>
            <a:ext cx="4856286" cy="360912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71</a:t>
            </a:r>
          </a:p>
        </p:txBody>
      </p:sp>
      <p:sp>
        <p:nvSpPr>
          <p:cNvPr id="11" name="Rechteck 10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Lawrence Livermore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39429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m8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7897344" cy="8907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757370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INERTIAL CONFINEMENT FUSION IN FOUR STEPS: </a:t>
            </a:r>
          </a:p>
        </p:txBody>
      </p:sp>
      <p:sp>
        <p:nvSpPr>
          <p:cNvPr id="2" name="Rechteck 1"/>
          <p:cNvSpPr/>
          <p:nvPr/>
        </p:nvSpPr>
        <p:spPr>
          <a:xfrm>
            <a:off x="152400" y="5058224"/>
            <a:ext cx="15748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2000">
                <a:solidFill>
                  <a:srgbClr val="595A5A"/>
                </a:solidFill>
              </a:rPr>
              <a:t>lasers shine on the target </a:t>
            </a:r>
          </a:p>
        </p:txBody>
      </p:sp>
      <p:sp>
        <p:nvSpPr>
          <p:cNvPr id="12" name="Freeform 2"/>
          <p:cNvSpPr>
            <a:spLocks noChangeArrowheads="1"/>
          </p:cNvSpPr>
          <p:nvPr/>
        </p:nvSpPr>
        <p:spPr bwMode="auto">
          <a:xfrm>
            <a:off x="7216658" y="2539314"/>
            <a:ext cx="1358329" cy="1358329"/>
          </a:xfrm>
          <a:custGeom>
            <a:avLst/>
            <a:gdLst>
              <a:gd name="T0" fmla="*/ 4490 w 4491"/>
              <a:gd name="T1" fmla="*/ 2231 h 4490"/>
              <a:gd name="T2" fmla="*/ 4445 w 4491"/>
              <a:gd name="T3" fmla="*/ 2689 h 4490"/>
              <a:gd name="T4" fmla="*/ 4314 w 4491"/>
              <a:gd name="T5" fmla="*/ 3114 h 4490"/>
              <a:gd name="T6" fmla="*/ 4107 w 4491"/>
              <a:gd name="T7" fmla="*/ 3498 h 4490"/>
              <a:gd name="T8" fmla="*/ 3832 w 4491"/>
              <a:gd name="T9" fmla="*/ 3831 h 4490"/>
              <a:gd name="T10" fmla="*/ 3498 w 4491"/>
              <a:gd name="T11" fmla="*/ 4106 h 4490"/>
              <a:gd name="T12" fmla="*/ 3114 w 4491"/>
              <a:gd name="T13" fmla="*/ 4313 h 4490"/>
              <a:gd name="T14" fmla="*/ 2689 w 4491"/>
              <a:gd name="T15" fmla="*/ 4444 h 4490"/>
              <a:gd name="T16" fmla="*/ 2230 w 4491"/>
              <a:gd name="T17" fmla="*/ 4489 h 4490"/>
              <a:gd name="T18" fmla="*/ 1781 w 4491"/>
              <a:gd name="T19" fmla="*/ 4444 h 4490"/>
              <a:gd name="T20" fmla="*/ 1363 w 4491"/>
              <a:gd name="T21" fmla="*/ 4313 h 4490"/>
              <a:gd name="T22" fmla="*/ 984 w 4491"/>
              <a:gd name="T23" fmla="*/ 4106 h 4490"/>
              <a:gd name="T24" fmla="*/ 654 w 4491"/>
              <a:gd name="T25" fmla="*/ 3831 h 4490"/>
              <a:gd name="T26" fmla="*/ 381 w 4491"/>
              <a:gd name="T27" fmla="*/ 3498 h 4490"/>
              <a:gd name="T28" fmla="*/ 176 w 4491"/>
              <a:gd name="T29" fmla="*/ 3114 h 4490"/>
              <a:gd name="T30" fmla="*/ 46 w 4491"/>
              <a:gd name="T31" fmla="*/ 2689 h 4490"/>
              <a:gd name="T32" fmla="*/ 0 w 4491"/>
              <a:gd name="T33" fmla="*/ 2231 h 4490"/>
              <a:gd name="T34" fmla="*/ 46 w 4491"/>
              <a:gd name="T35" fmla="*/ 1782 h 4490"/>
              <a:gd name="T36" fmla="*/ 176 w 4491"/>
              <a:gd name="T37" fmla="*/ 1363 h 4490"/>
              <a:gd name="T38" fmla="*/ 381 w 4491"/>
              <a:gd name="T39" fmla="*/ 984 h 4490"/>
              <a:gd name="T40" fmla="*/ 654 w 4491"/>
              <a:gd name="T41" fmla="*/ 654 h 4490"/>
              <a:gd name="T42" fmla="*/ 984 w 4491"/>
              <a:gd name="T43" fmla="*/ 381 h 4490"/>
              <a:gd name="T44" fmla="*/ 1363 w 4491"/>
              <a:gd name="T45" fmla="*/ 175 h 4490"/>
              <a:gd name="T46" fmla="*/ 1781 w 4491"/>
              <a:gd name="T47" fmla="*/ 45 h 4490"/>
              <a:gd name="T48" fmla="*/ 2230 w 4491"/>
              <a:gd name="T49" fmla="*/ 0 h 4490"/>
              <a:gd name="T50" fmla="*/ 2689 w 4491"/>
              <a:gd name="T51" fmla="*/ 45 h 4490"/>
              <a:gd name="T52" fmla="*/ 3114 w 4491"/>
              <a:gd name="T53" fmla="*/ 175 h 4490"/>
              <a:gd name="T54" fmla="*/ 3498 w 4491"/>
              <a:gd name="T55" fmla="*/ 381 h 4490"/>
              <a:gd name="T56" fmla="*/ 3832 w 4491"/>
              <a:gd name="T57" fmla="*/ 654 h 4490"/>
              <a:gd name="T58" fmla="*/ 4107 w 4491"/>
              <a:gd name="T59" fmla="*/ 984 h 4490"/>
              <a:gd name="T60" fmla="*/ 4314 w 4491"/>
              <a:gd name="T61" fmla="*/ 1363 h 4490"/>
              <a:gd name="T62" fmla="*/ 4445 w 4491"/>
              <a:gd name="T63" fmla="*/ 1782 h 4490"/>
              <a:gd name="T64" fmla="*/ 4490 w 4491"/>
              <a:gd name="T65" fmla="*/ 2231 h 4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91" h="4490">
                <a:moveTo>
                  <a:pt x="4490" y="2231"/>
                </a:moveTo>
                <a:lnTo>
                  <a:pt x="4490" y="2231"/>
                </a:lnTo>
                <a:lnTo>
                  <a:pt x="4478" y="2463"/>
                </a:lnTo>
                <a:lnTo>
                  <a:pt x="4445" y="2689"/>
                </a:lnTo>
                <a:lnTo>
                  <a:pt x="4389" y="2906"/>
                </a:lnTo>
                <a:lnTo>
                  <a:pt x="4314" y="3114"/>
                </a:lnTo>
                <a:lnTo>
                  <a:pt x="4219" y="3312"/>
                </a:lnTo>
                <a:lnTo>
                  <a:pt x="4107" y="3498"/>
                </a:lnTo>
                <a:lnTo>
                  <a:pt x="3977" y="3671"/>
                </a:lnTo>
                <a:lnTo>
                  <a:pt x="3832" y="3831"/>
                </a:lnTo>
                <a:lnTo>
                  <a:pt x="3672" y="3977"/>
                </a:lnTo>
                <a:lnTo>
                  <a:pt x="3498" y="4106"/>
                </a:lnTo>
                <a:lnTo>
                  <a:pt x="3312" y="4219"/>
                </a:lnTo>
                <a:lnTo>
                  <a:pt x="3114" y="4313"/>
                </a:lnTo>
                <a:lnTo>
                  <a:pt x="2906" y="4388"/>
                </a:lnTo>
                <a:lnTo>
                  <a:pt x="2689" y="4444"/>
                </a:lnTo>
                <a:lnTo>
                  <a:pt x="2463" y="4478"/>
                </a:lnTo>
                <a:lnTo>
                  <a:pt x="2230" y="4489"/>
                </a:lnTo>
                <a:lnTo>
                  <a:pt x="2002" y="4478"/>
                </a:lnTo>
                <a:lnTo>
                  <a:pt x="1781" y="4444"/>
                </a:lnTo>
                <a:lnTo>
                  <a:pt x="1568" y="4388"/>
                </a:lnTo>
                <a:lnTo>
                  <a:pt x="1363" y="4313"/>
                </a:lnTo>
                <a:lnTo>
                  <a:pt x="1168" y="4219"/>
                </a:lnTo>
                <a:lnTo>
                  <a:pt x="984" y="4106"/>
                </a:lnTo>
                <a:lnTo>
                  <a:pt x="812" y="3977"/>
                </a:lnTo>
                <a:lnTo>
                  <a:pt x="654" y="3831"/>
                </a:lnTo>
                <a:lnTo>
                  <a:pt x="510" y="3671"/>
                </a:lnTo>
                <a:lnTo>
                  <a:pt x="381" y="3498"/>
                </a:lnTo>
                <a:lnTo>
                  <a:pt x="270" y="3312"/>
                </a:lnTo>
                <a:lnTo>
                  <a:pt x="176" y="3114"/>
                </a:lnTo>
                <a:lnTo>
                  <a:pt x="101" y="2906"/>
                </a:lnTo>
                <a:lnTo>
                  <a:pt x="46" y="2689"/>
                </a:lnTo>
                <a:lnTo>
                  <a:pt x="12" y="2463"/>
                </a:lnTo>
                <a:lnTo>
                  <a:pt x="0" y="2231"/>
                </a:lnTo>
                <a:lnTo>
                  <a:pt x="12" y="2003"/>
                </a:lnTo>
                <a:lnTo>
                  <a:pt x="46" y="1782"/>
                </a:lnTo>
                <a:lnTo>
                  <a:pt x="101" y="1568"/>
                </a:lnTo>
                <a:lnTo>
                  <a:pt x="176" y="1363"/>
                </a:lnTo>
                <a:lnTo>
                  <a:pt x="270" y="1168"/>
                </a:lnTo>
                <a:lnTo>
                  <a:pt x="381" y="984"/>
                </a:lnTo>
                <a:lnTo>
                  <a:pt x="510" y="813"/>
                </a:lnTo>
                <a:lnTo>
                  <a:pt x="654" y="654"/>
                </a:lnTo>
                <a:lnTo>
                  <a:pt x="812" y="510"/>
                </a:lnTo>
                <a:lnTo>
                  <a:pt x="984" y="381"/>
                </a:lnTo>
                <a:lnTo>
                  <a:pt x="1168" y="270"/>
                </a:lnTo>
                <a:lnTo>
                  <a:pt x="1363" y="175"/>
                </a:lnTo>
                <a:lnTo>
                  <a:pt x="1568" y="100"/>
                </a:lnTo>
                <a:lnTo>
                  <a:pt x="1781" y="45"/>
                </a:lnTo>
                <a:lnTo>
                  <a:pt x="2002" y="11"/>
                </a:lnTo>
                <a:lnTo>
                  <a:pt x="2230" y="0"/>
                </a:lnTo>
                <a:lnTo>
                  <a:pt x="2463" y="11"/>
                </a:lnTo>
                <a:lnTo>
                  <a:pt x="2689" y="45"/>
                </a:lnTo>
                <a:lnTo>
                  <a:pt x="2906" y="100"/>
                </a:lnTo>
                <a:lnTo>
                  <a:pt x="3114" y="175"/>
                </a:lnTo>
                <a:lnTo>
                  <a:pt x="3312" y="270"/>
                </a:lnTo>
                <a:lnTo>
                  <a:pt x="3498" y="381"/>
                </a:lnTo>
                <a:lnTo>
                  <a:pt x="3672" y="510"/>
                </a:lnTo>
                <a:lnTo>
                  <a:pt x="3832" y="654"/>
                </a:lnTo>
                <a:lnTo>
                  <a:pt x="3977" y="813"/>
                </a:lnTo>
                <a:lnTo>
                  <a:pt x="4107" y="984"/>
                </a:lnTo>
                <a:lnTo>
                  <a:pt x="4219" y="1168"/>
                </a:lnTo>
                <a:lnTo>
                  <a:pt x="4314" y="1363"/>
                </a:lnTo>
                <a:lnTo>
                  <a:pt x="4389" y="1568"/>
                </a:lnTo>
                <a:lnTo>
                  <a:pt x="4445" y="1782"/>
                </a:lnTo>
                <a:lnTo>
                  <a:pt x="4478" y="2003"/>
                </a:lnTo>
                <a:lnTo>
                  <a:pt x="4490" y="2231"/>
                </a:lnTo>
              </a:path>
            </a:pathLst>
          </a:custGeom>
          <a:solidFill>
            <a:srgbClr val="DD5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Freeform 3"/>
          <p:cNvSpPr>
            <a:spLocks noChangeArrowheads="1"/>
          </p:cNvSpPr>
          <p:nvPr/>
        </p:nvSpPr>
        <p:spPr bwMode="auto">
          <a:xfrm>
            <a:off x="7390289" y="2730308"/>
            <a:ext cx="1012403" cy="1003053"/>
          </a:xfrm>
          <a:custGeom>
            <a:avLst/>
            <a:gdLst>
              <a:gd name="T0" fmla="*/ 1658 w 3347"/>
              <a:gd name="T1" fmla="*/ 343 h 3318"/>
              <a:gd name="T2" fmla="*/ 2002 w 3347"/>
              <a:gd name="T3" fmla="*/ 0 h 3318"/>
              <a:gd name="T4" fmla="*/ 2174 w 3347"/>
              <a:gd name="T5" fmla="*/ 458 h 3318"/>
              <a:gd name="T6" fmla="*/ 2602 w 3347"/>
              <a:gd name="T7" fmla="*/ 258 h 3318"/>
              <a:gd name="T8" fmla="*/ 2602 w 3347"/>
              <a:gd name="T9" fmla="*/ 744 h 3318"/>
              <a:gd name="T10" fmla="*/ 3089 w 3347"/>
              <a:gd name="T11" fmla="*/ 716 h 3318"/>
              <a:gd name="T12" fmla="*/ 2859 w 3347"/>
              <a:gd name="T13" fmla="*/ 1144 h 3318"/>
              <a:gd name="T14" fmla="*/ 3346 w 3347"/>
              <a:gd name="T15" fmla="*/ 1316 h 3318"/>
              <a:gd name="T16" fmla="*/ 2975 w 3347"/>
              <a:gd name="T17" fmla="*/ 1658 h 3318"/>
              <a:gd name="T18" fmla="*/ 3346 w 3347"/>
              <a:gd name="T19" fmla="*/ 2001 h 3318"/>
              <a:gd name="T20" fmla="*/ 2859 w 3347"/>
              <a:gd name="T21" fmla="*/ 2144 h 3318"/>
              <a:gd name="T22" fmla="*/ 3089 w 3347"/>
              <a:gd name="T23" fmla="*/ 2602 h 3318"/>
              <a:gd name="T24" fmla="*/ 2602 w 3347"/>
              <a:gd name="T25" fmla="*/ 2573 h 3318"/>
              <a:gd name="T26" fmla="*/ 2602 w 3347"/>
              <a:gd name="T27" fmla="*/ 3059 h 3318"/>
              <a:gd name="T28" fmla="*/ 2174 w 3347"/>
              <a:gd name="T29" fmla="*/ 2859 h 3318"/>
              <a:gd name="T30" fmla="*/ 2002 w 3347"/>
              <a:gd name="T31" fmla="*/ 3317 h 3318"/>
              <a:gd name="T32" fmla="*/ 1658 w 3347"/>
              <a:gd name="T33" fmla="*/ 2973 h 3318"/>
              <a:gd name="T34" fmla="*/ 1344 w 3347"/>
              <a:gd name="T35" fmla="*/ 3317 h 3318"/>
              <a:gd name="T36" fmla="*/ 1173 w 3347"/>
              <a:gd name="T37" fmla="*/ 2859 h 3318"/>
              <a:gd name="T38" fmla="*/ 715 w 3347"/>
              <a:gd name="T39" fmla="*/ 3059 h 3318"/>
              <a:gd name="T40" fmla="*/ 743 w 3347"/>
              <a:gd name="T41" fmla="*/ 2573 h 3318"/>
              <a:gd name="T42" fmla="*/ 257 w 3347"/>
              <a:gd name="T43" fmla="*/ 2602 h 3318"/>
              <a:gd name="T44" fmla="*/ 458 w 3347"/>
              <a:gd name="T45" fmla="*/ 2144 h 3318"/>
              <a:gd name="T46" fmla="*/ 0 w 3347"/>
              <a:gd name="T47" fmla="*/ 2001 h 3318"/>
              <a:gd name="T48" fmla="*/ 372 w 3347"/>
              <a:gd name="T49" fmla="*/ 1658 h 3318"/>
              <a:gd name="T50" fmla="*/ 0 w 3347"/>
              <a:gd name="T51" fmla="*/ 1316 h 3318"/>
              <a:gd name="T52" fmla="*/ 458 w 3347"/>
              <a:gd name="T53" fmla="*/ 1144 h 3318"/>
              <a:gd name="T54" fmla="*/ 257 w 3347"/>
              <a:gd name="T55" fmla="*/ 716 h 3318"/>
              <a:gd name="T56" fmla="*/ 743 w 3347"/>
              <a:gd name="T57" fmla="*/ 744 h 3318"/>
              <a:gd name="T58" fmla="*/ 715 w 3347"/>
              <a:gd name="T59" fmla="*/ 258 h 3318"/>
              <a:gd name="T60" fmla="*/ 1173 w 3347"/>
              <a:gd name="T61" fmla="*/ 458 h 3318"/>
              <a:gd name="T62" fmla="*/ 1344 w 3347"/>
              <a:gd name="T63" fmla="*/ 0 h 3318"/>
              <a:gd name="T64" fmla="*/ 1658 w 3347"/>
              <a:gd name="T65" fmla="*/ 343 h 3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47" h="3318">
                <a:moveTo>
                  <a:pt x="1658" y="343"/>
                </a:moveTo>
                <a:lnTo>
                  <a:pt x="2002" y="0"/>
                </a:lnTo>
                <a:lnTo>
                  <a:pt x="2174" y="458"/>
                </a:lnTo>
                <a:lnTo>
                  <a:pt x="2602" y="258"/>
                </a:lnTo>
                <a:lnTo>
                  <a:pt x="2602" y="744"/>
                </a:lnTo>
                <a:lnTo>
                  <a:pt x="3089" y="716"/>
                </a:lnTo>
                <a:lnTo>
                  <a:pt x="2859" y="1144"/>
                </a:lnTo>
                <a:lnTo>
                  <a:pt x="3346" y="1316"/>
                </a:lnTo>
                <a:lnTo>
                  <a:pt x="2975" y="1658"/>
                </a:lnTo>
                <a:lnTo>
                  <a:pt x="3346" y="2001"/>
                </a:lnTo>
                <a:lnTo>
                  <a:pt x="2859" y="2144"/>
                </a:lnTo>
                <a:lnTo>
                  <a:pt x="3089" y="2602"/>
                </a:lnTo>
                <a:lnTo>
                  <a:pt x="2602" y="2573"/>
                </a:lnTo>
                <a:lnTo>
                  <a:pt x="2602" y="3059"/>
                </a:lnTo>
                <a:lnTo>
                  <a:pt x="2174" y="2859"/>
                </a:lnTo>
                <a:lnTo>
                  <a:pt x="2002" y="3317"/>
                </a:lnTo>
                <a:lnTo>
                  <a:pt x="1658" y="2973"/>
                </a:lnTo>
                <a:lnTo>
                  <a:pt x="1344" y="3317"/>
                </a:lnTo>
                <a:lnTo>
                  <a:pt x="1173" y="2859"/>
                </a:lnTo>
                <a:lnTo>
                  <a:pt x="715" y="3059"/>
                </a:lnTo>
                <a:lnTo>
                  <a:pt x="743" y="2573"/>
                </a:lnTo>
                <a:lnTo>
                  <a:pt x="257" y="2602"/>
                </a:lnTo>
                <a:lnTo>
                  <a:pt x="458" y="2144"/>
                </a:lnTo>
                <a:lnTo>
                  <a:pt x="0" y="2001"/>
                </a:lnTo>
                <a:lnTo>
                  <a:pt x="372" y="1658"/>
                </a:lnTo>
                <a:lnTo>
                  <a:pt x="0" y="1316"/>
                </a:lnTo>
                <a:lnTo>
                  <a:pt x="458" y="1144"/>
                </a:lnTo>
                <a:lnTo>
                  <a:pt x="257" y="716"/>
                </a:lnTo>
                <a:lnTo>
                  <a:pt x="743" y="744"/>
                </a:lnTo>
                <a:lnTo>
                  <a:pt x="715" y="258"/>
                </a:lnTo>
                <a:lnTo>
                  <a:pt x="1173" y="458"/>
                </a:lnTo>
                <a:lnTo>
                  <a:pt x="1344" y="0"/>
                </a:lnTo>
                <a:lnTo>
                  <a:pt x="1658" y="343"/>
                </a:lnTo>
              </a:path>
            </a:pathLst>
          </a:custGeom>
          <a:solidFill>
            <a:srgbClr val="FFFE19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Freeform 4"/>
          <p:cNvSpPr>
            <a:spLocks noChangeArrowheads="1"/>
          </p:cNvSpPr>
          <p:nvPr/>
        </p:nvSpPr>
        <p:spPr bwMode="auto">
          <a:xfrm>
            <a:off x="503812" y="2790411"/>
            <a:ext cx="848121" cy="856135"/>
          </a:xfrm>
          <a:custGeom>
            <a:avLst/>
            <a:gdLst>
              <a:gd name="T0" fmla="*/ 2803 w 2804"/>
              <a:gd name="T1" fmla="*/ 1402 h 2832"/>
              <a:gd name="T2" fmla="*/ 2774 w 2804"/>
              <a:gd name="T3" fmla="*/ 1693 h 2832"/>
              <a:gd name="T4" fmla="*/ 2693 w 2804"/>
              <a:gd name="T5" fmla="*/ 1962 h 2832"/>
              <a:gd name="T6" fmla="*/ 2563 w 2804"/>
              <a:gd name="T7" fmla="*/ 2205 h 2832"/>
              <a:gd name="T8" fmla="*/ 2392 w 2804"/>
              <a:gd name="T9" fmla="*/ 2416 h 2832"/>
              <a:gd name="T10" fmla="*/ 2184 w 2804"/>
              <a:gd name="T11" fmla="*/ 2590 h 2832"/>
              <a:gd name="T12" fmla="*/ 1946 w 2804"/>
              <a:gd name="T13" fmla="*/ 2720 h 2832"/>
              <a:gd name="T14" fmla="*/ 1684 w 2804"/>
              <a:gd name="T15" fmla="*/ 2803 h 2832"/>
              <a:gd name="T16" fmla="*/ 1402 w 2804"/>
              <a:gd name="T17" fmla="*/ 2831 h 2832"/>
              <a:gd name="T18" fmla="*/ 1120 w 2804"/>
              <a:gd name="T19" fmla="*/ 2803 h 2832"/>
              <a:gd name="T20" fmla="*/ 857 w 2804"/>
              <a:gd name="T21" fmla="*/ 2720 h 2832"/>
              <a:gd name="T22" fmla="*/ 619 w 2804"/>
              <a:gd name="T23" fmla="*/ 2590 h 2832"/>
              <a:gd name="T24" fmla="*/ 411 w 2804"/>
              <a:gd name="T25" fmla="*/ 2416 h 2832"/>
              <a:gd name="T26" fmla="*/ 240 w 2804"/>
              <a:gd name="T27" fmla="*/ 2205 h 2832"/>
              <a:gd name="T28" fmla="*/ 110 w 2804"/>
              <a:gd name="T29" fmla="*/ 1962 h 2832"/>
              <a:gd name="T30" fmla="*/ 29 w 2804"/>
              <a:gd name="T31" fmla="*/ 1693 h 2832"/>
              <a:gd name="T32" fmla="*/ 0 w 2804"/>
              <a:gd name="T33" fmla="*/ 1402 h 2832"/>
              <a:gd name="T34" fmla="*/ 29 w 2804"/>
              <a:gd name="T35" fmla="*/ 1120 h 2832"/>
              <a:gd name="T36" fmla="*/ 110 w 2804"/>
              <a:gd name="T37" fmla="*/ 857 h 2832"/>
              <a:gd name="T38" fmla="*/ 240 w 2804"/>
              <a:gd name="T39" fmla="*/ 619 h 2832"/>
              <a:gd name="T40" fmla="*/ 411 w 2804"/>
              <a:gd name="T41" fmla="*/ 411 h 2832"/>
              <a:gd name="T42" fmla="*/ 619 w 2804"/>
              <a:gd name="T43" fmla="*/ 240 h 2832"/>
              <a:gd name="T44" fmla="*/ 857 w 2804"/>
              <a:gd name="T45" fmla="*/ 110 h 2832"/>
              <a:gd name="T46" fmla="*/ 1120 w 2804"/>
              <a:gd name="T47" fmla="*/ 28 h 2832"/>
              <a:gd name="T48" fmla="*/ 1402 w 2804"/>
              <a:gd name="T49" fmla="*/ 0 h 2832"/>
              <a:gd name="T50" fmla="*/ 1684 w 2804"/>
              <a:gd name="T51" fmla="*/ 28 h 2832"/>
              <a:gd name="T52" fmla="*/ 1946 w 2804"/>
              <a:gd name="T53" fmla="*/ 110 h 2832"/>
              <a:gd name="T54" fmla="*/ 2184 w 2804"/>
              <a:gd name="T55" fmla="*/ 240 h 2832"/>
              <a:gd name="T56" fmla="*/ 2392 w 2804"/>
              <a:gd name="T57" fmla="*/ 411 h 2832"/>
              <a:gd name="T58" fmla="*/ 2563 w 2804"/>
              <a:gd name="T59" fmla="*/ 619 h 2832"/>
              <a:gd name="T60" fmla="*/ 2693 w 2804"/>
              <a:gd name="T61" fmla="*/ 857 h 2832"/>
              <a:gd name="T62" fmla="*/ 2774 w 2804"/>
              <a:gd name="T63" fmla="*/ 1120 h 2832"/>
              <a:gd name="T64" fmla="*/ 2803 w 2804"/>
              <a:gd name="T65" fmla="*/ 140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04" h="2832">
                <a:moveTo>
                  <a:pt x="2803" y="1402"/>
                </a:moveTo>
                <a:lnTo>
                  <a:pt x="2803" y="1402"/>
                </a:lnTo>
                <a:lnTo>
                  <a:pt x="2796" y="1549"/>
                </a:lnTo>
                <a:lnTo>
                  <a:pt x="2774" y="1693"/>
                </a:lnTo>
                <a:lnTo>
                  <a:pt x="2740" y="1830"/>
                </a:lnTo>
                <a:lnTo>
                  <a:pt x="2693" y="1962"/>
                </a:lnTo>
                <a:lnTo>
                  <a:pt x="2633" y="2088"/>
                </a:lnTo>
                <a:lnTo>
                  <a:pt x="2563" y="2205"/>
                </a:lnTo>
                <a:lnTo>
                  <a:pt x="2482" y="2315"/>
                </a:lnTo>
                <a:lnTo>
                  <a:pt x="2392" y="2416"/>
                </a:lnTo>
                <a:lnTo>
                  <a:pt x="2292" y="2508"/>
                </a:lnTo>
                <a:lnTo>
                  <a:pt x="2184" y="2590"/>
                </a:lnTo>
                <a:lnTo>
                  <a:pt x="2069" y="2661"/>
                </a:lnTo>
                <a:lnTo>
                  <a:pt x="1946" y="2720"/>
                </a:lnTo>
                <a:lnTo>
                  <a:pt x="1818" y="2768"/>
                </a:lnTo>
                <a:lnTo>
                  <a:pt x="1684" y="2803"/>
                </a:lnTo>
                <a:lnTo>
                  <a:pt x="1545" y="2824"/>
                </a:lnTo>
                <a:lnTo>
                  <a:pt x="1402" y="2831"/>
                </a:lnTo>
                <a:lnTo>
                  <a:pt x="1259" y="2824"/>
                </a:lnTo>
                <a:lnTo>
                  <a:pt x="1120" y="2803"/>
                </a:lnTo>
                <a:lnTo>
                  <a:pt x="986" y="2768"/>
                </a:lnTo>
                <a:lnTo>
                  <a:pt x="857" y="2720"/>
                </a:lnTo>
                <a:lnTo>
                  <a:pt x="734" y="2661"/>
                </a:lnTo>
                <a:lnTo>
                  <a:pt x="619" y="2590"/>
                </a:lnTo>
                <a:lnTo>
                  <a:pt x="511" y="2508"/>
                </a:lnTo>
                <a:lnTo>
                  <a:pt x="411" y="2416"/>
                </a:lnTo>
                <a:lnTo>
                  <a:pt x="321" y="2315"/>
                </a:lnTo>
                <a:lnTo>
                  <a:pt x="240" y="2205"/>
                </a:lnTo>
                <a:lnTo>
                  <a:pt x="169" y="2088"/>
                </a:lnTo>
                <a:lnTo>
                  <a:pt x="110" y="1962"/>
                </a:lnTo>
                <a:lnTo>
                  <a:pt x="63" y="1830"/>
                </a:lnTo>
                <a:lnTo>
                  <a:pt x="29" y="1693"/>
                </a:lnTo>
                <a:lnTo>
                  <a:pt x="7" y="1549"/>
                </a:lnTo>
                <a:lnTo>
                  <a:pt x="0" y="1402"/>
                </a:lnTo>
                <a:lnTo>
                  <a:pt x="7" y="1259"/>
                </a:lnTo>
                <a:lnTo>
                  <a:pt x="29" y="1120"/>
                </a:lnTo>
                <a:lnTo>
                  <a:pt x="63" y="986"/>
                </a:lnTo>
                <a:lnTo>
                  <a:pt x="110" y="857"/>
                </a:lnTo>
                <a:lnTo>
                  <a:pt x="169" y="734"/>
                </a:lnTo>
                <a:lnTo>
                  <a:pt x="240" y="619"/>
                </a:lnTo>
                <a:lnTo>
                  <a:pt x="321" y="511"/>
                </a:lnTo>
                <a:lnTo>
                  <a:pt x="411" y="411"/>
                </a:lnTo>
                <a:lnTo>
                  <a:pt x="511" y="321"/>
                </a:lnTo>
                <a:lnTo>
                  <a:pt x="619" y="240"/>
                </a:lnTo>
                <a:lnTo>
                  <a:pt x="734" y="169"/>
                </a:lnTo>
                <a:lnTo>
                  <a:pt x="857" y="110"/>
                </a:lnTo>
                <a:lnTo>
                  <a:pt x="986" y="63"/>
                </a:lnTo>
                <a:lnTo>
                  <a:pt x="1120" y="28"/>
                </a:lnTo>
                <a:lnTo>
                  <a:pt x="1259" y="7"/>
                </a:lnTo>
                <a:lnTo>
                  <a:pt x="1402" y="0"/>
                </a:lnTo>
                <a:lnTo>
                  <a:pt x="1545" y="7"/>
                </a:lnTo>
                <a:lnTo>
                  <a:pt x="1684" y="28"/>
                </a:lnTo>
                <a:lnTo>
                  <a:pt x="1818" y="63"/>
                </a:lnTo>
                <a:lnTo>
                  <a:pt x="1946" y="110"/>
                </a:lnTo>
                <a:lnTo>
                  <a:pt x="2069" y="169"/>
                </a:lnTo>
                <a:lnTo>
                  <a:pt x="2184" y="240"/>
                </a:lnTo>
                <a:lnTo>
                  <a:pt x="2292" y="321"/>
                </a:lnTo>
                <a:lnTo>
                  <a:pt x="2392" y="411"/>
                </a:lnTo>
                <a:lnTo>
                  <a:pt x="2482" y="511"/>
                </a:lnTo>
                <a:lnTo>
                  <a:pt x="2563" y="619"/>
                </a:lnTo>
                <a:lnTo>
                  <a:pt x="2633" y="734"/>
                </a:lnTo>
                <a:lnTo>
                  <a:pt x="2693" y="857"/>
                </a:lnTo>
                <a:lnTo>
                  <a:pt x="2740" y="986"/>
                </a:lnTo>
                <a:lnTo>
                  <a:pt x="2774" y="1120"/>
                </a:lnTo>
                <a:lnTo>
                  <a:pt x="2796" y="1259"/>
                </a:lnTo>
                <a:lnTo>
                  <a:pt x="2803" y="1402"/>
                </a:lnTo>
              </a:path>
            </a:pathLst>
          </a:custGeom>
          <a:solidFill>
            <a:srgbClr val="DD5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Freeform 5"/>
          <p:cNvSpPr>
            <a:spLocks noChangeArrowheads="1"/>
          </p:cNvSpPr>
          <p:nvPr/>
        </p:nvSpPr>
        <p:spPr bwMode="auto">
          <a:xfrm>
            <a:off x="581278" y="2869213"/>
            <a:ext cx="691853" cy="691853"/>
          </a:xfrm>
          <a:custGeom>
            <a:avLst/>
            <a:gdLst>
              <a:gd name="T0" fmla="*/ 2288 w 2289"/>
              <a:gd name="T1" fmla="*/ 1144 h 2288"/>
              <a:gd name="T2" fmla="*/ 2265 w 2289"/>
              <a:gd name="T3" fmla="*/ 1373 h 2288"/>
              <a:gd name="T4" fmla="*/ 2198 w 2289"/>
              <a:gd name="T5" fmla="*/ 1588 h 2288"/>
              <a:gd name="T6" fmla="*/ 2092 w 2289"/>
              <a:gd name="T7" fmla="*/ 1782 h 2288"/>
              <a:gd name="T8" fmla="*/ 1952 w 2289"/>
              <a:gd name="T9" fmla="*/ 1951 h 2288"/>
              <a:gd name="T10" fmla="*/ 1782 w 2289"/>
              <a:gd name="T11" fmla="*/ 2091 h 2288"/>
              <a:gd name="T12" fmla="*/ 1588 w 2289"/>
              <a:gd name="T13" fmla="*/ 2197 h 2288"/>
              <a:gd name="T14" fmla="*/ 1374 w 2289"/>
              <a:gd name="T15" fmla="*/ 2264 h 2288"/>
              <a:gd name="T16" fmla="*/ 1144 w 2289"/>
              <a:gd name="T17" fmla="*/ 2287 h 2288"/>
              <a:gd name="T18" fmla="*/ 914 w 2289"/>
              <a:gd name="T19" fmla="*/ 2264 h 2288"/>
              <a:gd name="T20" fmla="*/ 700 w 2289"/>
              <a:gd name="T21" fmla="*/ 2197 h 2288"/>
              <a:gd name="T22" fmla="*/ 506 w 2289"/>
              <a:gd name="T23" fmla="*/ 2091 h 2288"/>
              <a:gd name="T24" fmla="*/ 336 w 2289"/>
              <a:gd name="T25" fmla="*/ 1951 h 2288"/>
              <a:gd name="T26" fmla="*/ 196 w 2289"/>
              <a:gd name="T27" fmla="*/ 1782 h 2288"/>
              <a:gd name="T28" fmla="*/ 90 w 2289"/>
              <a:gd name="T29" fmla="*/ 1588 h 2288"/>
              <a:gd name="T30" fmla="*/ 23 w 2289"/>
              <a:gd name="T31" fmla="*/ 1373 h 2288"/>
              <a:gd name="T32" fmla="*/ 0 w 2289"/>
              <a:gd name="T33" fmla="*/ 1144 h 2288"/>
              <a:gd name="T34" fmla="*/ 23 w 2289"/>
              <a:gd name="T35" fmla="*/ 914 h 2288"/>
              <a:gd name="T36" fmla="*/ 90 w 2289"/>
              <a:gd name="T37" fmla="*/ 699 h 2288"/>
              <a:gd name="T38" fmla="*/ 196 w 2289"/>
              <a:gd name="T39" fmla="*/ 505 h 2288"/>
              <a:gd name="T40" fmla="*/ 336 w 2289"/>
              <a:gd name="T41" fmla="*/ 336 h 2288"/>
              <a:gd name="T42" fmla="*/ 506 w 2289"/>
              <a:gd name="T43" fmla="*/ 196 h 2288"/>
              <a:gd name="T44" fmla="*/ 700 w 2289"/>
              <a:gd name="T45" fmla="*/ 90 h 2288"/>
              <a:gd name="T46" fmla="*/ 914 w 2289"/>
              <a:gd name="T47" fmla="*/ 23 h 2288"/>
              <a:gd name="T48" fmla="*/ 1144 w 2289"/>
              <a:gd name="T49" fmla="*/ 0 h 2288"/>
              <a:gd name="T50" fmla="*/ 1374 w 2289"/>
              <a:gd name="T51" fmla="*/ 23 h 2288"/>
              <a:gd name="T52" fmla="*/ 1588 w 2289"/>
              <a:gd name="T53" fmla="*/ 90 h 2288"/>
              <a:gd name="T54" fmla="*/ 1782 w 2289"/>
              <a:gd name="T55" fmla="*/ 196 h 2288"/>
              <a:gd name="T56" fmla="*/ 1952 w 2289"/>
              <a:gd name="T57" fmla="*/ 336 h 2288"/>
              <a:gd name="T58" fmla="*/ 2092 w 2289"/>
              <a:gd name="T59" fmla="*/ 505 h 2288"/>
              <a:gd name="T60" fmla="*/ 2198 w 2289"/>
              <a:gd name="T61" fmla="*/ 699 h 2288"/>
              <a:gd name="T62" fmla="*/ 2265 w 2289"/>
              <a:gd name="T63" fmla="*/ 914 h 2288"/>
              <a:gd name="T64" fmla="*/ 2288 w 2289"/>
              <a:gd name="T65" fmla="*/ 1144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89" h="2288">
                <a:moveTo>
                  <a:pt x="2288" y="1144"/>
                </a:moveTo>
                <a:lnTo>
                  <a:pt x="2288" y="1144"/>
                </a:lnTo>
                <a:lnTo>
                  <a:pt x="2282" y="1260"/>
                </a:lnTo>
                <a:lnTo>
                  <a:pt x="2265" y="1373"/>
                </a:lnTo>
                <a:lnTo>
                  <a:pt x="2236" y="1483"/>
                </a:lnTo>
                <a:lnTo>
                  <a:pt x="2198" y="1588"/>
                </a:lnTo>
                <a:lnTo>
                  <a:pt x="2149" y="1687"/>
                </a:lnTo>
                <a:lnTo>
                  <a:pt x="2092" y="1782"/>
                </a:lnTo>
                <a:lnTo>
                  <a:pt x="2026" y="1870"/>
                </a:lnTo>
                <a:lnTo>
                  <a:pt x="1952" y="1951"/>
                </a:lnTo>
                <a:lnTo>
                  <a:pt x="1870" y="2025"/>
                </a:lnTo>
                <a:lnTo>
                  <a:pt x="1782" y="2091"/>
                </a:lnTo>
                <a:lnTo>
                  <a:pt x="1688" y="2149"/>
                </a:lnTo>
                <a:lnTo>
                  <a:pt x="1588" y="2197"/>
                </a:lnTo>
                <a:lnTo>
                  <a:pt x="1483" y="2236"/>
                </a:lnTo>
                <a:lnTo>
                  <a:pt x="1374" y="2264"/>
                </a:lnTo>
                <a:lnTo>
                  <a:pt x="1260" y="2281"/>
                </a:lnTo>
                <a:lnTo>
                  <a:pt x="1144" y="2287"/>
                </a:lnTo>
                <a:lnTo>
                  <a:pt x="1027" y="2281"/>
                </a:lnTo>
                <a:lnTo>
                  <a:pt x="914" y="2264"/>
                </a:lnTo>
                <a:lnTo>
                  <a:pt x="805" y="2236"/>
                </a:lnTo>
                <a:lnTo>
                  <a:pt x="700" y="2197"/>
                </a:lnTo>
                <a:lnTo>
                  <a:pt x="600" y="2149"/>
                </a:lnTo>
                <a:lnTo>
                  <a:pt x="506" y="2091"/>
                </a:lnTo>
                <a:lnTo>
                  <a:pt x="417" y="2025"/>
                </a:lnTo>
                <a:lnTo>
                  <a:pt x="336" y="1951"/>
                </a:lnTo>
                <a:lnTo>
                  <a:pt x="262" y="1870"/>
                </a:lnTo>
                <a:lnTo>
                  <a:pt x="196" y="1782"/>
                </a:lnTo>
                <a:lnTo>
                  <a:pt x="139" y="1687"/>
                </a:lnTo>
                <a:lnTo>
                  <a:pt x="90" y="1588"/>
                </a:lnTo>
                <a:lnTo>
                  <a:pt x="52" y="1483"/>
                </a:lnTo>
                <a:lnTo>
                  <a:pt x="23" y="1373"/>
                </a:lnTo>
                <a:lnTo>
                  <a:pt x="6" y="1260"/>
                </a:lnTo>
                <a:lnTo>
                  <a:pt x="0" y="1144"/>
                </a:lnTo>
                <a:lnTo>
                  <a:pt x="6" y="1027"/>
                </a:lnTo>
                <a:lnTo>
                  <a:pt x="23" y="914"/>
                </a:lnTo>
                <a:lnTo>
                  <a:pt x="52" y="804"/>
                </a:lnTo>
                <a:lnTo>
                  <a:pt x="90" y="699"/>
                </a:lnTo>
                <a:lnTo>
                  <a:pt x="139" y="600"/>
                </a:lnTo>
                <a:lnTo>
                  <a:pt x="196" y="505"/>
                </a:lnTo>
                <a:lnTo>
                  <a:pt x="262" y="417"/>
                </a:lnTo>
                <a:lnTo>
                  <a:pt x="336" y="336"/>
                </a:lnTo>
                <a:lnTo>
                  <a:pt x="417" y="262"/>
                </a:lnTo>
                <a:lnTo>
                  <a:pt x="506" y="196"/>
                </a:lnTo>
                <a:lnTo>
                  <a:pt x="600" y="138"/>
                </a:lnTo>
                <a:lnTo>
                  <a:pt x="700" y="90"/>
                </a:lnTo>
                <a:lnTo>
                  <a:pt x="805" y="51"/>
                </a:lnTo>
                <a:lnTo>
                  <a:pt x="914" y="23"/>
                </a:lnTo>
                <a:lnTo>
                  <a:pt x="1027" y="6"/>
                </a:lnTo>
                <a:lnTo>
                  <a:pt x="1144" y="0"/>
                </a:lnTo>
                <a:lnTo>
                  <a:pt x="1260" y="6"/>
                </a:lnTo>
                <a:lnTo>
                  <a:pt x="1374" y="23"/>
                </a:lnTo>
                <a:lnTo>
                  <a:pt x="1483" y="51"/>
                </a:lnTo>
                <a:lnTo>
                  <a:pt x="1588" y="90"/>
                </a:lnTo>
                <a:lnTo>
                  <a:pt x="1688" y="138"/>
                </a:lnTo>
                <a:lnTo>
                  <a:pt x="1782" y="196"/>
                </a:lnTo>
                <a:lnTo>
                  <a:pt x="1870" y="262"/>
                </a:lnTo>
                <a:lnTo>
                  <a:pt x="1952" y="336"/>
                </a:lnTo>
                <a:lnTo>
                  <a:pt x="2026" y="417"/>
                </a:lnTo>
                <a:lnTo>
                  <a:pt x="2092" y="505"/>
                </a:lnTo>
                <a:lnTo>
                  <a:pt x="2149" y="600"/>
                </a:lnTo>
                <a:lnTo>
                  <a:pt x="2198" y="699"/>
                </a:lnTo>
                <a:lnTo>
                  <a:pt x="2236" y="804"/>
                </a:lnTo>
                <a:lnTo>
                  <a:pt x="2265" y="914"/>
                </a:lnTo>
                <a:lnTo>
                  <a:pt x="2282" y="1027"/>
                </a:lnTo>
                <a:lnTo>
                  <a:pt x="2288" y="1144"/>
                </a:lnTo>
              </a:path>
            </a:pathLst>
          </a:custGeom>
          <a:solidFill>
            <a:srgbClr val="ABCC2A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Freeform 6"/>
          <p:cNvSpPr>
            <a:spLocks noChangeArrowheads="1"/>
          </p:cNvSpPr>
          <p:nvPr/>
        </p:nvSpPr>
        <p:spPr bwMode="auto">
          <a:xfrm>
            <a:off x="859088" y="2556677"/>
            <a:ext cx="137569" cy="224385"/>
          </a:xfrm>
          <a:custGeom>
            <a:avLst/>
            <a:gdLst>
              <a:gd name="T0" fmla="*/ 229 w 458"/>
              <a:gd name="T1" fmla="*/ 744 h 745"/>
              <a:gd name="T2" fmla="*/ 457 w 458"/>
              <a:gd name="T3" fmla="*/ 515 h 745"/>
              <a:gd name="T4" fmla="*/ 371 w 458"/>
              <a:gd name="T5" fmla="*/ 515 h 745"/>
              <a:gd name="T6" fmla="*/ 371 w 458"/>
              <a:gd name="T7" fmla="*/ 0 h 745"/>
              <a:gd name="T8" fmla="*/ 86 w 458"/>
              <a:gd name="T9" fmla="*/ 0 h 745"/>
              <a:gd name="T10" fmla="*/ 86 w 458"/>
              <a:gd name="T11" fmla="*/ 515 h 745"/>
              <a:gd name="T12" fmla="*/ 0 w 458"/>
              <a:gd name="T13" fmla="*/ 515 h 745"/>
              <a:gd name="T14" fmla="*/ 229 w 458"/>
              <a:gd name="T15" fmla="*/ 744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745">
                <a:moveTo>
                  <a:pt x="229" y="744"/>
                </a:moveTo>
                <a:lnTo>
                  <a:pt x="457" y="515"/>
                </a:lnTo>
                <a:lnTo>
                  <a:pt x="371" y="515"/>
                </a:lnTo>
                <a:lnTo>
                  <a:pt x="371" y="0"/>
                </a:lnTo>
                <a:lnTo>
                  <a:pt x="86" y="0"/>
                </a:lnTo>
                <a:lnTo>
                  <a:pt x="86" y="515"/>
                </a:lnTo>
                <a:lnTo>
                  <a:pt x="0" y="515"/>
                </a:lnTo>
                <a:lnTo>
                  <a:pt x="229" y="744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Freeform 7"/>
          <p:cNvSpPr>
            <a:spLocks noChangeArrowheads="1"/>
          </p:cNvSpPr>
          <p:nvPr/>
        </p:nvSpPr>
        <p:spPr bwMode="auto">
          <a:xfrm>
            <a:off x="859088" y="3647882"/>
            <a:ext cx="137569" cy="232399"/>
          </a:xfrm>
          <a:custGeom>
            <a:avLst/>
            <a:gdLst>
              <a:gd name="T0" fmla="*/ 229 w 458"/>
              <a:gd name="T1" fmla="*/ 0 h 773"/>
              <a:gd name="T2" fmla="*/ 0 w 458"/>
              <a:gd name="T3" fmla="*/ 257 h 773"/>
              <a:gd name="T4" fmla="*/ 86 w 458"/>
              <a:gd name="T5" fmla="*/ 257 h 773"/>
              <a:gd name="T6" fmla="*/ 86 w 458"/>
              <a:gd name="T7" fmla="*/ 772 h 773"/>
              <a:gd name="T8" fmla="*/ 371 w 458"/>
              <a:gd name="T9" fmla="*/ 772 h 773"/>
              <a:gd name="T10" fmla="*/ 371 w 458"/>
              <a:gd name="T11" fmla="*/ 257 h 773"/>
              <a:gd name="T12" fmla="*/ 457 w 458"/>
              <a:gd name="T13" fmla="*/ 257 h 773"/>
              <a:gd name="T14" fmla="*/ 229 w 458"/>
              <a:gd name="T15" fmla="*/ 0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773">
                <a:moveTo>
                  <a:pt x="229" y="0"/>
                </a:moveTo>
                <a:lnTo>
                  <a:pt x="0" y="257"/>
                </a:lnTo>
                <a:lnTo>
                  <a:pt x="86" y="257"/>
                </a:lnTo>
                <a:lnTo>
                  <a:pt x="86" y="772"/>
                </a:lnTo>
                <a:lnTo>
                  <a:pt x="371" y="772"/>
                </a:lnTo>
                <a:lnTo>
                  <a:pt x="371" y="257"/>
                </a:lnTo>
                <a:lnTo>
                  <a:pt x="457" y="257"/>
                </a:lnTo>
                <a:lnTo>
                  <a:pt x="229" y="0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Freeform 8"/>
          <p:cNvSpPr>
            <a:spLocks noChangeArrowheads="1"/>
          </p:cNvSpPr>
          <p:nvPr/>
        </p:nvSpPr>
        <p:spPr bwMode="auto">
          <a:xfrm>
            <a:off x="268742" y="3145687"/>
            <a:ext cx="224385" cy="145583"/>
          </a:xfrm>
          <a:custGeom>
            <a:avLst/>
            <a:gdLst>
              <a:gd name="T0" fmla="*/ 744 w 745"/>
              <a:gd name="T1" fmla="*/ 229 h 487"/>
              <a:gd name="T2" fmla="*/ 515 w 745"/>
              <a:gd name="T3" fmla="*/ 0 h 487"/>
              <a:gd name="T4" fmla="*/ 515 w 745"/>
              <a:gd name="T5" fmla="*/ 86 h 487"/>
              <a:gd name="T6" fmla="*/ 0 w 745"/>
              <a:gd name="T7" fmla="*/ 86 h 487"/>
              <a:gd name="T8" fmla="*/ 0 w 745"/>
              <a:gd name="T9" fmla="*/ 371 h 487"/>
              <a:gd name="T10" fmla="*/ 515 w 745"/>
              <a:gd name="T11" fmla="*/ 371 h 487"/>
              <a:gd name="T12" fmla="*/ 515 w 745"/>
              <a:gd name="T13" fmla="*/ 486 h 487"/>
              <a:gd name="T14" fmla="*/ 744 w 745"/>
              <a:gd name="T15" fmla="*/ 22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5" h="487">
                <a:moveTo>
                  <a:pt x="744" y="229"/>
                </a:moveTo>
                <a:lnTo>
                  <a:pt x="515" y="0"/>
                </a:lnTo>
                <a:lnTo>
                  <a:pt x="515" y="86"/>
                </a:lnTo>
                <a:lnTo>
                  <a:pt x="0" y="86"/>
                </a:lnTo>
                <a:lnTo>
                  <a:pt x="0" y="371"/>
                </a:lnTo>
                <a:lnTo>
                  <a:pt x="515" y="371"/>
                </a:lnTo>
                <a:lnTo>
                  <a:pt x="515" y="486"/>
                </a:lnTo>
                <a:lnTo>
                  <a:pt x="744" y="229"/>
                </a:lnTo>
              </a:path>
            </a:pathLst>
          </a:custGeom>
          <a:solidFill>
            <a:srgbClr val="68A8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Freeform 9"/>
          <p:cNvSpPr>
            <a:spLocks noChangeArrowheads="1"/>
          </p:cNvSpPr>
          <p:nvPr/>
        </p:nvSpPr>
        <p:spPr bwMode="auto">
          <a:xfrm>
            <a:off x="1361282" y="3145687"/>
            <a:ext cx="224385" cy="145583"/>
          </a:xfrm>
          <a:custGeom>
            <a:avLst/>
            <a:gdLst>
              <a:gd name="T0" fmla="*/ 0 w 744"/>
              <a:gd name="T1" fmla="*/ 229 h 487"/>
              <a:gd name="T2" fmla="*/ 229 w 744"/>
              <a:gd name="T3" fmla="*/ 486 h 487"/>
              <a:gd name="T4" fmla="*/ 229 w 744"/>
              <a:gd name="T5" fmla="*/ 371 h 487"/>
              <a:gd name="T6" fmla="*/ 743 w 744"/>
              <a:gd name="T7" fmla="*/ 371 h 487"/>
              <a:gd name="T8" fmla="*/ 743 w 744"/>
              <a:gd name="T9" fmla="*/ 86 h 487"/>
              <a:gd name="T10" fmla="*/ 229 w 744"/>
              <a:gd name="T11" fmla="*/ 86 h 487"/>
              <a:gd name="T12" fmla="*/ 229 w 744"/>
              <a:gd name="T13" fmla="*/ 0 h 487"/>
              <a:gd name="T14" fmla="*/ 0 w 744"/>
              <a:gd name="T15" fmla="*/ 22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4" h="487">
                <a:moveTo>
                  <a:pt x="0" y="229"/>
                </a:moveTo>
                <a:lnTo>
                  <a:pt x="229" y="486"/>
                </a:lnTo>
                <a:lnTo>
                  <a:pt x="229" y="371"/>
                </a:lnTo>
                <a:lnTo>
                  <a:pt x="743" y="371"/>
                </a:lnTo>
                <a:lnTo>
                  <a:pt x="743" y="86"/>
                </a:lnTo>
                <a:lnTo>
                  <a:pt x="229" y="86"/>
                </a:lnTo>
                <a:lnTo>
                  <a:pt x="229" y="0"/>
                </a:lnTo>
                <a:lnTo>
                  <a:pt x="0" y="229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Freeform 10"/>
          <p:cNvSpPr>
            <a:spLocks noChangeArrowheads="1"/>
          </p:cNvSpPr>
          <p:nvPr/>
        </p:nvSpPr>
        <p:spPr bwMode="auto">
          <a:xfrm>
            <a:off x="434359" y="2720959"/>
            <a:ext cx="189659" cy="189659"/>
          </a:xfrm>
          <a:custGeom>
            <a:avLst/>
            <a:gdLst>
              <a:gd name="T0" fmla="*/ 628 w 629"/>
              <a:gd name="T1" fmla="*/ 629 h 630"/>
              <a:gd name="T2" fmla="*/ 628 w 629"/>
              <a:gd name="T3" fmla="*/ 286 h 630"/>
              <a:gd name="T4" fmla="*/ 543 w 629"/>
              <a:gd name="T5" fmla="*/ 343 h 630"/>
              <a:gd name="T6" fmla="*/ 200 w 629"/>
              <a:gd name="T7" fmla="*/ 0 h 630"/>
              <a:gd name="T8" fmla="*/ 0 w 629"/>
              <a:gd name="T9" fmla="*/ 200 h 630"/>
              <a:gd name="T10" fmla="*/ 343 w 629"/>
              <a:gd name="T11" fmla="*/ 572 h 630"/>
              <a:gd name="T12" fmla="*/ 285 w 629"/>
              <a:gd name="T13" fmla="*/ 629 h 630"/>
              <a:gd name="T14" fmla="*/ 628 w 629"/>
              <a:gd name="T15" fmla="*/ 62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9" h="630">
                <a:moveTo>
                  <a:pt x="628" y="629"/>
                </a:moveTo>
                <a:lnTo>
                  <a:pt x="628" y="286"/>
                </a:lnTo>
                <a:lnTo>
                  <a:pt x="543" y="343"/>
                </a:lnTo>
                <a:lnTo>
                  <a:pt x="200" y="0"/>
                </a:lnTo>
                <a:lnTo>
                  <a:pt x="0" y="200"/>
                </a:lnTo>
                <a:lnTo>
                  <a:pt x="343" y="572"/>
                </a:lnTo>
                <a:lnTo>
                  <a:pt x="285" y="629"/>
                </a:lnTo>
                <a:lnTo>
                  <a:pt x="628" y="629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Freeform 11"/>
          <p:cNvSpPr>
            <a:spLocks noChangeArrowheads="1"/>
          </p:cNvSpPr>
          <p:nvPr/>
        </p:nvSpPr>
        <p:spPr bwMode="auto">
          <a:xfrm>
            <a:off x="1230391" y="3526340"/>
            <a:ext cx="189659" cy="189659"/>
          </a:xfrm>
          <a:custGeom>
            <a:avLst/>
            <a:gdLst>
              <a:gd name="T0" fmla="*/ 0 w 629"/>
              <a:gd name="T1" fmla="*/ 0 h 631"/>
              <a:gd name="T2" fmla="*/ 0 w 629"/>
              <a:gd name="T3" fmla="*/ 315 h 631"/>
              <a:gd name="T4" fmla="*/ 86 w 629"/>
              <a:gd name="T5" fmla="*/ 258 h 631"/>
              <a:gd name="T6" fmla="*/ 429 w 629"/>
              <a:gd name="T7" fmla="*/ 630 h 631"/>
              <a:gd name="T8" fmla="*/ 628 w 629"/>
              <a:gd name="T9" fmla="*/ 429 h 631"/>
              <a:gd name="T10" fmla="*/ 285 w 629"/>
              <a:gd name="T11" fmla="*/ 58 h 631"/>
              <a:gd name="T12" fmla="*/ 343 w 629"/>
              <a:gd name="T13" fmla="*/ 0 h 631"/>
              <a:gd name="T14" fmla="*/ 0 w 629"/>
              <a:gd name="T15" fmla="*/ 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9" h="631">
                <a:moveTo>
                  <a:pt x="0" y="0"/>
                </a:moveTo>
                <a:lnTo>
                  <a:pt x="0" y="315"/>
                </a:lnTo>
                <a:lnTo>
                  <a:pt x="86" y="258"/>
                </a:lnTo>
                <a:lnTo>
                  <a:pt x="429" y="630"/>
                </a:lnTo>
                <a:lnTo>
                  <a:pt x="628" y="429"/>
                </a:lnTo>
                <a:lnTo>
                  <a:pt x="285" y="58"/>
                </a:lnTo>
                <a:lnTo>
                  <a:pt x="343" y="0"/>
                </a:lnTo>
                <a:lnTo>
                  <a:pt x="0" y="0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Freeform 12"/>
          <p:cNvSpPr>
            <a:spLocks noChangeArrowheads="1"/>
          </p:cNvSpPr>
          <p:nvPr/>
        </p:nvSpPr>
        <p:spPr bwMode="auto">
          <a:xfrm>
            <a:off x="434359" y="3526340"/>
            <a:ext cx="189659" cy="189659"/>
          </a:xfrm>
          <a:custGeom>
            <a:avLst/>
            <a:gdLst>
              <a:gd name="T0" fmla="*/ 628 w 629"/>
              <a:gd name="T1" fmla="*/ 0 h 631"/>
              <a:gd name="T2" fmla="*/ 285 w 629"/>
              <a:gd name="T3" fmla="*/ 0 h 631"/>
              <a:gd name="T4" fmla="*/ 343 w 629"/>
              <a:gd name="T5" fmla="*/ 58 h 631"/>
              <a:gd name="T6" fmla="*/ 0 w 629"/>
              <a:gd name="T7" fmla="*/ 429 h 631"/>
              <a:gd name="T8" fmla="*/ 200 w 629"/>
              <a:gd name="T9" fmla="*/ 630 h 631"/>
              <a:gd name="T10" fmla="*/ 543 w 629"/>
              <a:gd name="T11" fmla="*/ 258 h 631"/>
              <a:gd name="T12" fmla="*/ 628 w 629"/>
              <a:gd name="T13" fmla="*/ 315 h 631"/>
              <a:gd name="T14" fmla="*/ 628 w 629"/>
              <a:gd name="T15" fmla="*/ 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9" h="631">
                <a:moveTo>
                  <a:pt x="628" y="0"/>
                </a:moveTo>
                <a:lnTo>
                  <a:pt x="285" y="0"/>
                </a:lnTo>
                <a:lnTo>
                  <a:pt x="343" y="58"/>
                </a:lnTo>
                <a:lnTo>
                  <a:pt x="0" y="429"/>
                </a:lnTo>
                <a:lnTo>
                  <a:pt x="200" y="630"/>
                </a:lnTo>
                <a:lnTo>
                  <a:pt x="543" y="258"/>
                </a:lnTo>
                <a:lnTo>
                  <a:pt x="628" y="315"/>
                </a:lnTo>
                <a:lnTo>
                  <a:pt x="628" y="0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Freeform 13"/>
          <p:cNvSpPr>
            <a:spLocks noChangeArrowheads="1"/>
          </p:cNvSpPr>
          <p:nvPr/>
        </p:nvSpPr>
        <p:spPr bwMode="auto">
          <a:xfrm>
            <a:off x="1230391" y="2720959"/>
            <a:ext cx="189659" cy="189659"/>
          </a:xfrm>
          <a:custGeom>
            <a:avLst/>
            <a:gdLst>
              <a:gd name="T0" fmla="*/ 0 w 629"/>
              <a:gd name="T1" fmla="*/ 629 h 630"/>
              <a:gd name="T2" fmla="*/ 343 w 629"/>
              <a:gd name="T3" fmla="*/ 629 h 630"/>
              <a:gd name="T4" fmla="*/ 285 w 629"/>
              <a:gd name="T5" fmla="*/ 572 h 630"/>
              <a:gd name="T6" fmla="*/ 628 w 629"/>
              <a:gd name="T7" fmla="*/ 200 h 630"/>
              <a:gd name="T8" fmla="*/ 429 w 629"/>
              <a:gd name="T9" fmla="*/ 0 h 630"/>
              <a:gd name="T10" fmla="*/ 86 w 629"/>
              <a:gd name="T11" fmla="*/ 343 h 630"/>
              <a:gd name="T12" fmla="*/ 0 w 629"/>
              <a:gd name="T13" fmla="*/ 286 h 630"/>
              <a:gd name="T14" fmla="*/ 0 w 629"/>
              <a:gd name="T15" fmla="*/ 62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9" h="630">
                <a:moveTo>
                  <a:pt x="0" y="629"/>
                </a:moveTo>
                <a:lnTo>
                  <a:pt x="343" y="629"/>
                </a:lnTo>
                <a:lnTo>
                  <a:pt x="285" y="572"/>
                </a:lnTo>
                <a:lnTo>
                  <a:pt x="628" y="200"/>
                </a:lnTo>
                <a:lnTo>
                  <a:pt x="429" y="0"/>
                </a:lnTo>
                <a:lnTo>
                  <a:pt x="86" y="343"/>
                </a:lnTo>
                <a:lnTo>
                  <a:pt x="0" y="286"/>
                </a:lnTo>
                <a:lnTo>
                  <a:pt x="0" y="629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Freeform 14"/>
          <p:cNvSpPr>
            <a:spLocks noChangeArrowheads="1"/>
          </p:cNvSpPr>
          <p:nvPr/>
        </p:nvSpPr>
        <p:spPr bwMode="auto">
          <a:xfrm>
            <a:off x="2651495" y="2574040"/>
            <a:ext cx="1290213" cy="1288877"/>
          </a:xfrm>
          <a:custGeom>
            <a:avLst/>
            <a:gdLst>
              <a:gd name="T0" fmla="*/ 4261 w 4262"/>
              <a:gd name="T1" fmla="*/ 2116 h 4261"/>
              <a:gd name="T2" fmla="*/ 4218 w 4262"/>
              <a:gd name="T3" fmla="*/ 2552 h 4261"/>
              <a:gd name="T4" fmla="*/ 4094 w 4262"/>
              <a:gd name="T5" fmla="*/ 2957 h 4261"/>
              <a:gd name="T6" fmla="*/ 3899 w 4262"/>
              <a:gd name="T7" fmla="*/ 3322 h 4261"/>
              <a:gd name="T8" fmla="*/ 3639 w 4262"/>
              <a:gd name="T9" fmla="*/ 3638 h 4261"/>
              <a:gd name="T10" fmla="*/ 3323 w 4262"/>
              <a:gd name="T11" fmla="*/ 3898 h 4261"/>
              <a:gd name="T12" fmla="*/ 2958 w 4262"/>
              <a:gd name="T13" fmla="*/ 4094 h 4261"/>
              <a:gd name="T14" fmla="*/ 2553 w 4262"/>
              <a:gd name="T15" fmla="*/ 4217 h 4261"/>
              <a:gd name="T16" fmla="*/ 2116 w 4262"/>
              <a:gd name="T17" fmla="*/ 4260 h 4261"/>
              <a:gd name="T18" fmla="*/ 1688 w 4262"/>
              <a:gd name="T19" fmla="*/ 4217 h 4261"/>
              <a:gd name="T20" fmla="*/ 1291 w 4262"/>
              <a:gd name="T21" fmla="*/ 4094 h 4261"/>
              <a:gd name="T22" fmla="*/ 931 w 4262"/>
              <a:gd name="T23" fmla="*/ 3898 h 4261"/>
              <a:gd name="T24" fmla="*/ 618 w 4262"/>
              <a:gd name="T25" fmla="*/ 3638 h 4261"/>
              <a:gd name="T26" fmla="*/ 360 w 4262"/>
              <a:gd name="T27" fmla="*/ 3322 h 4261"/>
              <a:gd name="T28" fmla="*/ 166 w 4262"/>
              <a:gd name="T29" fmla="*/ 2957 h 4261"/>
              <a:gd name="T30" fmla="*/ 43 w 4262"/>
              <a:gd name="T31" fmla="*/ 2552 h 4261"/>
              <a:gd name="T32" fmla="*/ 0 w 4262"/>
              <a:gd name="T33" fmla="*/ 2116 h 4261"/>
              <a:gd name="T34" fmla="*/ 43 w 4262"/>
              <a:gd name="T35" fmla="*/ 1688 h 4261"/>
              <a:gd name="T36" fmla="*/ 166 w 4262"/>
              <a:gd name="T37" fmla="*/ 1290 h 4261"/>
              <a:gd name="T38" fmla="*/ 360 w 4262"/>
              <a:gd name="T39" fmla="*/ 931 h 4261"/>
              <a:gd name="T40" fmla="*/ 618 w 4262"/>
              <a:gd name="T41" fmla="*/ 618 h 4261"/>
              <a:gd name="T42" fmla="*/ 931 w 4262"/>
              <a:gd name="T43" fmla="*/ 360 h 4261"/>
              <a:gd name="T44" fmla="*/ 1291 w 4262"/>
              <a:gd name="T45" fmla="*/ 166 h 4261"/>
              <a:gd name="T46" fmla="*/ 1688 w 4262"/>
              <a:gd name="T47" fmla="*/ 43 h 4261"/>
              <a:gd name="T48" fmla="*/ 2116 w 4262"/>
              <a:gd name="T49" fmla="*/ 0 h 4261"/>
              <a:gd name="T50" fmla="*/ 2553 w 4262"/>
              <a:gd name="T51" fmla="*/ 43 h 4261"/>
              <a:gd name="T52" fmla="*/ 2958 w 4262"/>
              <a:gd name="T53" fmla="*/ 166 h 4261"/>
              <a:gd name="T54" fmla="*/ 3323 w 4262"/>
              <a:gd name="T55" fmla="*/ 360 h 4261"/>
              <a:gd name="T56" fmla="*/ 3639 w 4262"/>
              <a:gd name="T57" fmla="*/ 618 h 4261"/>
              <a:gd name="T58" fmla="*/ 3899 w 4262"/>
              <a:gd name="T59" fmla="*/ 931 h 4261"/>
              <a:gd name="T60" fmla="*/ 4094 w 4262"/>
              <a:gd name="T61" fmla="*/ 1290 h 4261"/>
              <a:gd name="T62" fmla="*/ 4218 w 4262"/>
              <a:gd name="T63" fmla="*/ 1688 h 4261"/>
              <a:gd name="T64" fmla="*/ 4261 w 4262"/>
              <a:gd name="T65" fmla="*/ 2116 h 4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262" h="4261">
                <a:moveTo>
                  <a:pt x="4261" y="2116"/>
                </a:moveTo>
                <a:lnTo>
                  <a:pt x="4261" y="2116"/>
                </a:lnTo>
                <a:lnTo>
                  <a:pt x="4250" y="2337"/>
                </a:lnTo>
                <a:lnTo>
                  <a:pt x="4218" y="2552"/>
                </a:lnTo>
                <a:lnTo>
                  <a:pt x="4166" y="2759"/>
                </a:lnTo>
                <a:lnTo>
                  <a:pt x="4094" y="2957"/>
                </a:lnTo>
                <a:lnTo>
                  <a:pt x="4005" y="3145"/>
                </a:lnTo>
                <a:lnTo>
                  <a:pt x="3899" y="3322"/>
                </a:lnTo>
                <a:lnTo>
                  <a:pt x="3776" y="3486"/>
                </a:lnTo>
                <a:lnTo>
                  <a:pt x="3639" y="3638"/>
                </a:lnTo>
                <a:lnTo>
                  <a:pt x="3487" y="3776"/>
                </a:lnTo>
                <a:lnTo>
                  <a:pt x="3323" y="3898"/>
                </a:lnTo>
                <a:lnTo>
                  <a:pt x="3146" y="4005"/>
                </a:lnTo>
                <a:lnTo>
                  <a:pt x="2958" y="4094"/>
                </a:lnTo>
                <a:lnTo>
                  <a:pt x="2760" y="4165"/>
                </a:lnTo>
                <a:lnTo>
                  <a:pt x="2553" y="4217"/>
                </a:lnTo>
                <a:lnTo>
                  <a:pt x="2338" y="4249"/>
                </a:lnTo>
                <a:lnTo>
                  <a:pt x="2116" y="4260"/>
                </a:lnTo>
                <a:lnTo>
                  <a:pt x="1899" y="4249"/>
                </a:lnTo>
                <a:lnTo>
                  <a:pt x="1688" y="4217"/>
                </a:lnTo>
                <a:lnTo>
                  <a:pt x="1485" y="4165"/>
                </a:lnTo>
                <a:lnTo>
                  <a:pt x="1291" y="4094"/>
                </a:lnTo>
                <a:lnTo>
                  <a:pt x="1106" y="4005"/>
                </a:lnTo>
                <a:lnTo>
                  <a:pt x="931" y="3898"/>
                </a:lnTo>
                <a:lnTo>
                  <a:pt x="768" y="3776"/>
                </a:lnTo>
                <a:lnTo>
                  <a:pt x="618" y="3638"/>
                </a:lnTo>
                <a:lnTo>
                  <a:pt x="482" y="3486"/>
                </a:lnTo>
                <a:lnTo>
                  <a:pt x="360" y="3322"/>
                </a:lnTo>
                <a:lnTo>
                  <a:pt x="254" y="3145"/>
                </a:lnTo>
                <a:lnTo>
                  <a:pt x="166" y="2957"/>
                </a:lnTo>
                <a:lnTo>
                  <a:pt x="95" y="2759"/>
                </a:lnTo>
                <a:lnTo>
                  <a:pt x="43" y="2552"/>
                </a:lnTo>
                <a:lnTo>
                  <a:pt x="11" y="2337"/>
                </a:lnTo>
                <a:lnTo>
                  <a:pt x="0" y="2116"/>
                </a:lnTo>
                <a:lnTo>
                  <a:pt x="11" y="1898"/>
                </a:lnTo>
                <a:lnTo>
                  <a:pt x="43" y="1688"/>
                </a:lnTo>
                <a:lnTo>
                  <a:pt x="95" y="1485"/>
                </a:lnTo>
                <a:lnTo>
                  <a:pt x="166" y="1290"/>
                </a:lnTo>
                <a:lnTo>
                  <a:pt x="254" y="1105"/>
                </a:lnTo>
                <a:lnTo>
                  <a:pt x="360" y="931"/>
                </a:lnTo>
                <a:lnTo>
                  <a:pt x="482" y="768"/>
                </a:lnTo>
                <a:lnTo>
                  <a:pt x="618" y="618"/>
                </a:lnTo>
                <a:lnTo>
                  <a:pt x="768" y="482"/>
                </a:lnTo>
                <a:lnTo>
                  <a:pt x="931" y="360"/>
                </a:lnTo>
                <a:lnTo>
                  <a:pt x="1106" y="254"/>
                </a:lnTo>
                <a:lnTo>
                  <a:pt x="1291" y="166"/>
                </a:lnTo>
                <a:lnTo>
                  <a:pt x="1485" y="95"/>
                </a:lnTo>
                <a:lnTo>
                  <a:pt x="1688" y="43"/>
                </a:lnTo>
                <a:lnTo>
                  <a:pt x="1899" y="11"/>
                </a:lnTo>
                <a:lnTo>
                  <a:pt x="2116" y="0"/>
                </a:lnTo>
                <a:lnTo>
                  <a:pt x="2338" y="11"/>
                </a:lnTo>
                <a:lnTo>
                  <a:pt x="2553" y="43"/>
                </a:lnTo>
                <a:lnTo>
                  <a:pt x="2760" y="95"/>
                </a:lnTo>
                <a:lnTo>
                  <a:pt x="2958" y="166"/>
                </a:lnTo>
                <a:lnTo>
                  <a:pt x="3146" y="254"/>
                </a:lnTo>
                <a:lnTo>
                  <a:pt x="3323" y="360"/>
                </a:lnTo>
                <a:lnTo>
                  <a:pt x="3487" y="482"/>
                </a:lnTo>
                <a:lnTo>
                  <a:pt x="3639" y="618"/>
                </a:lnTo>
                <a:lnTo>
                  <a:pt x="3776" y="768"/>
                </a:lnTo>
                <a:lnTo>
                  <a:pt x="3899" y="931"/>
                </a:lnTo>
                <a:lnTo>
                  <a:pt x="4005" y="1105"/>
                </a:lnTo>
                <a:lnTo>
                  <a:pt x="4094" y="1290"/>
                </a:lnTo>
                <a:lnTo>
                  <a:pt x="4166" y="1485"/>
                </a:lnTo>
                <a:lnTo>
                  <a:pt x="4218" y="1688"/>
                </a:lnTo>
                <a:lnTo>
                  <a:pt x="4250" y="1898"/>
                </a:lnTo>
                <a:lnTo>
                  <a:pt x="4261" y="2116"/>
                </a:lnTo>
              </a:path>
            </a:pathLst>
          </a:custGeom>
          <a:solidFill>
            <a:srgbClr val="DD5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Freeform 15"/>
          <p:cNvSpPr>
            <a:spLocks noChangeArrowheads="1"/>
          </p:cNvSpPr>
          <p:nvPr/>
        </p:nvSpPr>
        <p:spPr bwMode="auto">
          <a:xfrm>
            <a:off x="3223142" y="2574040"/>
            <a:ext cx="146919" cy="207022"/>
          </a:xfrm>
          <a:custGeom>
            <a:avLst/>
            <a:gdLst>
              <a:gd name="T0" fmla="*/ 229 w 488"/>
              <a:gd name="T1" fmla="*/ 0 h 687"/>
              <a:gd name="T2" fmla="*/ 373 w 488"/>
              <a:gd name="T3" fmla="*/ 4 h 687"/>
              <a:gd name="T4" fmla="*/ 373 w 488"/>
              <a:gd name="T5" fmla="*/ 457 h 687"/>
              <a:gd name="T6" fmla="*/ 487 w 488"/>
              <a:gd name="T7" fmla="*/ 457 h 687"/>
              <a:gd name="T8" fmla="*/ 229 w 488"/>
              <a:gd name="T9" fmla="*/ 686 h 687"/>
              <a:gd name="T10" fmla="*/ 0 w 488"/>
              <a:gd name="T11" fmla="*/ 457 h 687"/>
              <a:gd name="T12" fmla="*/ 86 w 488"/>
              <a:gd name="T13" fmla="*/ 457 h 687"/>
              <a:gd name="T14" fmla="*/ 86 w 488"/>
              <a:gd name="T15" fmla="*/ 4 h 687"/>
              <a:gd name="T16" fmla="*/ 229 w 488"/>
              <a:gd name="T17" fmla="*/ 0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687">
                <a:moveTo>
                  <a:pt x="229" y="0"/>
                </a:moveTo>
                <a:lnTo>
                  <a:pt x="373" y="4"/>
                </a:lnTo>
                <a:lnTo>
                  <a:pt x="373" y="457"/>
                </a:lnTo>
                <a:lnTo>
                  <a:pt x="487" y="457"/>
                </a:lnTo>
                <a:lnTo>
                  <a:pt x="229" y="686"/>
                </a:lnTo>
                <a:lnTo>
                  <a:pt x="0" y="457"/>
                </a:lnTo>
                <a:lnTo>
                  <a:pt x="86" y="457"/>
                </a:lnTo>
                <a:lnTo>
                  <a:pt x="86" y="4"/>
                </a:lnTo>
                <a:lnTo>
                  <a:pt x="229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Freeform 16"/>
          <p:cNvSpPr>
            <a:spLocks noChangeArrowheads="1"/>
          </p:cNvSpPr>
          <p:nvPr/>
        </p:nvSpPr>
        <p:spPr bwMode="auto">
          <a:xfrm>
            <a:off x="3223142" y="3647882"/>
            <a:ext cx="146919" cy="215035"/>
          </a:xfrm>
          <a:custGeom>
            <a:avLst/>
            <a:gdLst>
              <a:gd name="T0" fmla="*/ 229 w 488"/>
              <a:gd name="T1" fmla="*/ 715 h 716"/>
              <a:gd name="T2" fmla="*/ 86 w 488"/>
              <a:gd name="T3" fmla="*/ 710 h 716"/>
              <a:gd name="T4" fmla="*/ 86 w 488"/>
              <a:gd name="T5" fmla="*/ 257 h 716"/>
              <a:gd name="T6" fmla="*/ 0 w 488"/>
              <a:gd name="T7" fmla="*/ 257 h 716"/>
              <a:gd name="T8" fmla="*/ 229 w 488"/>
              <a:gd name="T9" fmla="*/ 0 h 716"/>
              <a:gd name="T10" fmla="*/ 487 w 488"/>
              <a:gd name="T11" fmla="*/ 257 h 716"/>
              <a:gd name="T12" fmla="*/ 373 w 488"/>
              <a:gd name="T13" fmla="*/ 257 h 716"/>
              <a:gd name="T14" fmla="*/ 373 w 488"/>
              <a:gd name="T15" fmla="*/ 710 h 716"/>
              <a:gd name="T16" fmla="*/ 229 w 488"/>
              <a:gd name="T17" fmla="*/ 715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716">
                <a:moveTo>
                  <a:pt x="229" y="715"/>
                </a:moveTo>
                <a:lnTo>
                  <a:pt x="86" y="710"/>
                </a:lnTo>
                <a:lnTo>
                  <a:pt x="86" y="257"/>
                </a:lnTo>
                <a:lnTo>
                  <a:pt x="0" y="257"/>
                </a:lnTo>
                <a:lnTo>
                  <a:pt x="229" y="0"/>
                </a:lnTo>
                <a:lnTo>
                  <a:pt x="487" y="257"/>
                </a:lnTo>
                <a:lnTo>
                  <a:pt x="373" y="257"/>
                </a:lnTo>
                <a:lnTo>
                  <a:pt x="373" y="710"/>
                </a:lnTo>
                <a:lnTo>
                  <a:pt x="229" y="71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Freeform 17"/>
          <p:cNvSpPr>
            <a:spLocks noChangeArrowheads="1"/>
          </p:cNvSpPr>
          <p:nvPr/>
        </p:nvSpPr>
        <p:spPr bwMode="auto">
          <a:xfrm>
            <a:off x="2651495" y="3145687"/>
            <a:ext cx="207022" cy="145583"/>
          </a:xfrm>
          <a:custGeom>
            <a:avLst/>
            <a:gdLst>
              <a:gd name="T0" fmla="*/ 0 w 687"/>
              <a:gd name="T1" fmla="*/ 229 h 487"/>
              <a:gd name="T2" fmla="*/ 5 w 687"/>
              <a:gd name="T3" fmla="*/ 86 h 487"/>
              <a:gd name="T4" fmla="*/ 458 w 687"/>
              <a:gd name="T5" fmla="*/ 86 h 487"/>
              <a:gd name="T6" fmla="*/ 458 w 687"/>
              <a:gd name="T7" fmla="*/ 0 h 487"/>
              <a:gd name="T8" fmla="*/ 686 w 687"/>
              <a:gd name="T9" fmla="*/ 229 h 487"/>
              <a:gd name="T10" fmla="*/ 458 w 687"/>
              <a:gd name="T11" fmla="*/ 486 h 487"/>
              <a:gd name="T12" fmla="*/ 458 w 687"/>
              <a:gd name="T13" fmla="*/ 371 h 487"/>
              <a:gd name="T14" fmla="*/ 5 w 687"/>
              <a:gd name="T15" fmla="*/ 371 h 487"/>
              <a:gd name="T16" fmla="*/ 0 w 687"/>
              <a:gd name="T17" fmla="*/ 22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7" h="487">
                <a:moveTo>
                  <a:pt x="0" y="229"/>
                </a:moveTo>
                <a:lnTo>
                  <a:pt x="5" y="86"/>
                </a:lnTo>
                <a:lnTo>
                  <a:pt x="458" y="86"/>
                </a:lnTo>
                <a:lnTo>
                  <a:pt x="458" y="0"/>
                </a:lnTo>
                <a:lnTo>
                  <a:pt x="686" y="229"/>
                </a:lnTo>
                <a:lnTo>
                  <a:pt x="458" y="486"/>
                </a:lnTo>
                <a:lnTo>
                  <a:pt x="458" y="371"/>
                </a:lnTo>
                <a:lnTo>
                  <a:pt x="5" y="371"/>
                </a:lnTo>
                <a:lnTo>
                  <a:pt x="0" y="22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Freeform 18"/>
          <p:cNvSpPr>
            <a:spLocks noChangeArrowheads="1"/>
          </p:cNvSpPr>
          <p:nvPr/>
        </p:nvSpPr>
        <p:spPr bwMode="auto">
          <a:xfrm>
            <a:off x="3725336" y="3145687"/>
            <a:ext cx="215035" cy="145583"/>
          </a:xfrm>
          <a:custGeom>
            <a:avLst/>
            <a:gdLst>
              <a:gd name="T0" fmla="*/ 715 w 716"/>
              <a:gd name="T1" fmla="*/ 229 h 487"/>
              <a:gd name="T2" fmla="*/ 711 w 716"/>
              <a:gd name="T3" fmla="*/ 371 h 487"/>
              <a:gd name="T4" fmla="*/ 258 w 716"/>
              <a:gd name="T5" fmla="*/ 371 h 487"/>
              <a:gd name="T6" fmla="*/ 258 w 716"/>
              <a:gd name="T7" fmla="*/ 486 h 487"/>
              <a:gd name="T8" fmla="*/ 0 w 716"/>
              <a:gd name="T9" fmla="*/ 229 h 487"/>
              <a:gd name="T10" fmla="*/ 258 w 716"/>
              <a:gd name="T11" fmla="*/ 0 h 487"/>
              <a:gd name="T12" fmla="*/ 258 w 716"/>
              <a:gd name="T13" fmla="*/ 86 h 487"/>
              <a:gd name="T14" fmla="*/ 711 w 716"/>
              <a:gd name="T15" fmla="*/ 86 h 487"/>
              <a:gd name="T16" fmla="*/ 715 w 716"/>
              <a:gd name="T17" fmla="*/ 22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6" h="487">
                <a:moveTo>
                  <a:pt x="715" y="229"/>
                </a:moveTo>
                <a:lnTo>
                  <a:pt x="711" y="371"/>
                </a:lnTo>
                <a:lnTo>
                  <a:pt x="258" y="371"/>
                </a:lnTo>
                <a:lnTo>
                  <a:pt x="258" y="486"/>
                </a:lnTo>
                <a:lnTo>
                  <a:pt x="0" y="229"/>
                </a:lnTo>
                <a:lnTo>
                  <a:pt x="258" y="0"/>
                </a:lnTo>
                <a:lnTo>
                  <a:pt x="258" y="86"/>
                </a:lnTo>
                <a:lnTo>
                  <a:pt x="711" y="86"/>
                </a:lnTo>
                <a:lnTo>
                  <a:pt x="715" y="22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Freeform 19"/>
          <p:cNvSpPr>
            <a:spLocks noChangeArrowheads="1"/>
          </p:cNvSpPr>
          <p:nvPr/>
        </p:nvSpPr>
        <p:spPr bwMode="auto">
          <a:xfrm>
            <a:off x="2809099" y="2731644"/>
            <a:ext cx="178974" cy="178974"/>
          </a:xfrm>
          <a:custGeom>
            <a:avLst/>
            <a:gdLst>
              <a:gd name="T0" fmla="*/ 202 w 595"/>
              <a:gd name="T1" fmla="*/ 0 h 597"/>
              <a:gd name="T2" fmla="*/ 536 w 595"/>
              <a:gd name="T3" fmla="*/ 310 h 597"/>
              <a:gd name="T4" fmla="*/ 594 w 595"/>
              <a:gd name="T5" fmla="*/ 253 h 597"/>
              <a:gd name="T6" fmla="*/ 594 w 595"/>
              <a:gd name="T7" fmla="*/ 596 h 597"/>
              <a:gd name="T8" fmla="*/ 250 w 595"/>
              <a:gd name="T9" fmla="*/ 596 h 597"/>
              <a:gd name="T10" fmla="*/ 336 w 595"/>
              <a:gd name="T11" fmla="*/ 539 h 597"/>
              <a:gd name="T12" fmla="*/ 0 w 595"/>
              <a:gd name="T13" fmla="*/ 203 h 597"/>
              <a:gd name="T14" fmla="*/ 47 w 595"/>
              <a:gd name="T15" fmla="*/ 149 h 597"/>
              <a:gd name="T16" fmla="*/ 97 w 595"/>
              <a:gd name="T17" fmla="*/ 98 h 597"/>
              <a:gd name="T18" fmla="*/ 148 w 595"/>
              <a:gd name="T19" fmla="*/ 48 h 597"/>
              <a:gd name="T20" fmla="*/ 202 w 595"/>
              <a:gd name="T21" fmla="*/ 0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5" h="597">
                <a:moveTo>
                  <a:pt x="202" y="0"/>
                </a:moveTo>
                <a:lnTo>
                  <a:pt x="536" y="310"/>
                </a:lnTo>
                <a:lnTo>
                  <a:pt x="594" y="253"/>
                </a:lnTo>
                <a:lnTo>
                  <a:pt x="594" y="596"/>
                </a:lnTo>
                <a:lnTo>
                  <a:pt x="250" y="596"/>
                </a:lnTo>
                <a:lnTo>
                  <a:pt x="336" y="539"/>
                </a:lnTo>
                <a:lnTo>
                  <a:pt x="0" y="203"/>
                </a:lnTo>
                <a:lnTo>
                  <a:pt x="47" y="149"/>
                </a:lnTo>
                <a:lnTo>
                  <a:pt x="97" y="98"/>
                </a:lnTo>
                <a:lnTo>
                  <a:pt x="148" y="48"/>
                </a:lnTo>
                <a:lnTo>
                  <a:pt x="202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Freeform 20"/>
          <p:cNvSpPr>
            <a:spLocks noChangeArrowheads="1"/>
          </p:cNvSpPr>
          <p:nvPr/>
        </p:nvSpPr>
        <p:spPr bwMode="auto">
          <a:xfrm>
            <a:off x="3603795" y="3526340"/>
            <a:ext cx="177638" cy="177638"/>
          </a:xfrm>
          <a:custGeom>
            <a:avLst/>
            <a:gdLst>
              <a:gd name="T0" fmla="*/ 389 w 591"/>
              <a:gd name="T1" fmla="*/ 590 h 591"/>
              <a:gd name="T2" fmla="*/ 57 w 591"/>
              <a:gd name="T3" fmla="*/ 258 h 591"/>
              <a:gd name="T4" fmla="*/ 0 w 591"/>
              <a:gd name="T5" fmla="*/ 315 h 591"/>
              <a:gd name="T6" fmla="*/ 0 w 591"/>
              <a:gd name="T7" fmla="*/ 0 h 591"/>
              <a:gd name="T8" fmla="*/ 314 w 591"/>
              <a:gd name="T9" fmla="*/ 0 h 591"/>
              <a:gd name="T10" fmla="*/ 258 w 591"/>
              <a:gd name="T11" fmla="*/ 58 h 591"/>
              <a:gd name="T12" fmla="*/ 590 w 591"/>
              <a:gd name="T13" fmla="*/ 390 h 591"/>
              <a:gd name="T14" fmla="*/ 542 w 591"/>
              <a:gd name="T15" fmla="*/ 443 h 591"/>
              <a:gd name="T16" fmla="*/ 493 w 591"/>
              <a:gd name="T17" fmla="*/ 494 h 591"/>
              <a:gd name="T18" fmla="*/ 442 w 591"/>
              <a:gd name="T19" fmla="*/ 543 h 591"/>
              <a:gd name="T20" fmla="*/ 389 w 591"/>
              <a:gd name="T21" fmla="*/ 59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1" h="591">
                <a:moveTo>
                  <a:pt x="389" y="590"/>
                </a:moveTo>
                <a:lnTo>
                  <a:pt x="57" y="258"/>
                </a:lnTo>
                <a:lnTo>
                  <a:pt x="0" y="315"/>
                </a:lnTo>
                <a:lnTo>
                  <a:pt x="0" y="0"/>
                </a:lnTo>
                <a:lnTo>
                  <a:pt x="314" y="0"/>
                </a:lnTo>
                <a:lnTo>
                  <a:pt x="258" y="58"/>
                </a:lnTo>
                <a:lnTo>
                  <a:pt x="590" y="390"/>
                </a:lnTo>
                <a:lnTo>
                  <a:pt x="542" y="443"/>
                </a:lnTo>
                <a:lnTo>
                  <a:pt x="493" y="494"/>
                </a:lnTo>
                <a:lnTo>
                  <a:pt x="442" y="543"/>
                </a:lnTo>
                <a:lnTo>
                  <a:pt x="389" y="59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Freeform 21"/>
          <p:cNvSpPr>
            <a:spLocks noChangeArrowheads="1"/>
          </p:cNvSpPr>
          <p:nvPr/>
        </p:nvSpPr>
        <p:spPr bwMode="auto">
          <a:xfrm>
            <a:off x="2810434" y="3526340"/>
            <a:ext cx="177638" cy="177638"/>
          </a:xfrm>
          <a:custGeom>
            <a:avLst/>
            <a:gdLst>
              <a:gd name="T0" fmla="*/ 0 w 593"/>
              <a:gd name="T1" fmla="*/ 392 h 593"/>
              <a:gd name="T2" fmla="*/ 334 w 593"/>
              <a:gd name="T3" fmla="*/ 58 h 593"/>
              <a:gd name="T4" fmla="*/ 248 w 593"/>
              <a:gd name="T5" fmla="*/ 0 h 593"/>
              <a:gd name="T6" fmla="*/ 592 w 593"/>
              <a:gd name="T7" fmla="*/ 0 h 593"/>
              <a:gd name="T8" fmla="*/ 592 w 593"/>
              <a:gd name="T9" fmla="*/ 315 h 593"/>
              <a:gd name="T10" fmla="*/ 534 w 593"/>
              <a:gd name="T11" fmla="*/ 258 h 593"/>
              <a:gd name="T12" fmla="*/ 200 w 593"/>
              <a:gd name="T13" fmla="*/ 592 h 593"/>
              <a:gd name="T14" fmla="*/ 147 w 593"/>
              <a:gd name="T15" fmla="*/ 545 h 593"/>
              <a:gd name="T16" fmla="*/ 96 w 593"/>
              <a:gd name="T17" fmla="*/ 496 h 593"/>
              <a:gd name="T18" fmla="*/ 47 w 593"/>
              <a:gd name="T19" fmla="*/ 445 h 593"/>
              <a:gd name="T20" fmla="*/ 0 w 593"/>
              <a:gd name="T21" fmla="*/ 392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3" h="593">
                <a:moveTo>
                  <a:pt x="0" y="392"/>
                </a:moveTo>
                <a:lnTo>
                  <a:pt x="334" y="58"/>
                </a:lnTo>
                <a:lnTo>
                  <a:pt x="248" y="0"/>
                </a:lnTo>
                <a:lnTo>
                  <a:pt x="592" y="0"/>
                </a:lnTo>
                <a:lnTo>
                  <a:pt x="592" y="315"/>
                </a:lnTo>
                <a:lnTo>
                  <a:pt x="534" y="258"/>
                </a:lnTo>
                <a:lnTo>
                  <a:pt x="200" y="592"/>
                </a:lnTo>
                <a:lnTo>
                  <a:pt x="147" y="545"/>
                </a:lnTo>
                <a:lnTo>
                  <a:pt x="96" y="496"/>
                </a:lnTo>
                <a:lnTo>
                  <a:pt x="47" y="445"/>
                </a:lnTo>
                <a:lnTo>
                  <a:pt x="0" y="39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Freeform 22"/>
          <p:cNvSpPr>
            <a:spLocks noChangeArrowheads="1"/>
          </p:cNvSpPr>
          <p:nvPr/>
        </p:nvSpPr>
        <p:spPr bwMode="auto">
          <a:xfrm>
            <a:off x="3603795" y="2732979"/>
            <a:ext cx="177638" cy="178974"/>
          </a:xfrm>
          <a:custGeom>
            <a:avLst/>
            <a:gdLst>
              <a:gd name="T0" fmla="*/ 592 w 593"/>
              <a:gd name="T1" fmla="*/ 202 h 594"/>
              <a:gd name="T2" fmla="*/ 258 w 593"/>
              <a:gd name="T3" fmla="*/ 536 h 594"/>
              <a:gd name="T4" fmla="*/ 314 w 593"/>
              <a:gd name="T5" fmla="*/ 593 h 594"/>
              <a:gd name="T6" fmla="*/ 0 w 593"/>
              <a:gd name="T7" fmla="*/ 593 h 594"/>
              <a:gd name="T8" fmla="*/ 0 w 593"/>
              <a:gd name="T9" fmla="*/ 250 h 594"/>
              <a:gd name="T10" fmla="*/ 57 w 593"/>
              <a:gd name="T11" fmla="*/ 307 h 594"/>
              <a:gd name="T12" fmla="*/ 389 w 593"/>
              <a:gd name="T13" fmla="*/ 0 h 594"/>
              <a:gd name="T14" fmla="*/ 442 w 593"/>
              <a:gd name="T15" fmla="*/ 47 h 594"/>
              <a:gd name="T16" fmla="*/ 494 w 593"/>
              <a:gd name="T17" fmla="*/ 97 h 594"/>
              <a:gd name="T18" fmla="*/ 544 w 593"/>
              <a:gd name="T19" fmla="*/ 148 h 594"/>
              <a:gd name="T20" fmla="*/ 592 w 593"/>
              <a:gd name="T21" fmla="*/ 202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3" h="594">
                <a:moveTo>
                  <a:pt x="592" y="202"/>
                </a:moveTo>
                <a:lnTo>
                  <a:pt x="258" y="536"/>
                </a:lnTo>
                <a:lnTo>
                  <a:pt x="314" y="593"/>
                </a:lnTo>
                <a:lnTo>
                  <a:pt x="0" y="593"/>
                </a:lnTo>
                <a:lnTo>
                  <a:pt x="0" y="250"/>
                </a:lnTo>
                <a:lnTo>
                  <a:pt x="57" y="307"/>
                </a:lnTo>
                <a:lnTo>
                  <a:pt x="389" y="0"/>
                </a:lnTo>
                <a:lnTo>
                  <a:pt x="442" y="47"/>
                </a:lnTo>
                <a:lnTo>
                  <a:pt x="494" y="97"/>
                </a:lnTo>
                <a:lnTo>
                  <a:pt x="544" y="148"/>
                </a:lnTo>
                <a:lnTo>
                  <a:pt x="592" y="20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Freeform 23"/>
          <p:cNvSpPr>
            <a:spLocks noChangeArrowheads="1"/>
          </p:cNvSpPr>
          <p:nvPr/>
        </p:nvSpPr>
        <p:spPr bwMode="auto">
          <a:xfrm>
            <a:off x="3006771" y="2929316"/>
            <a:ext cx="570311" cy="570311"/>
          </a:xfrm>
          <a:custGeom>
            <a:avLst/>
            <a:gdLst>
              <a:gd name="T0" fmla="*/ 1888 w 1889"/>
              <a:gd name="T1" fmla="*/ 944 h 1888"/>
              <a:gd name="T2" fmla="*/ 1869 w 1889"/>
              <a:gd name="T3" fmla="*/ 1140 h 1888"/>
              <a:gd name="T4" fmla="*/ 1817 w 1889"/>
              <a:gd name="T5" fmla="*/ 1320 h 1888"/>
              <a:gd name="T6" fmla="*/ 1732 w 1889"/>
              <a:gd name="T7" fmla="*/ 1481 h 1888"/>
              <a:gd name="T8" fmla="*/ 1620 w 1889"/>
              <a:gd name="T9" fmla="*/ 1619 h 1888"/>
              <a:gd name="T10" fmla="*/ 1481 w 1889"/>
              <a:gd name="T11" fmla="*/ 1732 h 1888"/>
              <a:gd name="T12" fmla="*/ 1321 w 1889"/>
              <a:gd name="T13" fmla="*/ 1816 h 1888"/>
              <a:gd name="T14" fmla="*/ 1140 w 1889"/>
              <a:gd name="T15" fmla="*/ 1869 h 1888"/>
              <a:gd name="T16" fmla="*/ 944 w 1889"/>
              <a:gd name="T17" fmla="*/ 1887 h 1888"/>
              <a:gd name="T18" fmla="*/ 756 w 1889"/>
              <a:gd name="T19" fmla="*/ 1869 h 1888"/>
              <a:gd name="T20" fmla="*/ 579 w 1889"/>
              <a:gd name="T21" fmla="*/ 1816 h 1888"/>
              <a:gd name="T22" fmla="*/ 419 w 1889"/>
              <a:gd name="T23" fmla="*/ 1732 h 1888"/>
              <a:gd name="T24" fmla="*/ 279 w 1889"/>
              <a:gd name="T25" fmla="*/ 1619 h 1888"/>
              <a:gd name="T26" fmla="*/ 163 w 1889"/>
              <a:gd name="T27" fmla="*/ 1481 h 1888"/>
              <a:gd name="T28" fmla="*/ 75 w 1889"/>
              <a:gd name="T29" fmla="*/ 1320 h 1888"/>
              <a:gd name="T30" fmla="*/ 19 w 1889"/>
              <a:gd name="T31" fmla="*/ 1140 h 1888"/>
              <a:gd name="T32" fmla="*/ 0 w 1889"/>
              <a:gd name="T33" fmla="*/ 944 h 1888"/>
              <a:gd name="T34" fmla="*/ 19 w 1889"/>
              <a:gd name="T35" fmla="*/ 755 h 1888"/>
              <a:gd name="T36" fmla="*/ 75 w 1889"/>
              <a:gd name="T37" fmla="*/ 579 h 1888"/>
              <a:gd name="T38" fmla="*/ 163 w 1889"/>
              <a:gd name="T39" fmla="*/ 419 h 1888"/>
              <a:gd name="T40" fmla="*/ 279 w 1889"/>
              <a:gd name="T41" fmla="*/ 278 h 1888"/>
              <a:gd name="T42" fmla="*/ 419 w 1889"/>
              <a:gd name="T43" fmla="*/ 163 h 1888"/>
              <a:gd name="T44" fmla="*/ 579 w 1889"/>
              <a:gd name="T45" fmla="*/ 75 h 1888"/>
              <a:gd name="T46" fmla="*/ 756 w 1889"/>
              <a:gd name="T47" fmla="*/ 19 h 1888"/>
              <a:gd name="T48" fmla="*/ 944 w 1889"/>
              <a:gd name="T49" fmla="*/ 0 h 1888"/>
              <a:gd name="T50" fmla="*/ 1140 w 1889"/>
              <a:gd name="T51" fmla="*/ 19 h 1888"/>
              <a:gd name="T52" fmla="*/ 1321 w 1889"/>
              <a:gd name="T53" fmla="*/ 75 h 1888"/>
              <a:gd name="T54" fmla="*/ 1481 w 1889"/>
              <a:gd name="T55" fmla="*/ 163 h 1888"/>
              <a:gd name="T56" fmla="*/ 1620 w 1889"/>
              <a:gd name="T57" fmla="*/ 278 h 1888"/>
              <a:gd name="T58" fmla="*/ 1732 w 1889"/>
              <a:gd name="T59" fmla="*/ 419 h 1888"/>
              <a:gd name="T60" fmla="*/ 1817 w 1889"/>
              <a:gd name="T61" fmla="*/ 579 h 1888"/>
              <a:gd name="T62" fmla="*/ 1869 w 1889"/>
              <a:gd name="T63" fmla="*/ 755 h 1888"/>
              <a:gd name="T64" fmla="*/ 1888 w 1889"/>
              <a:gd name="T65" fmla="*/ 944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89" h="1888">
                <a:moveTo>
                  <a:pt x="1888" y="944"/>
                </a:moveTo>
                <a:lnTo>
                  <a:pt x="1888" y="944"/>
                </a:lnTo>
                <a:lnTo>
                  <a:pt x="1883" y="1044"/>
                </a:lnTo>
                <a:lnTo>
                  <a:pt x="1869" y="1140"/>
                </a:lnTo>
                <a:lnTo>
                  <a:pt x="1847" y="1232"/>
                </a:lnTo>
                <a:lnTo>
                  <a:pt x="1817" y="1320"/>
                </a:lnTo>
                <a:lnTo>
                  <a:pt x="1778" y="1403"/>
                </a:lnTo>
                <a:lnTo>
                  <a:pt x="1732" y="1481"/>
                </a:lnTo>
                <a:lnTo>
                  <a:pt x="1679" y="1553"/>
                </a:lnTo>
                <a:lnTo>
                  <a:pt x="1620" y="1619"/>
                </a:lnTo>
                <a:lnTo>
                  <a:pt x="1553" y="1679"/>
                </a:lnTo>
                <a:lnTo>
                  <a:pt x="1481" y="1732"/>
                </a:lnTo>
                <a:lnTo>
                  <a:pt x="1404" y="1778"/>
                </a:lnTo>
                <a:lnTo>
                  <a:pt x="1321" y="1816"/>
                </a:lnTo>
                <a:lnTo>
                  <a:pt x="1233" y="1847"/>
                </a:lnTo>
                <a:lnTo>
                  <a:pt x="1140" y="1869"/>
                </a:lnTo>
                <a:lnTo>
                  <a:pt x="1044" y="1883"/>
                </a:lnTo>
                <a:lnTo>
                  <a:pt x="944" y="1887"/>
                </a:lnTo>
                <a:lnTo>
                  <a:pt x="848" y="1883"/>
                </a:lnTo>
                <a:lnTo>
                  <a:pt x="756" y="1869"/>
                </a:lnTo>
                <a:lnTo>
                  <a:pt x="666" y="1847"/>
                </a:lnTo>
                <a:lnTo>
                  <a:pt x="579" y="1816"/>
                </a:lnTo>
                <a:lnTo>
                  <a:pt x="497" y="1778"/>
                </a:lnTo>
                <a:lnTo>
                  <a:pt x="419" y="1732"/>
                </a:lnTo>
                <a:lnTo>
                  <a:pt x="346" y="1679"/>
                </a:lnTo>
                <a:lnTo>
                  <a:pt x="279" y="1619"/>
                </a:lnTo>
                <a:lnTo>
                  <a:pt x="218" y="1553"/>
                </a:lnTo>
                <a:lnTo>
                  <a:pt x="163" y="1481"/>
                </a:lnTo>
                <a:lnTo>
                  <a:pt x="115" y="1403"/>
                </a:lnTo>
                <a:lnTo>
                  <a:pt x="75" y="1320"/>
                </a:lnTo>
                <a:lnTo>
                  <a:pt x="43" y="1232"/>
                </a:lnTo>
                <a:lnTo>
                  <a:pt x="19" y="1140"/>
                </a:lnTo>
                <a:lnTo>
                  <a:pt x="5" y="1044"/>
                </a:lnTo>
                <a:lnTo>
                  <a:pt x="0" y="944"/>
                </a:lnTo>
                <a:lnTo>
                  <a:pt x="5" y="848"/>
                </a:lnTo>
                <a:lnTo>
                  <a:pt x="19" y="755"/>
                </a:lnTo>
                <a:lnTo>
                  <a:pt x="43" y="665"/>
                </a:lnTo>
                <a:lnTo>
                  <a:pt x="75" y="579"/>
                </a:lnTo>
                <a:lnTo>
                  <a:pt x="115" y="496"/>
                </a:lnTo>
                <a:lnTo>
                  <a:pt x="163" y="419"/>
                </a:lnTo>
                <a:lnTo>
                  <a:pt x="218" y="346"/>
                </a:lnTo>
                <a:lnTo>
                  <a:pt x="279" y="278"/>
                </a:lnTo>
                <a:lnTo>
                  <a:pt x="346" y="217"/>
                </a:lnTo>
                <a:lnTo>
                  <a:pt x="419" y="163"/>
                </a:lnTo>
                <a:lnTo>
                  <a:pt x="497" y="115"/>
                </a:lnTo>
                <a:lnTo>
                  <a:pt x="579" y="75"/>
                </a:lnTo>
                <a:lnTo>
                  <a:pt x="666" y="43"/>
                </a:lnTo>
                <a:lnTo>
                  <a:pt x="756" y="19"/>
                </a:lnTo>
                <a:lnTo>
                  <a:pt x="848" y="5"/>
                </a:lnTo>
                <a:lnTo>
                  <a:pt x="944" y="0"/>
                </a:lnTo>
                <a:lnTo>
                  <a:pt x="1044" y="5"/>
                </a:lnTo>
                <a:lnTo>
                  <a:pt x="1140" y="19"/>
                </a:lnTo>
                <a:lnTo>
                  <a:pt x="1233" y="43"/>
                </a:lnTo>
                <a:lnTo>
                  <a:pt x="1321" y="75"/>
                </a:lnTo>
                <a:lnTo>
                  <a:pt x="1404" y="115"/>
                </a:lnTo>
                <a:lnTo>
                  <a:pt x="1481" y="163"/>
                </a:lnTo>
                <a:lnTo>
                  <a:pt x="1553" y="217"/>
                </a:lnTo>
                <a:lnTo>
                  <a:pt x="1620" y="278"/>
                </a:lnTo>
                <a:lnTo>
                  <a:pt x="1679" y="346"/>
                </a:lnTo>
                <a:lnTo>
                  <a:pt x="1732" y="419"/>
                </a:lnTo>
                <a:lnTo>
                  <a:pt x="1778" y="496"/>
                </a:lnTo>
                <a:lnTo>
                  <a:pt x="1817" y="579"/>
                </a:lnTo>
                <a:lnTo>
                  <a:pt x="1847" y="665"/>
                </a:lnTo>
                <a:lnTo>
                  <a:pt x="1869" y="755"/>
                </a:lnTo>
                <a:lnTo>
                  <a:pt x="1883" y="848"/>
                </a:lnTo>
                <a:lnTo>
                  <a:pt x="1888" y="944"/>
                </a:lnTo>
              </a:path>
            </a:pathLst>
          </a:custGeom>
          <a:solidFill>
            <a:srgbClr val="ABCC2A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Freeform 24"/>
          <p:cNvSpPr>
            <a:spLocks noChangeArrowheads="1"/>
          </p:cNvSpPr>
          <p:nvPr/>
        </p:nvSpPr>
        <p:spPr bwMode="auto">
          <a:xfrm>
            <a:off x="3223142" y="2383046"/>
            <a:ext cx="146919" cy="232399"/>
          </a:xfrm>
          <a:custGeom>
            <a:avLst/>
            <a:gdLst>
              <a:gd name="T0" fmla="*/ 229 w 488"/>
              <a:gd name="T1" fmla="*/ 772 h 773"/>
              <a:gd name="T2" fmla="*/ 487 w 488"/>
              <a:gd name="T3" fmla="*/ 515 h 773"/>
              <a:gd name="T4" fmla="*/ 373 w 488"/>
              <a:gd name="T5" fmla="*/ 515 h 773"/>
              <a:gd name="T6" fmla="*/ 373 w 488"/>
              <a:gd name="T7" fmla="*/ 0 h 773"/>
              <a:gd name="T8" fmla="*/ 86 w 488"/>
              <a:gd name="T9" fmla="*/ 0 h 773"/>
              <a:gd name="T10" fmla="*/ 86 w 488"/>
              <a:gd name="T11" fmla="*/ 515 h 773"/>
              <a:gd name="T12" fmla="*/ 0 w 488"/>
              <a:gd name="T13" fmla="*/ 515 h 773"/>
              <a:gd name="T14" fmla="*/ 229 w 488"/>
              <a:gd name="T15" fmla="*/ 772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" h="773">
                <a:moveTo>
                  <a:pt x="229" y="772"/>
                </a:moveTo>
                <a:lnTo>
                  <a:pt x="487" y="515"/>
                </a:lnTo>
                <a:lnTo>
                  <a:pt x="373" y="515"/>
                </a:lnTo>
                <a:lnTo>
                  <a:pt x="373" y="0"/>
                </a:lnTo>
                <a:lnTo>
                  <a:pt x="86" y="0"/>
                </a:lnTo>
                <a:lnTo>
                  <a:pt x="86" y="515"/>
                </a:lnTo>
                <a:lnTo>
                  <a:pt x="0" y="515"/>
                </a:lnTo>
                <a:lnTo>
                  <a:pt x="229" y="772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Freeform 25"/>
          <p:cNvSpPr>
            <a:spLocks noChangeArrowheads="1"/>
          </p:cNvSpPr>
          <p:nvPr/>
        </p:nvSpPr>
        <p:spPr bwMode="auto">
          <a:xfrm>
            <a:off x="3223142" y="3821513"/>
            <a:ext cx="146919" cy="224385"/>
          </a:xfrm>
          <a:custGeom>
            <a:avLst/>
            <a:gdLst>
              <a:gd name="T0" fmla="*/ 229 w 488"/>
              <a:gd name="T1" fmla="*/ 0 h 744"/>
              <a:gd name="T2" fmla="*/ 0 w 488"/>
              <a:gd name="T3" fmla="*/ 229 h 744"/>
              <a:gd name="T4" fmla="*/ 86 w 488"/>
              <a:gd name="T5" fmla="*/ 229 h 744"/>
              <a:gd name="T6" fmla="*/ 86 w 488"/>
              <a:gd name="T7" fmla="*/ 743 h 744"/>
              <a:gd name="T8" fmla="*/ 373 w 488"/>
              <a:gd name="T9" fmla="*/ 743 h 744"/>
              <a:gd name="T10" fmla="*/ 373 w 488"/>
              <a:gd name="T11" fmla="*/ 229 h 744"/>
              <a:gd name="T12" fmla="*/ 487 w 488"/>
              <a:gd name="T13" fmla="*/ 229 h 744"/>
              <a:gd name="T14" fmla="*/ 229 w 488"/>
              <a:gd name="T15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" h="744">
                <a:moveTo>
                  <a:pt x="229" y="0"/>
                </a:moveTo>
                <a:lnTo>
                  <a:pt x="0" y="229"/>
                </a:lnTo>
                <a:lnTo>
                  <a:pt x="86" y="229"/>
                </a:lnTo>
                <a:lnTo>
                  <a:pt x="86" y="743"/>
                </a:lnTo>
                <a:lnTo>
                  <a:pt x="373" y="743"/>
                </a:lnTo>
                <a:lnTo>
                  <a:pt x="373" y="229"/>
                </a:lnTo>
                <a:lnTo>
                  <a:pt x="487" y="229"/>
                </a:lnTo>
                <a:lnTo>
                  <a:pt x="229" y="0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Freeform 26"/>
          <p:cNvSpPr>
            <a:spLocks noChangeArrowheads="1"/>
          </p:cNvSpPr>
          <p:nvPr/>
        </p:nvSpPr>
        <p:spPr bwMode="auto">
          <a:xfrm>
            <a:off x="2469850" y="3145687"/>
            <a:ext cx="224385" cy="145583"/>
          </a:xfrm>
          <a:custGeom>
            <a:avLst/>
            <a:gdLst>
              <a:gd name="T0" fmla="*/ 743 w 744"/>
              <a:gd name="T1" fmla="*/ 229 h 487"/>
              <a:gd name="T2" fmla="*/ 486 w 744"/>
              <a:gd name="T3" fmla="*/ 0 h 487"/>
              <a:gd name="T4" fmla="*/ 486 w 744"/>
              <a:gd name="T5" fmla="*/ 86 h 487"/>
              <a:gd name="T6" fmla="*/ 0 w 744"/>
              <a:gd name="T7" fmla="*/ 86 h 487"/>
              <a:gd name="T8" fmla="*/ 0 w 744"/>
              <a:gd name="T9" fmla="*/ 371 h 487"/>
              <a:gd name="T10" fmla="*/ 486 w 744"/>
              <a:gd name="T11" fmla="*/ 371 h 487"/>
              <a:gd name="T12" fmla="*/ 486 w 744"/>
              <a:gd name="T13" fmla="*/ 486 h 487"/>
              <a:gd name="T14" fmla="*/ 743 w 744"/>
              <a:gd name="T15" fmla="*/ 22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4" h="487">
                <a:moveTo>
                  <a:pt x="743" y="229"/>
                </a:moveTo>
                <a:lnTo>
                  <a:pt x="486" y="0"/>
                </a:lnTo>
                <a:lnTo>
                  <a:pt x="486" y="86"/>
                </a:lnTo>
                <a:lnTo>
                  <a:pt x="0" y="86"/>
                </a:lnTo>
                <a:lnTo>
                  <a:pt x="0" y="371"/>
                </a:lnTo>
                <a:lnTo>
                  <a:pt x="486" y="371"/>
                </a:lnTo>
                <a:lnTo>
                  <a:pt x="486" y="486"/>
                </a:lnTo>
                <a:lnTo>
                  <a:pt x="743" y="229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Freeform 27"/>
          <p:cNvSpPr>
            <a:spLocks noChangeArrowheads="1"/>
          </p:cNvSpPr>
          <p:nvPr/>
        </p:nvSpPr>
        <p:spPr bwMode="auto">
          <a:xfrm>
            <a:off x="3898968" y="3145687"/>
            <a:ext cx="224385" cy="145583"/>
          </a:xfrm>
          <a:custGeom>
            <a:avLst/>
            <a:gdLst>
              <a:gd name="T0" fmla="*/ 0 w 745"/>
              <a:gd name="T1" fmla="*/ 229 h 487"/>
              <a:gd name="T2" fmla="*/ 229 w 745"/>
              <a:gd name="T3" fmla="*/ 486 h 487"/>
              <a:gd name="T4" fmla="*/ 229 w 745"/>
              <a:gd name="T5" fmla="*/ 371 h 487"/>
              <a:gd name="T6" fmla="*/ 744 w 745"/>
              <a:gd name="T7" fmla="*/ 371 h 487"/>
              <a:gd name="T8" fmla="*/ 744 w 745"/>
              <a:gd name="T9" fmla="*/ 86 h 487"/>
              <a:gd name="T10" fmla="*/ 229 w 745"/>
              <a:gd name="T11" fmla="*/ 86 h 487"/>
              <a:gd name="T12" fmla="*/ 229 w 745"/>
              <a:gd name="T13" fmla="*/ 0 h 487"/>
              <a:gd name="T14" fmla="*/ 0 w 745"/>
              <a:gd name="T15" fmla="*/ 22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5" h="487">
                <a:moveTo>
                  <a:pt x="0" y="229"/>
                </a:moveTo>
                <a:lnTo>
                  <a:pt x="229" y="486"/>
                </a:lnTo>
                <a:lnTo>
                  <a:pt x="229" y="371"/>
                </a:lnTo>
                <a:lnTo>
                  <a:pt x="744" y="371"/>
                </a:lnTo>
                <a:lnTo>
                  <a:pt x="744" y="86"/>
                </a:lnTo>
                <a:lnTo>
                  <a:pt x="229" y="86"/>
                </a:lnTo>
                <a:lnTo>
                  <a:pt x="229" y="0"/>
                </a:lnTo>
                <a:lnTo>
                  <a:pt x="0" y="229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Freeform 28"/>
          <p:cNvSpPr>
            <a:spLocks noChangeArrowheads="1"/>
          </p:cNvSpPr>
          <p:nvPr/>
        </p:nvSpPr>
        <p:spPr bwMode="auto">
          <a:xfrm>
            <a:off x="2678207" y="2600753"/>
            <a:ext cx="189659" cy="189659"/>
          </a:xfrm>
          <a:custGeom>
            <a:avLst/>
            <a:gdLst>
              <a:gd name="T0" fmla="*/ 629 w 630"/>
              <a:gd name="T1" fmla="*/ 628 h 629"/>
              <a:gd name="T2" fmla="*/ 629 w 630"/>
              <a:gd name="T3" fmla="*/ 285 h 629"/>
              <a:gd name="T4" fmla="*/ 572 w 630"/>
              <a:gd name="T5" fmla="*/ 371 h 629"/>
              <a:gd name="T6" fmla="*/ 200 w 630"/>
              <a:gd name="T7" fmla="*/ 0 h 629"/>
              <a:gd name="T8" fmla="*/ 0 w 630"/>
              <a:gd name="T9" fmla="*/ 199 h 629"/>
              <a:gd name="T10" fmla="*/ 372 w 630"/>
              <a:gd name="T11" fmla="*/ 572 h 629"/>
              <a:gd name="T12" fmla="*/ 286 w 630"/>
              <a:gd name="T13" fmla="*/ 628 h 629"/>
              <a:gd name="T14" fmla="*/ 629 w 630"/>
              <a:gd name="T15" fmla="*/ 628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0" h="629">
                <a:moveTo>
                  <a:pt x="629" y="628"/>
                </a:moveTo>
                <a:lnTo>
                  <a:pt x="629" y="285"/>
                </a:lnTo>
                <a:lnTo>
                  <a:pt x="572" y="371"/>
                </a:lnTo>
                <a:lnTo>
                  <a:pt x="200" y="0"/>
                </a:lnTo>
                <a:lnTo>
                  <a:pt x="0" y="199"/>
                </a:lnTo>
                <a:lnTo>
                  <a:pt x="372" y="572"/>
                </a:lnTo>
                <a:lnTo>
                  <a:pt x="286" y="628"/>
                </a:lnTo>
                <a:lnTo>
                  <a:pt x="629" y="628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Freeform 29"/>
          <p:cNvSpPr>
            <a:spLocks noChangeArrowheads="1"/>
          </p:cNvSpPr>
          <p:nvPr/>
        </p:nvSpPr>
        <p:spPr bwMode="auto">
          <a:xfrm>
            <a:off x="3725336" y="3647882"/>
            <a:ext cx="189659" cy="189659"/>
          </a:xfrm>
          <a:custGeom>
            <a:avLst/>
            <a:gdLst>
              <a:gd name="T0" fmla="*/ 0 w 630"/>
              <a:gd name="T1" fmla="*/ 0 h 630"/>
              <a:gd name="T2" fmla="*/ 0 w 630"/>
              <a:gd name="T3" fmla="*/ 315 h 630"/>
              <a:gd name="T4" fmla="*/ 57 w 630"/>
              <a:gd name="T5" fmla="*/ 257 h 630"/>
              <a:gd name="T6" fmla="*/ 430 w 630"/>
              <a:gd name="T7" fmla="*/ 629 h 630"/>
              <a:gd name="T8" fmla="*/ 629 w 630"/>
              <a:gd name="T9" fmla="*/ 429 h 630"/>
              <a:gd name="T10" fmla="*/ 258 w 630"/>
              <a:gd name="T11" fmla="*/ 57 h 630"/>
              <a:gd name="T12" fmla="*/ 315 w 630"/>
              <a:gd name="T13" fmla="*/ 0 h 630"/>
              <a:gd name="T14" fmla="*/ 0 w 630"/>
              <a:gd name="T15" fmla="*/ 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0" h="630">
                <a:moveTo>
                  <a:pt x="0" y="0"/>
                </a:moveTo>
                <a:lnTo>
                  <a:pt x="0" y="315"/>
                </a:lnTo>
                <a:lnTo>
                  <a:pt x="57" y="257"/>
                </a:lnTo>
                <a:lnTo>
                  <a:pt x="430" y="629"/>
                </a:lnTo>
                <a:lnTo>
                  <a:pt x="629" y="429"/>
                </a:lnTo>
                <a:lnTo>
                  <a:pt x="258" y="57"/>
                </a:lnTo>
                <a:lnTo>
                  <a:pt x="315" y="0"/>
                </a:lnTo>
                <a:lnTo>
                  <a:pt x="0" y="0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Freeform 30"/>
          <p:cNvSpPr>
            <a:spLocks noChangeArrowheads="1"/>
          </p:cNvSpPr>
          <p:nvPr/>
        </p:nvSpPr>
        <p:spPr bwMode="auto">
          <a:xfrm>
            <a:off x="2678207" y="3647882"/>
            <a:ext cx="189659" cy="189659"/>
          </a:xfrm>
          <a:custGeom>
            <a:avLst/>
            <a:gdLst>
              <a:gd name="T0" fmla="*/ 629 w 630"/>
              <a:gd name="T1" fmla="*/ 0 h 630"/>
              <a:gd name="T2" fmla="*/ 286 w 630"/>
              <a:gd name="T3" fmla="*/ 0 h 630"/>
              <a:gd name="T4" fmla="*/ 372 w 630"/>
              <a:gd name="T5" fmla="*/ 57 h 630"/>
              <a:gd name="T6" fmla="*/ 0 w 630"/>
              <a:gd name="T7" fmla="*/ 429 h 630"/>
              <a:gd name="T8" fmla="*/ 200 w 630"/>
              <a:gd name="T9" fmla="*/ 629 h 630"/>
              <a:gd name="T10" fmla="*/ 572 w 630"/>
              <a:gd name="T11" fmla="*/ 257 h 630"/>
              <a:gd name="T12" fmla="*/ 629 w 630"/>
              <a:gd name="T13" fmla="*/ 315 h 630"/>
              <a:gd name="T14" fmla="*/ 629 w 630"/>
              <a:gd name="T15" fmla="*/ 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0" h="630">
                <a:moveTo>
                  <a:pt x="629" y="0"/>
                </a:moveTo>
                <a:lnTo>
                  <a:pt x="286" y="0"/>
                </a:lnTo>
                <a:lnTo>
                  <a:pt x="372" y="57"/>
                </a:lnTo>
                <a:lnTo>
                  <a:pt x="0" y="429"/>
                </a:lnTo>
                <a:lnTo>
                  <a:pt x="200" y="629"/>
                </a:lnTo>
                <a:lnTo>
                  <a:pt x="572" y="257"/>
                </a:lnTo>
                <a:lnTo>
                  <a:pt x="629" y="315"/>
                </a:lnTo>
                <a:lnTo>
                  <a:pt x="629" y="0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Freeform 31"/>
          <p:cNvSpPr>
            <a:spLocks noChangeArrowheads="1"/>
          </p:cNvSpPr>
          <p:nvPr/>
        </p:nvSpPr>
        <p:spPr bwMode="auto">
          <a:xfrm>
            <a:off x="3725336" y="2600753"/>
            <a:ext cx="189659" cy="189659"/>
          </a:xfrm>
          <a:custGeom>
            <a:avLst/>
            <a:gdLst>
              <a:gd name="T0" fmla="*/ 0 w 630"/>
              <a:gd name="T1" fmla="*/ 628 h 629"/>
              <a:gd name="T2" fmla="*/ 315 w 630"/>
              <a:gd name="T3" fmla="*/ 628 h 629"/>
              <a:gd name="T4" fmla="*/ 258 w 630"/>
              <a:gd name="T5" fmla="*/ 572 h 629"/>
              <a:gd name="T6" fmla="*/ 629 w 630"/>
              <a:gd name="T7" fmla="*/ 199 h 629"/>
              <a:gd name="T8" fmla="*/ 430 w 630"/>
              <a:gd name="T9" fmla="*/ 0 h 629"/>
              <a:gd name="T10" fmla="*/ 57 w 630"/>
              <a:gd name="T11" fmla="*/ 371 h 629"/>
              <a:gd name="T12" fmla="*/ 0 w 630"/>
              <a:gd name="T13" fmla="*/ 285 h 629"/>
              <a:gd name="T14" fmla="*/ 0 w 630"/>
              <a:gd name="T15" fmla="*/ 628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0" h="629">
                <a:moveTo>
                  <a:pt x="0" y="628"/>
                </a:moveTo>
                <a:lnTo>
                  <a:pt x="315" y="628"/>
                </a:lnTo>
                <a:lnTo>
                  <a:pt x="258" y="572"/>
                </a:lnTo>
                <a:lnTo>
                  <a:pt x="629" y="199"/>
                </a:lnTo>
                <a:lnTo>
                  <a:pt x="430" y="0"/>
                </a:lnTo>
                <a:lnTo>
                  <a:pt x="57" y="371"/>
                </a:lnTo>
                <a:lnTo>
                  <a:pt x="0" y="285"/>
                </a:lnTo>
                <a:lnTo>
                  <a:pt x="0" y="628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Freeform 32"/>
          <p:cNvSpPr>
            <a:spLocks noChangeArrowheads="1"/>
          </p:cNvSpPr>
          <p:nvPr/>
        </p:nvSpPr>
        <p:spPr bwMode="auto">
          <a:xfrm>
            <a:off x="4947432" y="2574040"/>
            <a:ext cx="1290213" cy="1288877"/>
          </a:xfrm>
          <a:custGeom>
            <a:avLst/>
            <a:gdLst>
              <a:gd name="T0" fmla="*/ 4261 w 4262"/>
              <a:gd name="T1" fmla="*/ 2116 h 4261"/>
              <a:gd name="T2" fmla="*/ 4217 w 4262"/>
              <a:gd name="T3" fmla="*/ 2552 h 4261"/>
              <a:gd name="T4" fmla="*/ 4091 w 4262"/>
              <a:gd name="T5" fmla="*/ 2957 h 4261"/>
              <a:gd name="T6" fmla="*/ 3892 w 4262"/>
              <a:gd name="T7" fmla="*/ 3322 h 4261"/>
              <a:gd name="T8" fmla="*/ 3629 w 4262"/>
              <a:gd name="T9" fmla="*/ 3638 h 4261"/>
              <a:gd name="T10" fmla="*/ 3311 w 4262"/>
              <a:gd name="T11" fmla="*/ 3898 h 4261"/>
              <a:gd name="T12" fmla="*/ 2947 w 4262"/>
              <a:gd name="T13" fmla="*/ 4094 h 4261"/>
              <a:gd name="T14" fmla="*/ 2546 w 4262"/>
              <a:gd name="T15" fmla="*/ 4217 h 4261"/>
              <a:gd name="T16" fmla="*/ 2117 w 4262"/>
              <a:gd name="T17" fmla="*/ 4260 h 4261"/>
              <a:gd name="T18" fmla="*/ 1689 w 4262"/>
              <a:gd name="T19" fmla="*/ 4217 h 4261"/>
              <a:gd name="T20" fmla="*/ 1291 w 4262"/>
              <a:gd name="T21" fmla="*/ 4094 h 4261"/>
              <a:gd name="T22" fmla="*/ 932 w 4262"/>
              <a:gd name="T23" fmla="*/ 3898 h 4261"/>
              <a:gd name="T24" fmla="*/ 619 w 4262"/>
              <a:gd name="T25" fmla="*/ 3638 h 4261"/>
              <a:gd name="T26" fmla="*/ 361 w 4262"/>
              <a:gd name="T27" fmla="*/ 3322 h 4261"/>
              <a:gd name="T28" fmla="*/ 166 w 4262"/>
              <a:gd name="T29" fmla="*/ 2957 h 4261"/>
              <a:gd name="T30" fmla="*/ 43 w 4262"/>
              <a:gd name="T31" fmla="*/ 2552 h 4261"/>
              <a:gd name="T32" fmla="*/ 0 w 4262"/>
              <a:gd name="T33" fmla="*/ 2116 h 4261"/>
              <a:gd name="T34" fmla="*/ 43 w 4262"/>
              <a:gd name="T35" fmla="*/ 1688 h 4261"/>
              <a:gd name="T36" fmla="*/ 166 w 4262"/>
              <a:gd name="T37" fmla="*/ 1290 h 4261"/>
              <a:gd name="T38" fmla="*/ 361 w 4262"/>
              <a:gd name="T39" fmla="*/ 931 h 4261"/>
              <a:gd name="T40" fmla="*/ 619 w 4262"/>
              <a:gd name="T41" fmla="*/ 618 h 4261"/>
              <a:gd name="T42" fmla="*/ 932 w 4262"/>
              <a:gd name="T43" fmla="*/ 360 h 4261"/>
              <a:gd name="T44" fmla="*/ 1291 w 4262"/>
              <a:gd name="T45" fmla="*/ 166 h 4261"/>
              <a:gd name="T46" fmla="*/ 1689 w 4262"/>
              <a:gd name="T47" fmla="*/ 43 h 4261"/>
              <a:gd name="T48" fmla="*/ 2117 w 4262"/>
              <a:gd name="T49" fmla="*/ 0 h 4261"/>
              <a:gd name="T50" fmla="*/ 2546 w 4262"/>
              <a:gd name="T51" fmla="*/ 43 h 4261"/>
              <a:gd name="T52" fmla="*/ 2947 w 4262"/>
              <a:gd name="T53" fmla="*/ 166 h 4261"/>
              <a:gd name="T54" fmla="*/ 3311 w 4262"/>
              <a:gd name="T55" fmla="*/ 360 h 4261"/>
              <a:gd name="T56" fmla="*/ 3629 w 4262"/>
              <a:gd name="T57" fmla="*/ 618 h 4261"/>
              <a:gd name="T58" fmla="*/ 3892 w 4262"/>
              <a:gd name="T59" fmla="*/ 931 h 4261"/>
              <a:gd name="T60" fmla="*/ 4091 w 4262"/>
              <a:gd name="T61" fmla="*/ 1290 h 4261"/>
              <a:gd name="T62" fmla="*/ 4217 w 4262"/>
              <a:gd name="T63" fmla="*/ 1688 h 4261"/>
              <a:gd name="T64" fmla="*/ 4261 w 4262"/>
              <a:gd name="T65" fmla="*/ 2116 h 4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262" h="4261">
                <a:moveTo>
                  <a:pt x="4261" y="2116"/>
                </a:moveTo>
                <a:lnTo>
                  <a:pt x="4261" y="2116"/>
                </a:lnTo>
                <a:lnTo>
                  <a:pt x="4250" y="2337"/>
                </a:lnTo>
                <a:lnTo>
                  <a:pt x="4217" y="2552"/>
                </a:lnTo>
                <a:lnTo>
                  <a:pt x="4164" y="2759"/>
                </a:lnTo>
                <a:lnTo>
                  <a:pt x="4091" y="2957"/>
                </a:lnTo>
                <a:lnTo>
                  <a:pt x="4000" y="3145"/>
                </a:lnTo>
                <a:lnTo>
                  <a:pt x="3892" y="3322"/>
                </a:lnTo>
                <a:lnTo>
                  <a:pt x="3768" y="3486"/>
                </a:lnTo>
                <a:lnTo>
                  <a:pt x="3629" y="3638"/>
                </a:lnTo>
                <a:lnTo>
                  <a:pt x="3476" y="3776"/>
                </a:lnTo>
                <a:lnTo>
                  <a:pt x="3311" y="3898"/>
                </a:lnTo>
                <a:lnTo>
                  <a:pt x="3134" y="4005"/>
                </a:lnTo>
                <a:lnTo>
                  <a:pt x="2947" y="4094"/>
                </a:lnTo>
                <a:lnTo>
                  <a:pt x="2750" y="4165"/>
                </a:lnTo>
                <a:lnTo>
                  <a:pt x="2546" y="4217"/>
                </a:lnTo>
                <a:lnTo>
                  <a:pt x="2335" y="4249"/>
                </a:lnTo>
                <a:lnTo>
                  <a:pt x="2117" y="4260"/>
                </a:lnTo>
                <a:lnTo>
                  <a:pt x="1900" y="4249"/>
                </a:lnTo>
                <a:lnTo>
                  <a:pt x="1689" y="4217"/>
                </a:lnTo>
                <a:lnTo>
                  <a:pt x="1486" y="4165"/>
                </a:lnTo>
                <a:lnTo>
                  <a:pt x="1291" y="4094"/>
                </a:lnTo>
                <a:lnTo>
                  <a:pt x="1106" y="4005"/>
                </a:lnTo>
                <a:lnTo>
                  <a:pt x="932" y="3898"/>
                </a:lnTo>
                <a:lnTo>
                  <a:pt x="769" y="3776"/>
                </a:lnTo>
                <a:lnTo>
                  <a:pt x="619" y="3638"/>
                </a:lnTo>
                <a:lnTo>
                  <a:pt x="482" y="3486"/>
                </a:lnTo>
                <a:lnTo>
                  <a:pt x="361" y="3322"/>
                </a:lnTo>
                <a:lnTo>
                  <a:pt x="255" y="3145"/>
                </a:lnTo>
                <a:lnTo>
                  <a:pt x="166" y="2957"/>
                </a:lnTo>
                <a:lnTo>
                  <a:pt x="95" y="2759"/>
                </a:lnTo>
                <a:lnTo>
                  <a:pt x="43" y="2552"/>
                </a:lnTo>
                <a:lnTo>
                  <a:pt x="11" y="2337"/>
                </a:lnTo>
                <a:lnTo>
                  <a:pt x="0" y="2116"/>
                </a:lnTo>
                <a:lnTo>
                  <a:pt x="11" y="1898"/>
                </a:lnTo>
                <a:lnTo>
                  <a:pt x="43" y="1688"/>
                </a:lnTo>
                <a:lnTo>
                  <a:pt x="95" y="1485"/>
                </a:lnTo>
                <a:lnTo>
                  <a:pt x="166" y="1290"/>
                </a:lnTo>
                <a:lnTo>
                  <a:pt x="255" y="1105"/>
                </a:lnTo>
                <a:lnTo>
                  <a:pt x="361" y="931"/>
                </a:lnTo>
                <a:lnTo>
                  <a:pt x="482" y="768"/>
                </a:lnTo>
                <a:lnTo>
                  <a:pt x="619" y="618"/>
                </a:lnTo>
                <a:lnTo>
                  <a:pt x="769" y="482"/>
                </a:lnTo>
                <a:lnTo>
                  <a:pt x="932" y="360"/>
                </a:lnTo>
                <a:lnTo>
                  <a:pt x="1106" y="254"/>
                </a:lnTo>
                <a:lnTo>
                  <a:pt x="1291" y="166"/>
                </a:lnTo>
                <a:lnTo>
                  <a:pt x="1486" y="95"/>
                </a:lnTo>
                <a:lnTo>
                  <a:pt x="1689" y="43"/>
                </a:lnTo>
                <a:lnTo>
                  <a:pt x="1900" y="11"/>
                </a:lnTo>
                <a:lnTo>
                  <a:pt x="2117" y="0"/>
                </a:lnTo>
                <a:lnTo>
                  <a:pt x="2335" y="11"/>
                </a:lnTo>
                <a:lnTo>
                  <a:pt x="2546" y="43"/>
                </a:lnTo>
                <a:lnTo>
                  <a:pt x="2750" y="95"/>
                </a:lnTo>
                <a:lnTo>
                  <a:pt x="2947" y="166"/>
                </a:lnTo>
                <a:lnTo>
                  <a:pt x="3134" y="254"/>
                </a:lnTo>
                <a:lnTo>
                  <a:pt x="3311" y="360"/>
                </a:lnTo>
                <a:lnTo>
                  <a:pt x="3476" y="482"/>
                </a:lnTo>
                <a:lnTo>
                  <a:pt x="3629" y="618"/>
                </a:lnTo>
                <a:lnTo>
                  <a:pt x="3768" y="768"/>
                </a:lnTo>
                <a:lnTo>
                  <a:pt x="3892" y="931"/>
                </a:lnTo>
                <a:lnTo>
                  <a:pt x="4000" y="1105"/>
                </a:lnTo>
                <a:lnTo>
                  <a:pt x="4091" y="1290"/>
                </a:lnTo>
                <a:lnTo>
                  <a:pt x="4164" y="1485"/>
                </a:lnTo>
                <a:lnTo>
                  <a:pt x="4217" y="1688"/>
                </a:lnTo>
                <a:lnTo>
                  <a:pt x="4250" y="1898"/>
                </a:lnTo>
                <a:lnTo>
                  <a:pt x="4261" y="2116"/>
                </a:lnTo>
              </a:path>
            </a:pathLst>
          </a:custGeom>
          <a:solidFill>
            <a:srgbClr val="DD5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Freeform 33"/>
          <p:cNvSpPr>
            <a:spLocks noChangeArrowheads="1"/>
          </p:cNvSpPr>
          <p:nvPr/>
        </p:nvSpPr>
        <p:spPr bwMode="auto">
          <a:xfrm>
            <a:off x="5519079" y="2574040"/>
            <a:ext cx="145583" cy="448770"/>
          </a:xfrm>
          <a:custGeom>
            <a:avLst/>
            <a:gdLst>
              <a:gd name="T0" fmla="*/ 229 w 487"/>
              <a:gd name="T1" fmla="*/ 0 h 1488"/>
              <a:gd name="T2" fmla="*/ 371 w 487"/>
              <a:gd name="T3" fmla="*/ 4 h 1488"/>
              <a:gd name="T4" fmla="*/ 371 w 487"/>
              <a:gd name="T5" fmla="*/ 1258 h 1488"/>
              <a:gd name="T6" fmla="*/ 486 w 487"/>
              <a:gd name="T7" fmla="*/ 1258 h 1488"/>
              <a:gd name="T8" fmla="*/ 229 w 487"/>
              <a:gd name="T9" fmla="*/ 1487 h 1488"/>
              <a:gd name="T10" fmla="*/ 0 w 487"/>
              <a:gd name="T11" fmla="*/ 1258 h 1488"/>
              <a:gd name="T12" fmla="*/ 85 w 487"/>
              <a:gd name="T13" fmla="*/ 1258 h 1488"/>
              <a:gd name="T14" fmla="*/ 85 w 487"/>
              <a:gd name="T15" fmla="*/ 4 h 1488"/>
              <a:gd name="T16" fmla="*/ 229 w 487"/>
              <a:gd name="T17" fmla="*/ 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488">
                <a:moveTo>
                  <a:pt x="229" y="0"/>
                </a:moveTo>
                <a:lnTo>
                  <a:pt x="371" y="4"/>
                </a:lnTo>
                <a:lnTo>
                  <a:pt x="371" y="1258"/>
                </a:lnTo>
                <a:lnTo>
                  <a:pt x="486" y="1258"/>
                </a:lnTo>
                <a:lnTo>
                  <a:pt x="229" y="1487"/>
                </a:lnTo>
                <a:lnTo>
                  <a:pt x="0" y="1258"/>
                </a:lnTo>
                <a:lnTo>
                  <a:pt x="85" y="1258"/>
                </a:lnTo>
                <a:lnTo>
                  <a:pt x="85" y="4"/>
                </a:lnTo>
                <a:lnTo>
                  <a:pt x="229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Freeform 34"/>
          <p:cNvSpPr>
            <a:spLocks noChangeArrowheads="1"/>
          </p:cNvSpPr>
          <p:nvPr/>
        </p:nvSpPr>
        <p:spPr bwMode="auto">
          <a:xfrm>
            <a:off x="5519079" y="3414148"/>
            <a:ext cx="145583" cy="448770"/>
          </a:xfrm>
          <a:custGeom>
            <a:avLst/>
            <a:gdLst>
              <a:gd name="T0" fmla="*/ 229 w 487"/>
              <a:gd name="T1" fmla="*/ 1487 h 1488"/>
              <a:gd name="T2" fmla="*/ 85 w 487"/>
              <a:gd name="T3" fmla="*/ 1482 h 1488"/>
              <a:gd name="T4" fmla="*/ 85 w 487"/>
              <a:gd name="T5" fmla="*/ 228 h 1488"/>
              <a:gd name="T6" fmla="*/ 0 w 487"/>
              <a:gd name="T7" fmla="*/ 228 h 1488"/>
              <a:gd name="T8" fmla="*/ 229 w 487"/>
              <a:gd name="T9" fmla="*/ 0 h 1488"/>
              <a:gd name="T10" fmla="*/ 486 w 487"/>
              <a:gd name="T11" fmla="*/ 228 h 1488"/>
              <a:gd name="T12" fmla="*/ 371 w 487"/>
              <a:gd name="T13" fmla="*/ 228 h 1488"/>
              <a:gd name="T14" fmla="*/ 371 w 487"/>
              <a:gd name="T15" fmla="*/ 1482 h 1488"/>
              <a:gd name="T16" fmla="*/ 229 w 487"/>
              <a:gd name="T17" fmla="*/ 1487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488">
                <a:moveTo>
                  <a:pt x="229" y="1487"/>
                </a:moveTo>
                <a:lnTo>
                  <a:pt x="85" y="1482"/>
                </a:lnTo>
                <a:lnTo>
                  <a:pt x="85" y="228"/>
                </a:lnTo>
                <a:lnTo>
                  <a:pt x="0" y="228"/>
                </a:lnTo>
                <a:lnTo>
                  <a:pt x="229" y="0"/>
                </a:lnTo>
                <a:lnTo>
                  <a:pt x="486" y="228"/>
                </a:lnTo>
                <a:lnTo>
                  <a:pt x="371" y="228"/>
                </a:lnTo>
                <a:lnTo>
                  <a:pt x="371" y="1482"/>
                </a:lnTo>
                <a:lnTo>
                  <a:pt x="229" y="148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Freeform 35"/>
          <p:cNvSpPr>
            <a:spLocks noChangeArrowheads="1"/>
          </p:cNvSpPr>
          <p:nvPr/>
        </p:nvSpPr>
        <p:spPr bwMode="auto">
          <a:xfrm>
            <a:off x="4947432" y="3145687"/>
            <a:ext cx="448770" cy="145583"/>
          </a:xfrm>
          <a:custGeom>
            <a:avLst/>
            <a:gdLst>
              <a:gd name="T0" fmla="*/ 0 w 1488"/>
              <a:gd name="T1" fmla="*/ 229 h 487"/>
              <a:gd name="T2" fmla="*/ 4 w 1488"/>
              <a:gd name="T3" fmla="*/ 86 h 487"/>
              <a:gd name="T4" fmla="*/ 1230 w 1488"/>
              <a:gd name="T5" fmla="*/ 86 h 487"/>
              <a:gd name="T6" fmla="*/ 1230 w 1488"/>
              <a:gd name="T7" fmla="*/ 0 h 487"/>
              <a:gd name="T8" fmla="*/ 1487 w 1488"/>
              <a:gd name="T9" fmla="*/ 229 h 487"/>
              <a:gd name="T10" fmla="*/ 1230 w 1488"/>
              <a:gd name="T11" fmla="*/ 486 h 487"/>
              <a:gd name="T12" fmla="*/ 1230 w 1488"/>
              <a:gd name="T13" fmla="*/ 371 h 487"/>
              <a:gd name="T14" fmla="*/ 4 w 1488"/>
              <a:gd name="T15" fmla="*/ 371 h 487"/>
              <a:gd name="T16" fmla="*/ 0 w 1488"/>
              <a:gd name="T17" fmla="*/ 22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88" h="487">
                <a:moveTo>
                  <a:pt x="0" y="229"/>
                </a:moveTo>
                <a:lnTo>
                  <a:pt x="4" y="86"/>
                </a:lnTo>
                <a:lnTo>
                  <a:pt x="1230" y="86"/>
                </a:lnTo>
                <a:lnTo>
                  <a:pt x="1230" y="0"/>
                </a:lnTo>
                <a:lnTo>
                  <a:pt x="1487" y="229"/>
                </a:lnTo>
                <a:lnTo>
                  <a:pt x="1230" y="486"/>
                </a:lnTo>
                <a:lnTo>
                  <a:pt x="1230" y="371"/>
                </a:lnTo>
                <a:lnTo>
                  <a:pt x="4" y="371"/>
                </a:lnTo>
                <a:lnTo>
                  <a:pt x="0" y="22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36"/>
          <p:cNvSpPr>
            <a:spLocks noChangeArrowheads="1"/>
          </p:cNvSpPr>
          <p:nvPr/>
        </p:nvSpPr>
        <p:spPr bwMode="auto">
          <a:xfrm>
            <a:off x="5787540" y="3145687"/>
            <a:ext cx="448770" cy="145583"/>
          </a:xfrm>
          <a:custGeom>
            <a:avLst/>
            <a:gdLst>
              <a:gd name="T0" fmla="*/ 1487 w 1488"/>
              <a:gd name="T1" fmla="*/ 229 h 487"/>
              <a:gd name="T2" fmla="*/ 1482 w 1488"/>
              <a:gd name="T3" fmla="*/ 371 h 487"/>
              <a:gd name="T4" fmla="*/ 228 w 1488"/>
              <a:gd name="T5" fmla="*/ 371 h 487"/>
              <a:gd name="T6" fmla="*/ 228 w 1488"/>
              <a:gd name="T7" fmla="*/ 486 h 487"/>
              <a:gd name="T8" fmla="*/ 0 w 1488"/>
              <a:gd name="T9" fmla="*/ 229 h 487"/>
              <a:gd name="T10" fmla="*/ 228 w 1488"/>
              <a:gd name="T11" fmla="*/ 0 h 487"/>
              <a:gd name="T12" fmla="*/ 228 w 1488"/>
              <a:gd name="T13" fmla="*/ 86 h 487"/>
              <a:gd name="T14" fmla="*/ 1482 w 1488"/>
              <a:gd name="T15" fmla="*/ 86 h 487"/>
              <a:gd name="T16" fmla="*/ 1487 w 1488"/>
              <a:gd name="T17" fmla="*/ 22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88" h="487">
                <a:moveTo>
                  <a:pt x="1487" y="229"/>
                </a:moveTo>
                <a:lnTo>
                  <a:pt x="1482" y="371"/>
                </a:lnTo>
                <a:lnTo>
                  <a:pt x="228" y="371"/>
                </a:lnTo>
                <a:lnTo>
                  <a:pt x="228" y="486"/>
                </a:lnTo>
                <a:lnTo>
                  <a:pt x="0" y="229"/>
                </a:lnTo>
                <a:lnTo>
                  <a:pt x="228" y="0"/>
                </a:lnTo>
                <a:lnTo>
                  <a:pt x="228" y="86"/>
                </a:lnTo>
                <a:lnTo>
                  <a:pt x="1482" y="86"/>
                </a:lnTo>
                <a:lnTo>
                  <a:pt x="1487" y="22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" name="Freeform 37"/>
          <p:cNvSpPr>
            <a:spLocks noChangeArrowheads="1"/>
          </p:cNvSpPr>
          <p:nvPr/>
        </p:nvSpPr>
        <p:spPr bwMode="auto">
          <a:xfrm>
            <a:off x="5105036" y="2731644"/>
            <a:ext cx="343255" cy="343255"/>
          </a:xfrm>
          <a:custGeom>
            <a:avLst/>
            <a:gdLst>
              <a:gd name="T0" fmla="*/ 201 w 1139"/>
              <a:gd name="T1" fmla="*/ 0 h 1138"/>
              <a:gd name="T2" fmla="*/ 1080 w 1139"/>
              <a:gd name="T3" fmla="*/ 880 h 1138"/>
              <a:gd name="T4" fmla="*/ 1138 w 1139"/>
              <a:gd name="T5" fmla="*/ 823 h 1138"/>
              <a:gd name="T6" fmla="*/ 1138 w 1139"/>
              <a:gd name="T7" fmla="*/ 1137 h 1138"/>
              <a:gd name="T8" fmla="*/ 795 w 1139"/>
              <a:gd name="T9" fmla="*/ 1137 h 1138"/>
              <a:gd name="T10" fmla="*/ 880 w 1139"/>
              <a:gd name="T11" fmla="*/ 1080 h 1138"/>
              <a:gd name="T12" fmla="*/ 0 w 1139"/>
              <a:gd name="T13" fmla="*/ 201 h 1138"/>
              <a:gd name="T14" fmla="*/ 48 w 1139"/>
              <a:gd name="T15" fmla="*/ 148 h 1138"/>
              <a:gd name="T16" fmla="*/ 98 w 1139"/>
              <a:gd name="T17" fmla="*/ 97 h 1138"/>
              <a:gd name="T18" fmla="*/ 149 w 1139"/>
              <a:gd name="T19" fmla="*/ 48 h 1138"/>
              <a:gd name="T20" fmla="*/ 201 w 1139"/>
              <a:gd name="T21" fmla="*/ 0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9" h="1138">
                <a:moveTo>
                  <a:pt x="201" y="0"/>
                </a:moveTo>
                <a:lnTo>
                  <a:pt x="1080" y="880"/>
                </a:lnTo>
                <a:lnTo>
                  <a:pt x="1138" y="823"/>
                </a:lnTo>
                <a:lnTo>
                  <a:pt x="1138" y="1137"/>
                </a:lnTo>
                <a:lnTo>
                  <a:pt x="795" y="1137"/>
                </a:lnTo>
                <a:lnTo>
                  <a:pt x="880" y="1080"/>
                </a:lnTo>
                <a:lnTo>
                  <a:pt x="0" y="201"/>
                </a:lnTo>
                <a:lnTo>
                  <a:pt x="48" y="148"/>
                </a:lnTo>
                <a:lnTo>
                  <a:pt x="98" y="97"/>
                </a:lnTo>
                <a:lnTo>
                  <a:pt x="149" y="48"/>
                </a:lnTo>
                <a:lnTo>
                  <a:pt x="201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Freeform 38"/>
          <p:cNvSpPr>
            <a:spLocks noChangeArrowheads="1"/>
          </p:cNvSpPr>
          <p:nvPr/>
        </p:nvSpPr>
        <p:spPr bwMode="auto">
          <a:xfrm>
            <a:off x="5726101" y="3352709"/>
            <a:ext cx="349933" cy="349933"/>
          </a:xfrm>
          <a:custGeom>
            <a:avLst/>
            <a:gdLst>
              <a:gd name="T0" fmla="*/ 956 w 1158"/>
              <a:gd name="T1" fmla="*/ 1157 h 1158"/>
              <a:gd name="T2" fmla="*/ 85 w 1158"/>
              <a:gd name="T3" fmla="*/ 287 h 1158"/>
              <a:gd name="T4" fmla="*/ 0 w 1158"/>
              <a:gd name="T5" fmla="*/ 343 h 1158"/>
              <a:gd name="T6" fmla="*/ 0 w 1158"/>
              <a:gd name="T7" fmla="*/ 0 h 1158"/>
              <a:gd name="T8" fmla="*/ 343 w 1158"/>
              <a:gd name="T9" fmla="*/ 0 h 1158"/>
              <a:gd name="T10" fmla="*/ 286 w 1158"/>
              <a:gd name="T11" fmla="*/ 86 h 1158"/>
              <a:gd name="T12" fmla="*/ 1157 w 1158"/>
              <a:gd name="T13" fmla="*/ 957 h 1158"/>
              <a:gd name="T14" fmla="*/ 1109 w 1158"/>
              <a:gd name="T15" fmla="*/ 1010 h 1158"/>
              <a:gd name="T16" fmla="*/ 1060 w 1158"/>
              <a:gd name="T17" fmla="*/ 1061 h 1158"/>
              <a:gd name="T18" fmla="*/ 1009 w 1158"/>
              <a:gd name="T19" fmla="*/ 1110 h 1158"/>
              <a:gd name="T20" fmla="*/ 956 w 1158"/>
              <a:gd name="T21" fmla="*/ 1157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8" h="1158">
                <a:moveTo>
                  <a:pt x="956" y="1157"/>
                </a:moveTo>
                <a:lnTo>
                  <a:pt x="85" y="287"/>
                </a:lnTo>
                <a:lnTo>
                  <a:pt x="0" y="343"/>
                </a:lnTo>
                <a:lnTo>
                  <a:pt x="0" y="0"/>
                </a:lnTo>
                <a:lnTo>
                  <a:pt x="343" y="0"/>
                </a:lnTo>
                <a:lnTo>
                  <a:pt x="286" y="86"/>
                </a:lnTo>
                <a:lnTo>
                  <a:pt x="1157" y="957"/>
                </a:lnTo>
                <a:lnTo>
                  <a:pt x="1109" y="1010"/>
                </a:lnTo>
                <a:lnTo>
                  <a:pt x="1060" y="1061"/>
                </a:lnTo>
                <a:lnTo>
                  <a:pt x="1009" y="1110"/>
                </a:lnTo>
                <a:lnTo>
                  <a:pt x="956" y="115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" name="Freeform 39"/>
          <p:cNvSpPr>
            <a:spLocks noChangeArrowheads="1"/>
          </p:cNvSpPr>
          <p:nvPr/>
        </p:nvSpPr>
        <p:spPr bwMode="auto">
          <a:xfrm>
            <a:off x="5105036" y="3352709"/>
            <a:ext cx="343255" cy="351269"/>
          </a:xfrm>
          <a:custGeom>
            <a:avLst/>
            <a:gdLst>
              <a:gd name="T0" fmla="*/ 0 w 1137"/>
              <a:gd name="T1" fmla="*/ 964 h 1165"/>
              <a:gd name="T2" fmla="*/ 878 w 1137"/>
              <a:gd name="T3" fmla="*/ 86 h 1165"/>
              <a:gd name="T4" fmla="*/ 793 w 1137"/>
              <a:gd name="T5" fmla="*/ 0 h 1165"/>
              <a:gd name="T6" fmla="*/ 1136 w 1137"/>
              <a:gd name="T7" fmla="*/ 0 h 1165"/>
              <a:gd name="T8" fmla="*/ 1136 w 1137"/>
              <a:gd name="T9" fmla="*/ 343 h 1165"/>
              <a:gd name="T10" fmla="*/ 1078 w 1137"/>
              <a:gd name="T11" fmla="*/ 287 h 1165"/>
              <a:gd name="T12" fmla="*/ 201 w 1137"/>
              <a:gd name="T13" fmla="*/ 1164 h 1165"/>
              <a:gd name="T14" fmla="*/ 148 w 1137"/>
              <a:gd name="T15" fmla="*/ 1117 h 1165"/>
              <a:gd name="T16" fmla="*/ 97 w 1137"/>
              <a:gd name="T17" fmla="*/ 1068 h 1165"/>
              <a:gd name="T18" fmla="*/ 48 w 1137"/>
              <a:gd name="T19" fmla="*/ 1017 h 1165"/>
              <a:gd name="T20" fmla="*/ 0 w 1137"/>
              <a:gd name="T21" fmla="*/ 964 h 1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7" h="1165">
                <a:moveTo>
                  <a:pt x="0" y="964"/>
                </a:moveTo>
                <a:lnTo>
                  <a:pt x="878" y="86"/>
                </a:lnTo>
                <a:lnTo>
                  <a:pt x="793" y="0"/>
                </a:lnTo>
                <a:lnTo>
                  <a:pt x="1136" y="0"/>
                </a:lnTo>
                <a:lnTo>
                  <a:pt x="1136" y="343"/>
                </a:lnTo>
                <a:lnTo>
                  <a:pt x="1078" y="287"/>
                </a:lnTo>
                <a:lnTo>
                  <a:pt x="201" y="1164"/>
                </a:lnTo>
                <a:lnTo>
                  <a:pt x="148" y="1117"/>
                </a:lnTo>
                <a:lnTo>
                  <a:pt x="97" y="1068"/>
                </a:lnTo>
                <a:lnTo>
                  <a:pt x="48" y="1017"/>
                </a:lnTo>
                <a:lnTo>
                  <a:pt x="0" y="96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Freeform 40"/>
          <p:cNvSpPr>
            <a:spLocks noChangeArrowheads="1"/>
          </p:cNvSpPr>
          <p:nvPr/>
        </p:nvSpPr>
        <p:spPr bwMode="auto">
          <a:xfrm>
            <a:off x="5726101" y="2734315"/>
            <a:ext cx="349933" cy="340584"/>
          </a:xfrm>
          <a:custGeom>
            <a:avLst/>
            <a:gdLst>
              <a:gd name="T0" fmla="*/ 1159 w 1160"/>
              <a:gd name="T1" fmla="*/ 200 h 1131"/>
              <a:gd name="T2" fmla="*/ 286 w 1160"/>
              <a:gd name="T3" fmla="*/ 1073 h 1131"/>
              <a:gd name="T4" fmla="*/ 343 w 1160"/>
              <a:gd name="T5" fmla="*/ 1130 h 1131"/>
              <a:gd name="T6" fmla="*/ 0 w 1160"/>
              <a:gd name="T7" fmla="*/ 1130 h 1131"/>
              <a:gd name="T8" fmla="*/ 0 w 1160"/>
              <a:gd name="T9" fmla="*/ 816 h 1131"/>
              <a:gd name="T10" fmla="*/ 57 w 1160"/>
              <a:gd name="T11" fmla="*/ 873 h 1131"/>
              <a:gd name="T12" fmla="*/ 956 w 1160"/>
              <a:gd name="T13" fmla="*/ 0 h 1131"/>
              <a:gd name="T14" fmla="*/ 1010 w 1160"/>
              <a:gd name="T15" fmla="*/ 47 h 1131"/>
              <a:gd name="T16" fmla="*/ 1062 w 1160"/>
              <a:gd name="T17" fmla="*/ 96 h 1131"/>
              <a:gd name="T18" fmla="*/ 1111 w 1160"/>
              <a:gd name="T19" fmla="*/ 147 h 1131"/>
              <a:gd name="T20" fmla="*/ 1159 w 1160"/>
              <a:gd name="T21" fmla="*/ 200 h 1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0" h="1131">
                <a:moveTo>
                  <a:pt x="1159" y="200"/>
                </a:moveTo>
                <a:lnTo>
                  <a:pt x="286" y="1073"/>
                </a:lnTo>
                <a:lnTo>
                  <a:pt x="343" y="1130"/>
                </a:lnTo>
                <a:lnTo>
                  <a:pt x="0" y="1130"/>
                </a:lnTo>
                <a:lnTo>
                  <a:pt x="0" y="816"/>
                </a:lnTo>
                <a:lnTo>
                  <a:pt x="57" y="873"/>
                </a:lnTo>
                <a:lnTo>
                  <a:pt x="956" y="0"/>
                </a:lnTo>
                <a:lnTo>
                  <a:pt x="1010" y="47"/>
                </a:lnTo>
                <a:lnTo>
                  <a:pt x="1062" y="96"/>
                </a:lnTo>
                <a:lnTo>
                  <a:pt x="1111" y="147"/>
                </a:lnTo>
                <a:lnTo>
                  <a:pt x="1159" y="20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" name="Freeform 41"/>
          <p:cNvSpPr>
            <a:spLocks noChangeArrowheads="1"/>
          </p:cNvSpPr>
          <p:nvPr/>
        </p:nvSpPr>
        <p:spPr bwMode="auto">
          <a:xfrm>
            <a:off x="5519079" y="2383046"/>
            <a:ext cx="145583" cy="232399"/>
          </a:xfrm>
          <a:custGeom>
            <a:avLst/>
            <a:gdLst>
              <a:gd name="T0" fmla="*/ 229 w 487"/>
              <a:gd name="T1" fmla="*/ 772 h 773"/>
              <a:gd name="T2" fmla="*/ 486 w 487"/>
              <a:gd name="T3" fmla="*/ 515 h 773"/>
              <a:gd name="T4" fmla="*/ 371 w 487"/>
              <a:gd name="T5" fmla="*/ 515 h 773"/>
              <a:gd name="T6" fmla="*/ 371 w 487"/>
              <a:gd name="T7" fmla="*/ 0 h 773"/>
              <a:gd name="T8" fmla="*/ 85 w 487"/>
              <a:gd name="T9" fmla="*/ 0 h 773"/>
              <a:gd name="T10" fmla="*/ 85 w 487"/>
              <a:gd name="T11" fmla="*/ 515 h 773"/>
              <a:gd name="T12" fmla="*/ 0 w 487"/>
              <a:gd name="T13" fmla="*/ 515 h 773"/>
              <a:gd name="T14" fmla="*/ 229 w 487"/>
              <a:gd name="T15" fmla="*/ 772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7" h="773">
                <a:moveTo>
                  <a:pt x="229" y="772"/>
                </a:moveTo>
                <a:lnTo>
                  <a:pt x="486" y="515"/>
                </a:lnTo>
                <a:lnTo>
                  <a:pt x="371" y="515"/>
                </a:lnTo>
                <a:lnTo>
                  <a:pt x="371" y="0"/>
                </a:lnTo>
                <a:lnTo>
                  <a:pt x="85" y="0"/>
                </a:lnTo>
                <a:lnTo>
                  <a:pt x="85" y="515"/>
                </a:lnTo>
                <a:lnTo>
                  <a:pt x="0" y="515"/>
                </a:lnTo>
                <a:lnTo>
                  <a:pt x="229" y="772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7" name="Freeform 42"/>
          <p:cNvSpPr>
            <a:spLocks noChangeArrowheads="1"/>
          </p:cNvSpPr>
          <p:nvPr/>
        </p:nvSpPr>
        <p:spPr bwMode="auto">
          <a:xfrm>
            <a:off x="5519079" y="3821513"/>
            <a:ext cx="145583" cy="224385"/>
          </a:xfrm>
          <a:custGeom>
            <a:avLst/>
            <a:gdLst>
              <a:gd name="T0" fmla="*/ 229 w 487"/>
              <a:gd name="T1" fmla="*/ 0 h 744"/>
              <a:gd name="T2" fmla="*/ 0 w 487"/>
              <a:gd name="T3" fmla="*/ 229 h 744"/>
              <a:gd name="T4" fmla="*/ 85 w 487"/>
              <a:gd name="T5" fmla="*/ 229 h 744"/>
              <a:gd name="T6" fmla="*/ 85 w 487"/>
              <a:gd name="T7" fmla="*/ 743 h 744"/>
              <a:gd name="T8" fmla="*/ 371 w 487"/>
              <a:gd name="T9" fmla="*/ 743 h 744"/>
              <a:gd name="T10" fmla="*/ 371 w 487"/>
              <a:gd name="T11" fmla="*/ 229 h 744"/>
              <a:gd name="T12" fmla="*/ 486 w 487"/>
              <a:gd name="T13" fmla="*/ 229 h 744"/>
              <a:gd name="T14" fmla="*/ 229 w 487"/>
              <a:gd name="T15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7" h="744">
                <a:moveTo>
                  <a:pt x="229" y="0"/>
                </a:moveTo>
                <a:lnTo>
                  <a:pt x="0" y="229"/>
                </a:lnTo>
                <a:lnTo>
                  <a:pt x="85" y="229"/>
                </a:lnTo>
                <a:lnTo>
                  <a:pt x="85" y="743"/>
                </a:lnTo>
                <a:lnTo>
                  <a:pt x="371" y="743"/>
                </a:lnTo>
                <a:lnTo>
                  <a:pt x="371" y="229"/>
                </a:lnTo>
                <a:lnTo>
                  <a:pt x="486" y="229"/>
                </a:lnTo>
                <a:lnTo>
                  <a:pt x="229" y="0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8" name="Freeform 43"/>
          <p:cNvSpPr>
            <a:spLocks noChangeArrowheads="1"/>
          </p:cNvSpPr>
          <p:nvPr/>
        </p:nvSpPr>
        <p:spPr bwMode="auto">
          <a:xfrm>
            <a:off x="4756438" y="3145687"/>
            <a:ext cx="232399" cy="145583"/>
          </a:xfrm>
          <a:custGeom>
            <a:avLst/>
            <a:gdLst>
              <a:gd name="T0" fmla="*/ 771 w 772"/>
              <a:gd name="T1" fmla="*/ 229 h 487"/>
              <a:gd name="T2" fmla="*/ 514 w 772"/>
              <a:gd name="T3" fmla="*/ 0 h 487"/>
              <a:gd name="T4" fmla="*/ 514 w 772"/>
              <a:gd name="T5" fmla="*/ 86 h 487"/>
              <a:gd name="T6" fmla="*/ 0 w 772"/>
              <a:gd name="T7" fmla="*/ 86 h 487"/>
              <a:gd name="T8" fmla="*/ 0 w 772"/>
              <a:gd name="T9" fmla="*/ 371 h 487"/>
              <a:gd name="T10" fmla="*/ 514 w 772"/>
              <a:gd name="T11" fmla="*/ 371 h 487"/>
              <a:gd name="T12" fmla="*/ 514 w 772"/>
              <a:gd name="T13" fmla="*/ 486 h 487"/>
              <a:gd name="T14" fmla="*/ 771 w 772"/>
              <a:gd name="T15" fmla="*/ 22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2" h="487">
                <a:moveTo>
                  <a:pt x="771" y="229"/>
                </a:moveTo>
                <a:lnTo>
                  <a:pt x="514" y="0"/>
                </a:lnTo>
                <a:lnTo>
                  <a:pt x="514" y="86"/>
                </a:lnTo>
                <a:lnTo>
                  <a:pt x="0" y="86"/>
                </a:lnTo>
                <a:lnTo>
                  <a:pt x="0" y="371"/>
                </a:lnTo>
                <a:lnTo>
                  <a:pt x="514" y="371"/>
                </a:lnTo>
                <a:lnTo>
                  <a:pt x="514" y="486"/>
                </a:lnTo>
                <a:lnTo>
                  <a:pt x="771" y="229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9" name="Freeform 44"/>
          <p:cNvSpPr>
            <a:spLocks noChangeArrowheads="1"/>
          </p:cNvSpPr>
          <p:nvPr/>
        </p:nvSpPr>
        <p:spPr bwMode="auto">
          <a:xfrm>
            <a:off x="6193569" y="3145687"/>
            <a:ext cx="224385" cy="145583"/>
          </a:xfrm>
          <a:custGeom>
            <a:avLst/>
            <a:gdLst>
              <a:gd name="T0" fmla="*/ 0 w 745"/>
              <a:gd name="T1" fmla="*/ 229 h 487"/>
              <a:gd name="T2" fmla="*/ 229 w 745"/>
              <a:gd name="T3" fmla="*/ 486 h 487"/>
              <a:gd name="T4" fmla="*/ 229 w 745"/>
              <a:gd name="T5" fmla="*/ 371 h 487"/>
              <a:gd name="T6" fmla="*/ 744 w 745"/>
              <a:gd name="T7" fmla="*/ 371 h 487"/>
              <a:gd name="T8" fmla="*/ 744 w 745"/>
              <a:gd name="T9" fmla="*/ 86 h 487"/>
              <a:gd name="T10" fmla="*/ 229 w 745"/>
              <a:gd name="T11" fmla="*/ 86 h 487"/>
              <a:gd name="T12" fmla="*/ 229 w 745"/>
              <a:gd name="T13" fmla="*/ 0 h 487"/>
              <a:gd name="T14" fmla="*/ 0 w 745"/>
              <a:gd name="T15" fmla="*/ 22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5" h="487">
                <a:moveTo>
                  <a:pt x="0" y="229"/>
                </a:moveTo>
                <a:lnTo>
                  <a:pt x="229" y="486"/>
                </a:lnTo>
                <a:lnTo>
                  <a:pt x="229" y="371"/>
                </a:lnTo>
                <a:lnTo>
                  <a:pt x="744" y="371"/>
                </a:lnTo>
                <a:lnTo>
                  <a:pt x="744" y="86"/>
                </a:lnTo>
                <a:lnTo>
                  <a:pt x="229" y="86"/>
                </a:lnTo>
                <a:lnTo>
                  <a:pt x="229" y="0"/>
                </a:lnTo>
                <a:lnTo>
                  <a:pt x="0" y="229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Freeform 45"/>
          <p:cNvSpPr>
            <a:spLocks noChangeArrowheads="1"/>
          </p:cNvSpPr>
          <p:nvPr/>
        </p:nvSpPr>
        <p:spPr bwMode="auto">
          <a:xfrm>
            <a:off x="4972809" y="2600753"/>
            <a:ext cx="189659" cy="189659"/>
          </a:xfrm>
          <a:custGeom>
            <a:avLst/>
            <a:gdLst>
              <a:gd name="T0" fmla="*/ 628 w 629"/>
              <a:gd name="T1" fmla="*/ 628 h 629"/>
              <a:gd name="T2" fmla="*/ 628 w 629"/>
              <a:gd name="T3" fmla="*/ 285 h 629"/>
              <a:gd name="T4" fmla="*/ 572 w 629"/>
              <a:gd name="T5" fmla="*/ 371 h 629"/>
              <a:gd name="T6" fmla="*/ 200 w 629"/>
              <a:gd name="T7" fmla="*/ 0 h 629"/>
              <a:gd name="T8" fmla="*/ 0 w 629"/>
              <a:gd name="T9" fmla="*/ 199 h 629"/>
              <a:gd name="T10" fmla="*/ 371 w 629"/>
              <a:gd name="T11" fmla="*/ 572 h 629"/>
              <a:gd name="T12" fmla="*/ 285 w 629"/>
              <a:gd name="T13" fmla="*/ 628 h 629"/>
              <a:gd name="T14" fmla="*/ 628 w 629"/>
              <a:gd name="T15" fmla="*/ 628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9" h="629">
                <a:moveTo>
                  <a:pt x="628" y="628"/>
                </a:moveTo>
                <a:lnTo>
                  <a:pt x="628" y="285"/>
                </a:lnTo>
                <a:lnTo>
                  <a:pt x="572" y="371"/>
                </a:lnTo>
                <a:lnTo>
                  <a:pt x="200" y="0"/>
                </a:lnTo>
                <a:lnTo>
                  <a:pt x="0" y="199"/>
                </a:lnTo>
                <a:lnTo>
                  <a:pt x="371" y="572"/>
                </a:lnTo>
                <a:lnTo>
                  <a:pt x="285" y="628"/>
                </a:lnTo>
                <a:lnTo>
                  <a:pt x="628" y="628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46"/>
          <p:cNvSpPr>
            <a:spLocks noChangeArrowheads="1"/>
          </p:cNvSpPr>
          <p:nvPr/>
        </p:nvSpPr>
        <p:spPr bwMode="auto">
          <a:xfrm>
            <a:off x="6011924" y="3647882"/>
            <a:ext cx="197672" cy="189659"/>
          </a:xfrm>
          <a:custGeom>
            <a:avLst/>
            <a:gdLst>
              <a:gd name="T0" fmla="*/ 0 w 659"/>
              <a:gd name="T1" fmla="*/ 0 h 630"/>
              <a:gd name="T2" fmla="*/ 0 w 659"/>
              <a:gd name="T3" fmla="*/ 315 h 630"/>
              <a:gd name="T4" fmla="*/ 86 w 659"/>
              <a:gd name="T5" fmla="*/ 257 h 630"/>
              <a:gd name="T6" fmla="*/ 429 w 659"/>
              <a:gd name="T7" fmla="*/ 629 h 630"/>
              <a:gd name="T8" fmla="*/ 658 w 659"/>
              <a:gd name="T9" fmla="*/ 429 h 630"/>
              <a:gd name="T10" fmla="*/ 285 w 659"/>
              <a:gd name="T11" fmla="*/ 57 h 630"/>
              <a:gd name="T12" fmla="*/ 343 w 659"/>
              <a:gd name="T13" fmla="*/ 0 h 630"/>
              <a:gd name="T14" fmla="*/ 0 w 659"/>
              <a:gd name="T15" fmla="*/ 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9" h="630">
                <a:moveTo>
                  <a:pt x="0" y="0"/>
                </a:moveTo>
                <a:lnTo>
                  <a:pt x="0" y="315"/>
                </a:lnTo>
                <a:lnTo>
                  <a:pt x="86" y="257"/>
                </a:lnTo>
                <a:lnTo>
                  <a:pt x="429" y="629"/>
                </a:lnTo>
                <a:lnTo>
                  <a:pt x="658" y="429"/>
                </a:lnTo>
                <a:lnTo>
                  <a:pt x="285" y="57"/>
                </a:lnTo>
                <a:lnTo>
                  <a:pt x="343" y="0"/>
                </a:lnTo>
                <a:lnTo>
                  <a:pt x="0" y="0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Freeform 47"/>
          <p:cNvSpPr>
            <a:spLocks noChangeArrowheads="1"/>
          </p:cNvSpPr>
          <p:nvPr/>
        </p:nvSpPr>
        <p:spPr bwMode="auto">
          <a:xfrm>
            <a:off x="4972809" y="3647882"/>
            <a:ext cx="189659" cy="189659"/>
          </a:xfrm>
          <a:custGeom>
            <a:avLst/>
            <a:gdLst>
              <a:gd name="T0" fmla="*/ 628 w 629"/>
              <a:gd name="T1" fmla="*/ 0 h 630"/>
              <a:gd name="T2" fmla="*/ 285 w 629"/>
              <a:gd name="T3" fmla="*/ 0 h 630"/>
              <a:gd name="T4" fmla="*/ 371 w 629"/>
              <a:gd name="T5" fmla="*/ 57 h 630"/>
              <a:gd name="T6" fmla="*/ 0 w 629"/>
              <a:gd name="T7" fmla="*/ 429 h 630"/>
              <a:gd name="T8" fmla="*/ 200 w 629"/>
              <a:gd name="T9" fmla="*/ 629 h 630"/>
              <a:gd name="T10" fmla="*/ 572 w 629"/>
              <a:gd name="T11" fmla="*/ 257 h 630"/>
              <a:gd name="T12" fmla="*/ 628 w 629"/>
              <a:gd name="T13" fmla="*/ 315 h 630"/>
              <a:gd name="T14" fmla="*/ 628 w 629"/>
              <a:gd name="T15" fmla="*/ 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9" h="630">
                <a:moveTo>
                  <a:pt x="628" y="0"/>
                </a:moveTo>
                <a:lnTo>
                  <a:pt x="285" y="0"/>
                </a:lnTo>
                <a:lnTo>
                  <a:pt x="371" y="57"/>
                </a:lnTo>
                <a:lnTo>
                  <a:pt x="0" y="429"/>
                </a:lnTo>
                <a:lnTo>
                  <a:pt x="200" y="629"/>
                </a:lnTo>
                <a:lnTo>
                  <a:pt x="572" y="257"/>
                </a:lnTo>
                <a:lnTo>
                  <a:pt x="628" y="315"/>
                </a:lnTo>
                <a:lnTo>
                  <a:pt x="628" y="0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Freeform 48"/>
          <p:cNvSpPr>
            <a:spLocks noChangeArrowheads="1"/>
          </p:cNvSpPr>
          <p:nvPr/>
        </p:nvSpPr>
        <p:spPr bwMode="auto">
          <a:xfrm>
            <a:off x="6011924" y="2600753"/>
            <a:ext cx="197672" cy="189659"/>
          </a:xfrm>
          <a:custGeom>
            <a:avLst/>
            <a:gdLst>
              <a:gd name="T0" fmla="*/ 0 w 659"/>
              <a:gd name="T1" fmla="*/ 628 h 629"/>
              <a:gd name="T2" fmla="*/ 343 w 659"/>
              <a:gd name="T3" fmla="*/ 628 h 629"/>
              <a:gd name="T4" fmla="*/ 285 w 659"/>
              <a:gd name="T5" fmla="*/ 572 h 629"/>
              <a:gd name="T6" fmla="*/ 658 w 659"/>
              <a:gd name="T7" fmla="*/ 199 h 629"/>
              <a:gd name="T8" fmla="*/ 429 w 659"/>
              <a:gd name="T9" fmla="*/ 0 h 629"/>
              <a:gd name="T10" fmla="*/ 86 w 659"/>
              <a:gd name="T11" fmla="*/ 371 h 629"/>
              <a:gd name="T12" fmla="*/ 0 w 659"/>
              <a:gd name="T13" fmla="*/ 285 h 629"/>
              <a:gd name="T14" fmla="*/ 0 w 659"/>
              <a:gd name="T15" fmla="*/ 628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9" h="629">
                <a:moveTo>
                  <a:pt x="0" y="628"/>
                </a:moveTo>
                <a:lnTo>
                  <a:pt x="343" y="628"/>
                </a:lnTo>
                <a:lnTo>
                  <a:pt x="285" y="572"/>
                </a:lnTo>
                <a:lnTo>
                  <a:pt x="658" y="199"/>
                </a:lnTo>
                <a:lnTo>
                  <a:pt x="429" y="0"/>
                </a:lnTo>
                <a:lnTo>
                  <a:pt x="86" y="371"/>
                </a:lnTo>
                <a:lnTo>
                  <a:pt x="0" y="285"/>
                </a:lnTo>
                <a:lnTo>
                  <a:pt x="0" y="628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49"/>
          <p:cNvSpPr>
            <a:spLocks noChangeArrowheads="1"/>
          </p:cNvSpPr>
          <p:nvPr/>
        </p:nvSpPr>
        <p:spPr bwMode="auto">
          <a:xfrm>
            <a:off x="7606660" y="2937330"/>
            <a:ext cx="570311" cy="570311"/>
          </a:xfrm>
          <a:custGeom>
            <a:avLst/>
            <a:gdLst>
              <a:gd name="T0" fmla="*/ 848 w 1888"/>
              <a:gd name="T1" fmla="*/ 1882 h 1888"/>
              <a:gd name="T2" fmla="*/ 579 w 1888"/>
              <a:gd name="T3" fmla="*/ 1812 h 1888"/>
              <a:gd name="T4" fmla="*/ 346 w 1888"/>
              <a:gd name="T5" fmla="*/ 1670 h 1888"/>
              <a:gd name="T6" fmla="*/ 163 w 1888"/>
              <a:gd name="T7" fmla="*/ 1469 h 1888"/>
              <a:gd name="T8" fmla="*/ 43 w 1888"/>
              <a:gd name="T9" fmla="*/ 1222 h 1888"/>
              <a:gd name="T10" fmla="*/ 0 w 1888"/>
              <a:gd name="T11" fmla="*/ 944 h 1888"/>
              <a:gd name="T12" fmla="*/ 43 w 1888"/>
              <a:gd name="T13" fmla="*/ 666 h 1888"/>
              <a:gd name="T14" fmla="*/ 163 w 1888"/>
              <a:gd name="T15" fmla="*/ 419 h 1888"/>
              <a:gd name="T16" fmla="*/ 346 w 1888"/>
              <a:gd name="T17" fmla="*/ 218 h 1888"/>
              <a:gd name="T18" fmla="*/ 579 w 1888"/>
              <a:gd name="T19" fmla="*/ 75 h 1888"/>
              <a:gd name="T20" fmla="*/ 848 w 1888"/>
              <a:gd name="T21" fmla="*/ 5 h 1888"/>
              <a:gd name="T22" fmla="*/ 1140 w 1888"/>
              <a:gd name="T23" fmla="*/ 19 h 1888"/>
              <a:gd name="T24" fmla="*/ 1403 w 1888"/>
              <a:gd name="T25" fmla="*/ 115 h 1888"/>
              <a:gd name="T26" fmla="*/ 1619 w 1888"/>
              <a:gd name="T27" fmla="*/ 279 h 1888"/>
              <a:gd name="T28" fmla="*/ 1778 w 1888"/>
              <a:gd name="T29" fmla="*/ 497 h 1888"/>
              <a:gd name="T30" fmla="*/ 1869 w 1888"/>
              <a:gd name="T31" fmla="*/ 756 h 1888"/>
              <a:gd name="T32" fmla="*/ 1882 w 1888"/>
              <a:gd name="T33" fmla="*/ 1040 h 1888"/>
              <a:gd name="T34" fmla="*/ 1816 w 1888"/>
              <a:gd name="T35" fmla="*/ 1309 h 1888"/>
              <a:gd name="T36" fmla="*/ 1679 w 1888"/>
              <a:gd name="T37" fmla="*/ 1541 h 1888"/>
              <a:gd name="T38" fmla="*/ 1481 w 1888"/>
              <a:gd name="T39" fmla="*/ 1725 h 1888"/>
              <a:gd name="T40" fmla="*/ 1232 w 1888"/>
              <a:gd name="T41" fmla="*/ 1844 h 1888"/>
              <a:gd name="T42" fmla="*/ 943 w 1888"/>
              <a:gd name="T43" fmla="*/ 1887 h 1888"/>
              <a:gd name="T44" fmla="*/ 869 w 1888"/>
              <a:gd name="T45" fmla="*/ 205 h 1888"/>
              <a:gd name="T46" fmla="*/ 659 w 1888"/>
              <a:gd name="T47" fmla="*/ 260 h 1888"/>
              <a:gd name="T48" fmla="*/ 475 w 1888"/>
              <a:gd name="T49" fmla="*/ 374 h 1888"/>
              <a:gd name="T50" fmla="*/ 330 w 1888"/>
              <a:gd name="T51" fmla="*/ 533 h 1888"/>
              <a:gd name="T52" fmla="*/ 234 w 1888"/>
              <a:gd name="T53" fmla="*/ 727 h 1888"/>
              <a:gd name="T54" fmla="*/ 200 w 1888"/>
              <a:gd name="T55" fmla="*/ 944 h 1888"/>
              <a:gd name="T56" fmla="*/ 234 w 1888"/>
              <a:gd name="T57" fmla="*/ 1162 h 1888"/>
              <a:gd name="T58" fmla="*/ 330 w 1888"/>
              <a:gd name="T59" fmla="*/ 1355 h 1888"/>
              <a:gd name="T60" fmla="*/ 475 w 1888"/>
              <a:gd name="T61" fmla="*/ 1514 h 1888"/>
              <a:gd name="T62" fmla="*/ 659 w 1888"/>
              <a:gd name="T63" fmla="*/ 1628 h 1888"/>
              <a:gd name="T64" fmla="*/ 869 w 1888"/>
              <a:gd name="T65" fmla="*/ 1683 h 1888"/>
              <a:gd name="T66" fmla="*/ 1099 w 1888"/>
              <a:gd name="T67" fmla="*/ 1672 h 1888"/>
              <a:gd name="T68" fmla="*/ 1306 w 1888"/>
              <a:gd name="T69" fmla="*/ 1596 h 1888"/>
              <a:gd name="T70" fmla="*/ 1477 w 1888"/>
              <a:gd name="T71" fmla="*/ 1466 h 1888"/>
              <a:gd name="T72" fmla="*/ 1602 w 1888"/>
              <a:gd name="T73" fmla="*/ 1294 h 1888"/>
              <a:gd name="T74" fmla="*/ 1674 w 1888"/>
              <a:gd name="T75" fmla="*/ 1091 h 1888"/>
              <a:gd name="T76" fmla="*/ 1684 w 1888"/>
              <a:gd name="T77" fmla="*/ 870 h 1888"/>
              <a:gd name="T78" fmla="*/ 1632 w 1888"/>
              <a:gd name="T79" fmla="*/ 659 h 1888"/>
              <a:gd name="T80" fmla="*/ 1524 w 1888"/>
              <a:gd name="T81" fmla="*/ 475 h 1888"/>
              <a:gd name="T82" fmla="*/ 1368 w 1888"/>
              <a:gd name="T83" fmla="*/ 330 h 1888"/>
              <a:gd name="T84" fmla="*/ 1172 w 1888"/>
              <a:gd name="T85" fmla="*/ 235 h 1888"/>
              <a:gd name="T86" fmla="*/ 943 w 1888"/>
              <a:gd name="T87" fmla="*/ 201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88" h="1888">
                <a:moveTo>
                  <a:pt x="943" y="1887"/>
                </a:moveTo>
                <a:lnTo>
                  <a:pt x="943" y="1887"/>
                </a:lnTo>
                <a:lnTo>
                  <a:pt x="848" y="1882"/>
                </a:lnTo>
                <a:lnTo>
                  <a:pt x="755" y="1868"/>
                </a:lnTo>
                <a:lnTo>
                  <a:pt x="665" y="1844"/>
                </a:lnTo>
                <a:lnTo>
                  <a:pt x="579" y="1812"/>
                </a:lnTo>
                <a:lnTo>
                  <a:pt x="497" y="1772"/>
                </a:lnTo>
                <a:lnTo>
                  <a:pt x="419" y="1725"/>
                </a:lnTo>
                <a:lnTo>
                  <a:pt x="346" y="1670"/>
                </a:lnTo>
                <a:lnTo>
                  <a:pt x="279" y="1609"/>
                </a:lnTo>
                <a:lnTo>
                  <a:pt x="218" y="1541"/>
                </a:lnTo>
                <a:lnTo>
                  <a:pt x="163" y="1469"/>
                </a:lnTo>
                <a:lnTo>
                  <a:pt x="115" y="1391"/>
                </a:lnTo>
                <a:lnTo>
                  <a:pt x="75" y="1309"/>
                </a:lnTo>
                <a:lnTo>
                  <a:pt x="43" y="1222"/>
                </a:lnTo>
                <a:lnTo>
                  <a:pt x="20" y="1133"/>
                </a:lnTo>
                <a:lnTo>
                  <a:pt x="5" y="1040"/>
                </a:lnTo>
                <a:lnTo>
                  <a:pt x="0" y="944"/>
                </a:lnTo>
                <a:lnTo>
                  <a:pt x="5" y="849"/>
                </a:lnTo>
                <a:lnTo>
                  <a:pt x="20" y="756"/>
                </a:lnTo>
                <a:lnTo>
                  <a:pt x="43" y="666"/>
                </a:lnTo>
                <a:lnTo>
                  <a:pt x="75" y="580"/>
                </a:lnTo>
                <a:lnTo>
                  <a:pt x="115" y="497"/>
                </a:lnTo>
                <a:lnTo>
                  <a:pt x="163" y="419"/>
                </a:lnTo>
                <a:lnTo>
                  <a:pt x="218" y="346"/>
                </a:lnTo>
                <a:lnTo>
                  <a:pt x="279" y="279"/>
                </a:lnTo>
                <a:lnTo>
                  <a:pt x="346" y="218"/>
                </a:lnTo>
                <a:lnTo>
                  <a:pt x="419" y="163"/>
                </a:lnTo>
                <a:lnTo>
                  <a:pt x="497" y="115"/>
                </a:lnTo>
                <a:lnTo>
                  <a:pt x="579" y="75"/>
                </a:lnTo>
                <a:lnTo>
                  <a:pt x="665" y="43"/>
                </a:lnTo>
                <a:lnTo>
                  <a:pt x="755" y="19"/>
                </a:lnTo>
                <a:lnTo>
                  <a:pt x="848" y="5"/>
                </a:lnTo>
                <a:lnTo>
                  <a:pt x="943" y="0"/>
                </a:lnTo>
                <a:lnTo>
                  <a:pt x="1043" y="5"/>
                </a:lnTo>
                <a:lnTo>
                  <a:pt x="1140" y="19"/>
                </a:lnTo>
                <a:lnTo>
                  <a:pt x="1232" y="43"/>
                </a:lnTo>
                <a:lnTo>
                  <a:pt x="1320" y="75"/>
                </a:lnTo>
                <a:lnTo>
                  <a:pt x="1403" y="115"/>
                </a:lnTo>
                <a:lnTo>
                  <a:pt x="1481" y="163"/>
                </a:lnTo>
                <a:lnTo>
                  <a:pt x="1553" y="218"/>
                </a:lnTo>
                <a:lnTo>
                  <a:pt x="1619" y="279"/>
                </a:lnTo>
                <a:lnTo>
                  <a:pt x="1679" y="346"/>
                </a:lnTo>
                <a:lnTo>
                  <a:pt x="1732" y="419"/>
                </a:lnTo>
                <a:lnTo>
                  <a:pt x="1778" y="497"/>
                </a:lnTo>
                <a:lnTo>
                  <a:pt x="1816" y="580"/>
                </a:lnTo>
                <a:lnTo>
                  <a:pt x="1847" y="666"/>
                </a:lnTo>
                <a:lnTo>
                  <a:pt x="1869" y="756"/>
                </a:lnTo>
                <a:lnTo>
                  <a:pt x="1882" y="849"/>
                </a:lnTo>
                <a:lnTo>
                  <a:pt x="1887" y="944"/>
                </a:lnTo>
                <a:lnTo>
                  <a:pt x="1882" y="1040"/>
                </a:lnTo>
                <a:lnTo>
                  <a:pt x="1869" y="1133"/>
                </a:lnTo>
                <a:lnTo>
                  <a:pt x="1847" y="1222"/>
                </a:lnTo>
                <a:lnTo>
                  <a:pt x="1816" y="1309"/>
                </a:lnTo>
                <a:lnTo>
                  <a:pt x="1778" y="1391"/>
                </a:lnTo>
                <a:lnTo>
                  <a:pt x="1732" y="1469"/>
                </a:lnTo>
                <a:lnTo>
                  <a:pt x="1679" y="1541"/>
                </a:lnTo>
                <a:lnTo>
                  <a:pt x="1619" y="1609"/>
                </a:lnTo>
                <a:lnTo>
                  <a:pt x="1553" y="1670"/>
                </a:lnTo>
                <a:lnTo>
                  <a:pt x="1481" y="1725"/>
                </a:lnTo>
                <a:lnTo>
                  <a:pt x="1403" y="1772"/>
                </a:lnTo>
                <a:lnTo>
                  <a:pt x="1320" y="1812"/>
                </a:lnTo>
                <a:lnTo>
                  <a:pt x="1232" y="1844"/>
                </a:lnTo>
                <a:lnTo>
                  <a:pt x="1140" y="1868"/>
                </a:lnTo>
                <a:lnTo>
                  <a:pt x="1043" y="1882"/>
                </a:lnTo>
                <a:lnTo>
                  <a:pt x="943" y="1887"/>
                </a:lnTo>
                <a:close/>
                <a:moveTo>
                  <a:pt x="943" y="201"/>
                </a:moveTo>
                <a:lnTo>
                  <a:pt x="943" y="201"/>
                </a:lnTo>
                <a:lnTo>
                  <a:pt x="869" y="205"/>
                </a:lnTo>
                <a:lnTo>
                  <a:pt x="797" y="216"/>
                </a:lnTo>
                <a:lnTo>
                  <a:pt x="726" y="235"/>
                </a:lnTo>
                <a:lnTo>
                  <a:pt x="659" y="260"/>
                </a:lnTo>
                <a:lnTo>
                  <a:pt x="594" y="292"/>
                </a:lnTo>
                <a:lnTo>
                  <a:pt x="533" y="330"/>
                </a:lnTo>
                <a:lnTo>
                  <a:pt x="475" y="374"/>
                </a:lnTo>
                <a:lnTo>
                  <a:pt x="422" y="422"/>
                </a:lnTo>
                <a:lnTo>
                  <a:pt x="373" y="475"/>
                </a:lnTo>
                <a:lnTo>
                  <a:pt x="330" y="533"/>
                </a:lnTo>
                <a:lnTo>
                  <a:pt x="292" y="594"/>
                </a:lnTo>
                <a:lnTo>
                  <a:pt x="260" y="659"/>
                </a:lnTo>
                <a:lnTo>
                  <a:pt x="234" y="727"/>
                </a:lnTo>
                <a:lnTo>
                  <a:pt x="216" y="797"/>
                </a:lnTo>
                <a:lnTo>
                  <a:pt x="204" y="870"/>
                </a:lnTo>
                <a:lnTo>
                  <a:pt x="200" y="944"/>
                </a:lnTo>
                <a:lnTo>
                  <a:pt x="204" y="1019"/>
                </a:lnTo>
                <a:lnTo>
                  <a:pt x="216" y="1091"/>
                </a:lnTo>
                <a:lnTo>
                  <a:pt x="234" y="1162"/>
                </a:lnTo>
                <a:lnTo>
                  <a:pt x="260" y="1229"/>
                </a:lnTo>
                <a:lnTo>
                  <a:pt x="292" y="1294"/>
                </a:lnTo>
                <a:lnTo>
                  <a:pt x="330" y="1355"/>
                </a:lnTo>
                <a:lnTo>
                  <a:pt x="373" y="1413"/>
                </a:lnTo>
                <a:lnTo>
                  <a:pt x="422" y="1466"/>
                </a:lnTo>
                <a:lnTo>
                  <a:pt x="475" y="1514"/>
                </a:lnTo>
                <a:lnTo>
                  <a:pt x="533" y="1558"/>
                </a:lnTo>
                <a:lnTo>
                  <a:pt x="594" y="1596"/>
                </a:lnTo>
                <a:lnTo>
                  <a:pt x="659" y="1628"/>
                </a:lnTo>
                <a:lnTo>
                  <a:pt x="726" y="1653"/>
                </a:lnTo>
                <a:lnTo>
                  <a:pt x="797" y="1672"/>
                </a:lnTo>
                <a:lnTo>
                  <a:pt x="869" y="1683"/>
                </a:lnTo>
                <a:lnTo>
                  <a:pt x="943" y="1687"/>
                </a:lnTo>
                <a:lnTo>
                  <a:pt x="1022" y="1683"/>
                </a:lnTo>
                <a:lnTo>
                  <a:pt x="1099" y="1672"/>
                </a:lnTo>
                <a:lnTo>
                  <a:pt x="1172" y="1653"/>
                </a:lnTo>
                <a:lnTo>
                  <a:pt x="1241" y="1628"/>
                </a:lnTo>
                <a:lnTo>
                  <a:pt x="1306" y="1596"/>
                </a:lnTo>
                <a:lnTo>
                  <a:pt x="1368" y="1558"/>
                </a:lnTo>
                <a:lnTo>
                  <a:pt x="1425" y="1514"/>
                </a:lnTo>
                <a:lnTo>
                  <a:pt x="1477" y="1466"/>
                </a:lnTo>
                <a:lnTo>
                  <a:pt x="1524" y="1413"/>
                </a:lnTo>
                <a:lnTo>
                  <a:pt x="1566" y="1355"/>
                </a:lnTo>
                <a:lnTo>
                  <a:pt x="1602" y="1294"/>
                </a:lnTo>
                <a:lnTo>
                  <a:pt x="1632" y="1229"/>
                </a:lnTo>
                <a:lnTo>
                  <a:pt x="1656" y="1162"/>
                </a:lnTo>
                <a:lnTo>
                  <a:pt x="1674" y="1091"/>
                </a:lnTo>
                <a:lnTo>
                  <a:pt x="1684" y="1019"/>
                </a:lnTo>
                <a:lnTo>
                  <a:pt x="1688" y="944"/>
                </a:lnTo>
                <a:lnTo>
                  <a:pt x="1684" y="870"/>
                </a:lnTo>
                <a:lnTo>
                  <a:pt x="1674" y="797"/>
                </a:lnTo>
                <a:lnTo>
                  <a:pt x="1656" y="727"/>
                </a:lnTo>
                <a:lnTo>
                  <a:pt x="1632" y="659"/>
                </a:lnTo>
                <a:lnTo>
                  <a:pt x="1602" y="594"/>
                </a:lnTo>
                <a:lnTo>
                  <a:pt x="1566" y="533"/>
                </a:lnTo>
                <a:lnTo>
                  <a:pt x="1524" y="475"/>
                </a:lnTo>
                <a:lnTo>
                  <a:pt x="1477" y="422"/>
                </a:lnTo>
                <a:lnTo>
                  <a:pt x="1425" y="374"/>
                </a:lnTo>
                <a:lnTo>
                  <a:pt x="1368" y="330"/>
                </a:lnTo>
                <a:lnTo>
                  <a:pt x="1306" y="292"/>
                </a:lnTo>
                <a:lnTo>
                  <a:pt x="1241" y="260"/>
                </a:lnTo>
                <a:lnTo>
                  <a:pt x="1172" y="235"/>
                </a:lnTo>
                <a:lnTo>
                  <a:pt x="1099" y="216"/>
                </a:lnTo>
                <a:lnTo>
                  <a:pt x="1022" y="205"/>
                </a:lnTo>
                <a:lnTo>
                  <a:pt x="943" y="201"/>
                </a:lnTo>
                <a:close/>
              </a:path>
            </a:pathLst>
          </a:custGeom>
          <a:solidFill>
            <a:srgbClr val="E88E22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Freeform 50"/>
          <p:cNvSpPr>
            <a:spLocks noChangeArrowheads="1"/>
          </p:cNvSpPr>
          <p:nvPr/>
        </p:nvSpPr>
        <p:spPr bwMode="auto">
          <a:xfrm>
            <a:off x="2937318" y="2452498"/>
            <a:ext cx="162946" cy="224385"/>
          </a:xfrm>
          <a:custGeom>
            <a:avLst/>
            <a:gdLst>
              <a:gd name="T0" fmla="*/ 142 w 544"/>
              <a:gd name="T1" fmla="*/ 0 h 745"/>
              <a:gd name="T2" fmla="*/ 0 w 544"/>
              <a:gd name="T3" fmla="*/ 315 h 745"/>
              <a:gd name="T4" fmla="*/ 86 w 544"/>
              <a:gd name="T5" fmla="*/ 286 h 745"/>
              <a:gd name="T6" fmla="*/ 286 w 544"/>
              <a:gd name="T7" fmla="*/ 744 h 745"/>
              <a:gd name="T8" fmla="*/ 543 w 544"/>
              <a:gd name="T9" fmla="*/ 629 h 745"/>
              <a:gd name="T10" fmla="*/ 371 w 544"/>
              <a:gd name="T11" fmla="*/ 172 h 745"/>
              <a:gd name="T12" fmla="*/ 457 w 544"/>
              <a:gd name="T13" fmla="*/ 114 h 745"/>
              <a:gd name="T14" fmla="*/ 142 w 544"/>
              <a:gd name="T15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45">
                <a:moveTo>
                  <a:pt x="142" y="0"/>
                </a:moveTo>
                <a:lnTo>
                  <a:pt x="0" y="315"/>
                </a:lnTo>
                <a:lnTo>
                  <a:pt x="86" y="286"/>
                </a:lnTo>
                <a:lnTo>
                  <a:pt x="286" y="744"/>
                </a:lnTo>
                <a:lnTo>
                  <a:pt x="543" y="629"/>
                </a:lnTo>
                <a:lnTo>
                  <a:pt x="371" y="172"/>
                </a:lnTo>
                <a:lnTo>
                  <a:pt x="457" y="114"/>
                </a:lnTo>
                <a:lnTo>
                  <a:pt x="142" y="0"/>
                </a:lnTo>
              </a:path>
            </a:pathLst>
          </a:custGeom>
          <a:solidFill>
            <a:srgbClr val="DD5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" name="Freeform 51"/>
          <p:cNvSpPr>
            <a:spLocks noChangeArrowheads="1"/>
          </p:cNvSpPr>
          <p:nvPr/>
        </p:nvSpPr>
        <p:spPr bwMode="auto">
          <a:xfrm>
            <a:off x="3491602" y="3760074"/>
            <a:ext cx="164282" cy="232399"/>
          </a:xfrm>
          <a:custGeom>
            <a:avLst/>
            <a:gdLst>
              <a:gd name="T0" fmla="*/ 401 w 545"/>
              <a:gd name="T1" fmla="*/ 772 h 773"/>
              <a:gd name="T2" fmla="*/ 544 w 545"/>
              <a:gd name="T3" fmla="*/ 457 h 773"/>
              <a:gd name="T4" fmla="*/ 458 w 545"/>
              <a:gd name="T5" fmla="*/ 485 h 773"/>
              <a:gd name="T6" fmla="*/ 257 w 545"/>
              <a:gd name="T7" fmla="*/ 0 h 773"/>
              <a:gd name="T8" fmla="*/ 0 w 545"/>
              <a:gd name="T9" fmla="*/ 114 h 773"/>
              <a:gd name="T10" fmla="*/ 172 w 545"/>
              <a:gd name="T11" fmla="*/ 600 h 773"/>
              <a:gd name="T12" fmla="*/ 86 w 545"/>
              <a:gd name="T13" fmla="*/ 629 h 773"/>
              <a:gd name="T14" fmla="*/ 401 w 545"/>
              <a:gd name="T15" fmla="*/ 772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5" h="773">
                <a:moveTo>
                  <a:pt x="401" y="772"/>
                </a:moveTo>
                <a:lnTo>
                  <a:pt x="544" y="457"/>
                </a:lnTo>
                <a:lnTo>
                  <a:pt x="458" y="485"/>
                </a:lnTo>
                <a:lnTo>
                  <a:pt x="257" y="0"/>
                </a:lnTo>
                <a:lnTo>
                  <a:pt x="0" y="114"/>
                </a:lnTo>
                <a:lnTo>
                  <a:pt x="172" y="600"/>
                </a:lnTo>
                <a:lnTo>
                  <a:pt x="86" y="629"/>
                </a:lnTo>
                <a:lnTo>
                  <a:pt x="401" y="772"/>
                </a:lnTo>
              </a:path>
            </a:pathLst>
          </a:custGeom>
          <a:solidFill>
            <a:srgbClr val="DD5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7" name="Freeform 52"/>
          <p:cNvSpPr>
            <a:spLocks noChangeArrowheads="1"/>
          </p:cNvSpPr>
          <p:nvPr/>
        </p:nvSpPr>
        <p:spPr bwMode="auto">
          <a:xfrm>
            <a:off x="2529953" y="3414148"/>
            <a:ext cx="224385" cy="162946"/>
          </a:xfrm>
          <a:custGeom>
            <a:avLst/>
            <a:gdLst>
              <a:gd name="T0" fmla="*/ 0 w 745"/>
              <a:gd name="T1" fmla="*/ 400 h 544"/>
              <a:gd name="T2" fmla="*/ 315 w 745"/>
              <a:gd name="T3" fmla="*/ 543 h 544"/>
              <a:gd name="T4" fmla="*/ 258 w 745"/>
              <a:gd name="T5" fmla="*/ 457 h 544"/>
              <a:gd name="T6" fmla="*/ 744 w 745"/>
              <a:gd name="T7" fmla="*/ 257 h 544"/>
              <a:gd name="T8" fmla="*/ 630 w 745"/>
              <a:gd name="T9" fmla="*/ 0 h 544"/>
              <a:gd name="T10" fmla="*/ 144 w 745"/>
              <a:gd name="T11" fmla="*/ 200 h 544"/>
              <a:gd name="T12" fmla="*/ 115 w 745"/>
              <a:gd name="T13" fmla="*/ 114 h 544"/>
              <a:gd name="T14" fmla="*/ 0 w 745"/>
              <a:gd name="T15" fmla="*/ 40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5" h="544">
                <a:moveTo>
                  <a:pt x="0" y="400"/>
                </a:moveTo>
                <a:lnTo>
                  <a:pt x="315" y="543"/>
                </a:lnTo>
                <a:lnTo>
                  <a:pt x="258" y="457"/>
                </a:lnTo>
                <a:lnTo>
                  <a:pt x="744" y="257"/>
                </a:lnTo>
                <a:lnTo>
                  <a:pt x="630" y="0"/>
                </a:lnTo>
                <a:lnTo>
                  <a:pt x="144" y="200"/>
                </a:lnTo>
                <a:lnTo>
                  <a:pt x="115" y="114"/>
                </a:lnTo>
                <a:lnTo>
                  <a:pt x="0" y="400"/>
                </a:lnTo>
              </a:path>
            </a:pathLst>
          </a:custGeom>
          <a:solidFill>
            <a:srgbClr val="DD5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8" name="Freeform 53"/>
          <p:cNvSpPr>
            <a:spLocks noChangeArrowheads="1"/>
          </p:cNvSpPr>
          <p:nvPr/>
        </p:nvSpPr>
        <p:spPr bwMode="auto">
          <a:xfrm>
            <a:off x="3838864" y="2859864"/>
            <a:ext cx="224385" cy="172295"/>
          </a:xfrm>
          <a:custGeom>
            <a:avLst/>
            <a:gdLst>
              <a:gd name="T0" fmla="*/ 743 w 744"/>
              <a:gd name="T1" fmla="*/ 143 h 573"/>
              <a:gd name="T2" fmla="*/ 429 w 744"/>
              <a:gd name="T3" fmla="*/ 0 h 573"/>
              <a:gd name="T4" fmla="*/ 486 w 744"/>
              <a:gd name="T5" fmla="*/ 86 h 573"/>
              <a:gd name="T6" fmla="*/ 0 w 744"/>
              <a:gd name="T7" fmla="*/ 287 h 573"/>
              <a:gd name="T8" fmla="*/ 114 w 744"/>
              <a:gd name="T9" fmla="*/ 572 h 573"/>
              <a:gd name="T10" fmla="*/ 600 w 744"/>
              <a:gd name="T11" fmla="*/ 372 h 573"/>
              <a:gd name="T12" fmla="*/ 630 w 744"/>
              <a:gd name="T13" fmla="*/ 458 h 573"/>
              <a:gd name="T14" fmla="*/ 743 w 744"/>
              <a:gd name="T15" fmla="*/ 143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4" h="573">
                <a:moveTo>
                  <a:pt x="743" y="143"/>
                </a:moveTo>
                <a:lnTo>
                  <a:pt x="429" y="0"/>
                </a:lnTo>
                <a:lnTo>
                  <a:pt x="486" y="86"/>
                </a:lnTo>
                <a:lnTo>
                  <a:pt x="0" y="287"/>
                </a:lnTo>
                <a:lnTo>
                  <a:pt x="114" y="572"/>
                </a:lnTo>
                <a:lnTo>
                  <a:pt x="600" y="372"/>
                </a:lnTo>
                <a:lnTo>
                  <a:pt x="630" y="458"/>
                </a:lnTo>
                <a:lnTo>
                  <a:pt x="743" y="143"/>
                </a:lnTo>
              </a:path>
            </a:pathLst>
          </a:custGeom>
          <a:solidFill>
            <a:srgbClr val="DD5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9" name="Freeform 54"/>
          <p:cNvSpPr>
            <a:spLocks noChangeArrowheads="1"/>
          </p:cNvSpPr>
          <p:nvPr/>
        </p:nvSpPr>
        <p:spPr bwMode="auto">
          <a:xfrm>
            <a:off x="2529953" y="2859864"/>
            <a:ext cx="224385" cy="172295"/>
          </a:xfrm>
          <a:custGeom>
            <a:avLst/>
            <a:gdLst>
              <a:gd name="T0" fmla="*/ 0 w 745"/>
              <a:gd name="T1" fmla="*/ 143 h 573"/>
              <a:gd name="T2" fmla="*/ 115 w 745"/>
              <a:gd name="T3" fmla="*/ 458 h 573"/>
              <a:gd name="T4" fmla="*/ 144 w 745"/>
              <a:gd name="T5" fmla="*/ 372 h 573"/>
              <a:gd name="T6" fmla="*/ 630 w 745"/>
              <a:gd name="T7" fmla="*/ 572 h 573"/>
              <a:gd name="T8" fmla="*/ 744 w 745"/>
              <a:gd name="T9" fmla="*/ 287 h 573"/>
              <a:gd name="T10" fmla="*/ 258 w 745"/>
              <a:gd name="T11" fmla="*/ 86 h 573"/>
              <a:gd name="T12" fmla="*/ 315 w 745"/>
              <a:gd name="T13" fmla="*/ 0 h 573"/>
              <a:gd name="T14" fmla="*/ 0 w 745"/>
              <a:gd name="T15" fmla="*/ 143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5" h="573">
                <a:moveTo>
                  <a:pt x="0" y="143"/>
                </a:moveTo>
                <a:lnTo>
                  <a:pt x="115" y="458"/>
                </a:lnTo>
                <a:lnTo>
                  <a:pt x="144" y="372"/>
                </a:lnTo>
                <a:lnTo>
                  <a:pt x="630" y="572"/>
                </a:lnTo>
                <a:lnTo>
                  <a:pt x="744" y="287"/>
                </a:lnTo>
                <a:lnTo>
                  <a:pt x="258" y="86"/>
                </a:lnTo>
                <a:lnTo>
                  <a:pt x="315" y="0"/>
                </a:lnTo>
                <a:lnTo>
                  <a:pt x="0" y="143"/>
                </a:lnTo>
              </a:path>
            </a:pathLst>
          </a:custGeom>
          <a:solidFill>
            <a:srgbClr val="DD5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0" name="Freeform 55"/>
          <p:cNvSpPr>
            <a:spLocks noChangeArrowheads="1"/>
          </p:cNvSpPr>
          <p:nvPr/>
        </p:nvSpPr>
        <p:spPr bwMode="auto">
          <a:xfrm>
            <a:off x="3838864" y="3414148"/>
            <a:ext cx="224385" cy="162946"/>
          </a:xfrm>
          <a:custGeom>
            <a:avLst/>
            <a:gdLst>
              <a:gd name="T0" fmla="*/ 743 w 744"/>
              <a:gd name="T1" fmla="*/ 400 h 544"/>
              <a:gd name="T2" fmla="*/ 630 w 744"/>
              <a:gd name="T3" fmla="*/ 114 h 544"/>
              <a:gd name="T4" fmla="*/ 600 w 744"/>
              <a:gd name="T5" fmla="*/ 200 h 544"/>
              <a:gd name="T6" fmla="*/ 114 w 744"/>
              <a:gd name="T7" fmla="*/ 0 h 544"/>
              <a:gd name="T8" fmla="*/ 0 w 744"/>
              <a:gd name="T9" fmla="*/ 257 h 544"/>
              <a:gd name="T10" fmla="*/ 486 w 744"/>
              <a:gd name="T11" fmla="*/ 457 h 544"/>
              <a:gd name="T12" fmla="*/ 429 w 744"/>
              <a:gd name="T13" fmla="*/ 543 h 544"/>
              <a:gd name="T14" fmla="*/ 743 w 744"/>
              <a:gd name="T15" fmla="*/ 40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4" h="544">
                <a:moveTo>
                  <a:pt x="743" y="400"/>
                </a:moveTo>
                <a:lnTo>
                  <a:pt x="630" y="114"/>
                </a:lnTo>
                <a:lnTo>
                  <a:pt x="600" y="200"/>
                </a:lnTo>
                <a:lnTo>
                  <a:pt x="114" y="0"/>
                </a:lnTo>
                <a:lnTo>
                  <a:pt x="0" y="257"/>
                </a:lnTo>
                <a:lnTo>
                  <a:pt x="486" y="457"/>
                </a:lnTo>
                <a:lnTo>
                  <a:pt x="429" y="543"/>
                </a:lnTo>
                <a:lnTo>
                  <a:pt x="743" y="400"/>
                </a:lnTo>
              </a:path>
            </a:pathLst>
          </a:custGeom>
          <a:solidFill>
            <a:srgbClr val="DD5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1" name="Freeform 56"/>
          <p:cNvSpPr>
            <a:spLocks noChangeArrowheads="1"/>
          </p:cNvSpPr>
          <p:nvPr/>
        </p:nvSpPr>
        <p:spPr bwMode="auto">
          <a:xfrm>
            <a:off x="2937318" y="3760074"/>
            <a:ext cx="162946" cy="232399"/>
          </a:xfrm>
          <a:custGeom>
            <a:avLst/>
            <a:gdLst>
              <a:gd name="T0" fmla="*/ 142 w 544"/>
              <a:gd name="T1" fmla="*/ 772 h 773"/>
              <a:gd name="T2" fmla="*/ 457 w 544"/>
              <a:gd name="T3" fmla="*/ 629 h 773"/>
              <a:gd name="T4" fmla="*/ 371 w 544"/>
              <a:gd name="T5" fmla="*/ 600 h 773"/>
              <a:gd name="T6" fmla="*/ 543 w 544"/>
              <a:gd name="T7" fmla="*/ 114 h 773"/>
              <a:gd name="T8" fmla="*/ 286 w 544"/>
              <a:gd name="T9" fmla="*/ 0 h 773"/>
              <a:gd name="T10" fmla="*/ 86 w 544"/>
              <a:gd name="T11" fmla="*/ 485 h 773"/>
              <a:gd name="T12" fmla="*/ 0 w 544"/>
              <a:gd name="T13" fmla="*/ 457 h 773"/>
              <a:gd name="T14" fmla="*/ 142 w 544"/>
              <a:gd name="T15" fmla="*/ 772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4" h="773">
                <a:moveTo>
                  <a:pt x="142" y="772"/>
                </a:moveTo>
                <a:lnTo>
                  <a:pt x="457" y="629"/>
                </a:lnTo>
                <a:lnTo>
                  <a:pt x="371" y="600"/>
                </a:lnTo>
                <a:lnTo>
                  <a:pt x="543" y="114"/>
                </a:lnTo>
                <a:lnTo>
                  <a:pt x="286" y="0"/>
                </a:lnTo>
                <a:lnTo>
                  <a:pt x="86" y="485"/>
                </a:lnTo>
                <a:lnTo>
                  <a:pt x="0" y="457"/>
                </a:lnTo>
                <a:lnTo>
                  <a:pt x="142" y="772"/>
                </a:lnTo>
              </a:path>
            </a:pathLst>
          </a:custGeom>
          <a:solidFill>
            <a:srgbClr val="DD5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2" name="Freeform 57"/>
          <p:cNvSpPr>
            <a:spLocks noChangeArrowheads="1"/>
          </p:cNvSpPr>
          <p:nvPr/>
        </p:nvSpPr>
        <p:spPr bwMode="auto">
          <a:xfrm>
            <a:off x="3491602" y="2452498"/>
            <a:ext cx="164282" cy="224385"/>
          </a:xfrm>
          <a:custGeom>
            <a:avLst/>
            <a:gdLst>
              <a:gd name="T0" fmla="*/ 401 w 545"/>
              <a:gd name="T1" fmla="*/ 0 h 745"/>
              <a:gd name="T2" fmla="*/ 86 w 545"/>
              <a:gd name="T3" fmla="*/ 114 h 745"/>
              <a:gd name="T4" fmla="*/ 172 w 545"/>
              <a:gd name="T5" fmla="*/ 172 h 745"/>
              <a:gd name="T6" fmla="*/ 0 w 545"/>
              <a:gd name="T7" fmla="*/ 629 h 745"/>
              <a:gd name="T8" fmla="*/ 257 w 545"/>
              <a:gd name="T9" fmla="*/ 744 h 745"/>
              <a:gd name="T10" fmla="*/ 458 w 545"/>
              <a:gd name="T11" fmla="*/ 286 h 745"/>
              <a:gd name="T12" fmla="*/ 544 w 545"/>
              <a:gd name="T13" fmla="*/ 315 h 745"/>
              <a:gd name="T14" fmla="*/ 401 w 545"/>
              <a:gd name="T15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5" h="745">
                <a:moveTo>
                  <a:pt x="401" y="0"/>
                </a:moveTo>
                <a:lnTo>
                  <a:pt x="86" y="114"/>
                </a:lnTo>
                <a:lnTo>
                  <a:pt x="172" y="172"/>
                </a:lnTo>
                <a:lnTo>
                  <a:pt x="0" y="629"/>
                </a:lnTo>
                <a:lnTo>
                  <a:pt x="257" y="744"/>
                </a:lnTo>
                <a:lnTo>
                  <a:pt x="458" y="286"/>
                </a:lnTo>
                <a:lnTo>
                  <a:pt x="544" y="315"/>
                </a:lnTo>
                <a:lnTo>
                  <a:pt x="401" y="0"/>
                </a:lnTo>
              </a:path>
            </a:pathLst>
          </a:custGeom>
          <a:solidFill>
            <a:srgbClr val="DD5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3" name="Freeform 58"/>
          <p:cNvSpPr>
            <a:spLocks noChangeArrowheads="1"/>
          </p:cNvSpPr>
          <p:nvPr/>
        </p:nvSpPr>
        <p:spPr bwMode="auto">
          <a:xfrm>
            <a:off x="5397537" y="3024145"/>
            <a:ext cx="380653" cy="379317"/>
          </a:xfrm>
          <a:custGeom>
            <a:avLst/>
            <a:gdLst>
              <a:gd name="T0" fmla="*/ 1258 w 1259"/>
              <a:gd name="T1" fmla="*/ 629 h 1258"/>
              <a:gd name="T2" fmla="*/ 1245 w 1259"/>
              <a:gd name="T3" fmla="*/ 762 h 1258"/>
              <a:gd name="T4" fmla="*/ 1208 w 1259"/>
              <a:gd name="T5" fmla="*/ 884 h 1258"/>
              <a:gd name="T6" fmla="*/ 1150 w 1259"/>
              <a:gd name="T7" fmla="*/ 991 h 1258"/>
              <a:gd name="T8" fmla="*/ 1073 w 1259"/>
              <a:gd name="T9" fmla="*/ 1082 h 1258"/>
              <a:gd name="T10" fmla="*/ 980 w 1259"/>
              <a:gd name="T11" fmla="*/ 1156 h 1258"/>
              <a:gd name="T12" fmla="*/ 873 w 1259"/>
              <a:gd name="T13" fmla="*/ 1211 h 1258"/>
              <a:gd name="T14" fmla="*/ 756 w 1259"/>
              <a:gd name="T15" fmla="*/ 1246 h 1258"/>
              <a:gd name="T16" fmla="*/ 630 w 1259"/>
              <a:gd name="T17" fmla="*/ 1257 h 1258"/>
              <a:gd name="T18" fmla="*/ 505 w 1259"/>
              <a:gd name="T19" fmla="*/ 1246 h 1258"/>
              <a:gd name="T20" fmla="*/ 387 w 1259"/>
              <a:gd name="T21" fmla="*/ 1211 h 1258"/>
              <a:gd name="T22" fmla="*/ 280 w 1259"/>
              <a:gd name="T23" fmla="*/ 1156 h 1258"/>
              <a:gd name="T24" fmla="*/ 186 w 1259"/>
              <a:gd name="T25" fmla="*/ 1082 h 1258"/>
              <a:gd name="T26" fmla="*/ 109 w 1259"/>
              <a:gd name="T27" fmla="*/ 991 h 1258"/>
              <a:gd name="T28" fmla="*/ 50 w 1259"/>
              <a:gd name="T29" fmla="*/ 884 h 1258"/>
              <a:gd name="T30" fmla="*/ 13 w 1259"/>
              <a:gd name="T31" fmla="*/ 762 h 1258"/>
              <a:gd name="T32" fmla="*/ 0 w 1259"/>
              <a:gd name="T33" fmla="*/ 629 h 1258"/>
              <a:gd name="T34" fmla="*/ 13 w 1259"/>
              <a:gd name="T35" fmla="*/ 503 h 1258"/>
              <a:gd name="T36" fmla="*/ 50 w 1259"/>
              <a:gd name="T37" fmla="*/ 385 h 1258"/>
              <a:gd name="T38" fmla="*/ 109 w 1259"/>
              <a:gd name="T39" fmla="*/ 278 h 1258"/>
              <a:gd name="T40" fmla="*/ 186 w 1259"/>
              <a:gd name="T41" fmla="*/ 185 h 1258"/>
              <a:gd name="T42" fmla="*/ 280 w 1259"/>
              <a:gd name="T43" fmla="*/ 108 h 1258"/>
              <a:gd name="T44" fmla="*/ 387 w 1259"/>
              <a:gd name="T45" fmla="*/ 50 h 1258"/>
              <a:gd name="T46" fmla="*/ 505 w 1259"/>
              <a:gd name="T47" fmla="*/ 13 h 1258"/>
              <a:gd name="T48" fmla="*/ 630 w 1259"/>
              <a:gd name="T49" fmla="*/ 0 h 1258"/>
              <a:gd name="T50" fmla="*/ 756 w 1259"/>
              <a:gd name="T51" fmla="*/ 13 h 1258"/>
              <a:gd name="T52" fmla="*/ 873 w 1259"/>
              <a:gd name="T53" fmla="*/ 50 h 1258"/>
              <a:gd name="T54" fmla="*/ 980 w 1259"/>
              <a:gd name="T55" fmla="*/ 108 h 1258"/>
              <a:gd name="T56" fmla="*/ 1073 w 1259"/>
              <a:gd name="T57" fmla="*/ 185 h 1258"/>
              <a:gd name="T58" fmla="*/ 1150 w 1259"/>
              <a:gd name="T59" fmla="*/ 278 h 1258"/>
              <a:gd name="T60" fmla="*/ 1208 w 1259"/>
              <a:gd name="T61" fmla="*/ 385 h 1258"/>
              <a:gd name="T62" fmla="*/ 1245 w 1259"/>
              <a:gd name="T63" fmla="*/ 503 h 1258"/>
              <a:gd name="T64" fmla="*/ 1258 w 1259"/>
              <a:gd name="T65" fmla="*/ 629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9" h="1258">
                <a:moveTo>
                  <a:pt x="1258" y="629"/>
                </a:moveTo>
                <a:lnTo>
                  <a:pt x="1258" y="629"/>
                </a:lnTo>
                <a:lnTo>
                  <a:pt x="1255" y="697"/>
                </a:lnTo>
                <a:lnTo>
                  <a:pt x="1245" y="762"/>
                </a:lnTo>
                <a:lnTo>
                  <a:pt x="1230" y="825"/>
                </a:lnTo>
                <a:lnTo>
                  <a:pt x="1208" y="884"/>
                </a:lnTo>
                <a:lnTo>
                  <a:pt x="1182" y="939"/>
                </a:lnTo>
                <a:lnTo>
                  <a:pt x="1150" y="991"/>
                </a:lnTo>
                <a:lnTo>
                  <a:pt x="1114" y="1039"/>
                </a:lnTo>
                <a:lnTo>
                  <a:pt x="1073" y="1082"/>
                </a:lnTo>
                <a:lnTo>
                  <a:pt x="1028" y="1122"/>
                </a:lnTo>
                <a:lnTo>
                  <a:pt x="980" y="1156"/>
                </a:lnTo>
                <a:lnTo>
                  <a:pt x="928" y="1186"/>
                </a:lnTo>
                <a:lnTo>
                  <a:pt x="873" y="1211"/>
                </a:lnTo>
                <a:lnTo>
                  <a:pt x="816" y="1231"/>
                </a:lnTo>
                <a:lnTo>
                  <a:pt x="756" y="1246"/>
                </a:lnTo>
                <a:lnTo>
                  <a:pt x="694" y="1254"/>
                </a:lnTo>
                <a:lnTo>
                  <a:pt x="630" y="1257"/>
                </a:lnTo>
                <a:lnTo>
                  <a:pt x="567" y="1254"/>
                </a:lnTo>
                <a:lnTo>
                  <a:pt x="505" y="1246"/>
                </a:lnTo>
                <a:lnTo>
                  <a:pt x="444" y="1231"/>
                </a:lnTo>
                <a:lnTo>
                  <a:pt x="387" y="1211"/>
                </a:lnTo>
                <a:lnTo>
                  <a:pt x="332" y="1186"/>
                </a:lnTo>
                <a:lnTo>
                  <a:pt x="280" y="1156"/>
                </a:lnTo>
                <a:lnTo>
                  <a:pt x="231" y="1122"/>
                </a:lnTo>
                <a:lnTo>
                  <a:pt x="186" y="1082"/>
                </a:lnTo>
                <a:lnTo>
                  <a:pt x="146" y="1039"/>
                </a:lnTo>
                <a:lnTo>
                  <a:pt x="109" y="991"/>
                </a:lnTo>
                <a:lnTo>
                  <a:pt x="77" y="939"/>
                </a:lnTo>
                <a:lnTo>
                  <a:pt x="50" y="884"/>
                </a:lnTo>
                <a:lnTo>
                  <a:pt x="29" y="825"/>
                </a:lnTo>
                <a:lnTo>
                  <a:pt x="13" y="762"/>
                </a:lnTo>
                <a:lnTo>
                  <a:pt x="4" y="697"/>
                </a:lnTo>
                <a:lnTo>
                  <a:pt x="0" y="629"/>
                </a:lnTo>
                <a:lnTo>
                  <a:pt x="4" y="565"/>
                </a:lnTo>
                <a:lnTo>
                  <a:pt x="13" y="503"/>
                </a:lnTo>
                <a:lnTo>
                  <a:pt x="29" y="443"/>
                </a:lnTo>
                <a:lnTo>
                  <a:pt x="50" y="385"/>
                </a:lnTo>
                <a:lnTo>
                  <a:pt x="77" y="330"/>
                </a:lnTo>
                <a:lnTo>
                  <a:pt x="109" y="278"/>
                </a:lnTo>
                <a:lnTo>
                  <a:pt x="146" y="230"/>
                </a:lnTo>
                <a:lnTo>
                  <a:pt x="186" y="185"/>
                </a:lnTo>
                <a:lnTo>
                  <a:pt x="231" y="144"/>
                </a:lnTo>
                <a:lnTo>
                  <a:pt x="280" y="108"/>
                </a:lnTo>
                <a:lnTo>
                  <a:pt x="332" y="76"/>
                </a:lnTo>
                <a:lnTo>
                  <a:pt x="387" y="50"/>
                </a:lnTo>
                <a:lnTo>
                  <a:pt x="444" y="28"/>
                </a:lnTo>
                <a:lnTo>
                  <a:pt x="505" y="13"/>
                </a:lnTo>
                <a:lnTo>
                  <a:pt x="567" y="3"/>
                </a:lnTo>
                <a:lnTo>
                  <a:pt x="630" y="0"/>
                </a:lnTo>
                <a:lnTo>
                  <a:pt x="694" y="3"/>
                </a:lnTo>
                <a:lnTo>
                  <a:pt x="756" y="13"/>
                </a:lnTo>
                <a:lnTo>
                  <a:pt x="816" y="28"/>
                </a:lnTo>
                <a:lnTo>
                  <a:pt x="873" y="50"/>
                </a:lnTo>
                <a:lnTo>
                  <a:pt x="928" y="76"/>
                </a:lnTo>
                <a:lnTo>
                  <a:pt x="980" y="108"/>
                </a:lnTo>
                <a:lnTo>
                  <a:pt x="1028" y="144"/>
                </a:lnTo>
                <a:lnTo>
                  <a:pt x="1073" y="185"/>
                </a:lnTo>
                <a:lnTo>
                  <a:pt x="1114" y="230"/>
                </a:lnTo>
                <a:lnTo>
                  <a:pt x="1150" y="278"/>
                </a:lnTo>
                <a:lnTo>
                  <a:pt x="1182" y="330"/>
                </a:lnTo>
                <a:lnTo>
                  <a:pt x="1208" y="385"/>
                </a:lnTo>
                <a:lnTo>
                  <a:pt x="1230" y="443"/>
                </a:lnTo>
                <a:lnTo>
                  <a:pt x="1245" y="503"/>
                </a:lnTo>
                <a:lnTo>
                  <a:pt x="1255" y="565"/>
                </a:lnTo>
                <a:lnTo>
                  <a:pt x="1258" y="629"/>
                </a:lnTo>
              </a:path>
            </a:pathLst>
          </a:custGeom>
          <a:solidFill>
            <a:srgbClr val="ABCC2A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4" name="Freeform 59"/>
          <p:cNvSpPr>
            <a:spLocks noChangeArrowheads="1"/>
          </p:cNvSpPr>
          <p:nvPr/>
        </p:nvSpPr>
        <p:spPr bwMode="auto">
          <a:xfrm>
            <a:off x="5527093" y="3024145"/>
            <a:ext cx="154932" cy="375310"/>
          </a:xfrm>
          <a:custGeom>
            <a:avLst/>
            <a:gdLst>
              <a:gd name="T0" fmla="*/ 60 w 515"/>
              <a:gd name="T1" fmla="*/ 1243 h 1244"/>
              <a:gd name="T2" fmla="*/ 171 w 515"/>
              <a:gd name="T3" fmla="*/ 629 h 1244"/>
              <a:gd name="T4" fmla="*/ 0 w 515"/>
              <a:gd name="T5" fmla="*/ 629 h 1244"/>
              <a:gd name="T6" fmla="*/ 164 w 515"/>
              <a:gd name="T7" fmla="*/ 1 h 1244"/>
              <a:gd name="T8" fmla="*/ 173 w 515"/>
              <a:gd name="T9" fmla="*/ 0 h 1244"/>
              <a:gd name="T10" fmla="*/ 182 w 515"/>
              <a:gd name="T11" fmla="*/ 0 h 1244"/>
              <a:gd name="T12" fmla="*/ 201 w 515"/>
              <a:gd name="T13" fmla="*/ 0 h 1244"/>
              <a:gd name="T14" fmla="*/ 241 w 515"/>
              <a:gd name="T15" fmla="*/ 1 h 1244"/>
              <a:gd name="T16" fmla="*/ 280 w 515"/>
              <a:gd name="T17" fmla="*/ 5 h 1244"/>
              <a:gd name="T18" fmla="*/ 319 w 515"/>
              <a:gd name="T19" fmla="*/ 11 h 1244"/>
              <a:gd name="T20" fmla="*/ 357 w 515"/>
              <a:gd name="T21" fmla="*/ 19 h 1244"/>
              <a:gd name="T22" fmla="*/ 393 w 515"/>
              <a:gd name="T23" fmla="*/ 30 h 1244"/>
              <a:gd name="T24" fmla="*/ 429 w 515"/>
              <a:gd name="T25" fmla="*/ 43 h 1244"/>
              <a:gd name="T26" fmla="*/ 464 w 515"/>
              <a:gd name="T27" fmla="*/ 58 h 1244"/>
              <a:gd name="T28" fmla="*/ 498 w 515"/>
              <a:gd name="T29" fmla="*/ 76 h 1244"/>
              <a:gd name="T30" fmla="*/ 343 w 515"/>
              <a:gd name="T31" fmla="*/ 429 h 1244"/>
              <a:gd name="T32" fmla="*/ 514 w 515"/>
              <a:gd name="T33" fmla="*/ 429 h 1244"/>
              <a:gd name="T34" fmla="*/ 64 w 515"/>
              <a:gd name="T35" fmla="*/ 1243 h 1244"/>
              <a:gd name="T36" fmla="*/ 60 w 515"/>
              <a:gd name="T37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5" h="1244">
                <a:moveTo>
                  <a:pt x="60" y="1243"/>
                </a:moveTo>
                <a:lnTo>
                  <a:pt x="171" y="629"/>
                </a:lnTo>
                <a:lnTo>
                  <a:pt x="0" y="629"/>
                </a:lnTo>
                <a:lnTo>
                  <a:pt x="164" y="1"/>
                </a:lnTo>
                <a:lnTo>
                  <a:pt x="173" y="0"/>
                </a:lnTo>
                <a:lnTo>
                  <a:pt x="182" y="0"/>
                </a:lnTo>
                <a:lnTo>
                  <a:pt x="201" y="0"/>
                </a:lnTo>
                <a:lnTo>
                  <a:pt x="241" y="1"/>
                </a:lnTo>
                <a:lnTo>
                  <a:pt x="280" y="5"/>
                </a:lnTo>
                <a:lnTo>
                  <a:pt x="319" y="11"/>
                </a:lnTo>
                <a:lnTo>
                  <a:pt x="357" y="19"/>
                </a:lnTo>
                <a:lnTo>
                  <a:pt x="393" y="30"/>
                </a:lnTo>
                <a:lnTo>
                  <a:pt x="429" y="43"/>
                </a:lnTo>
                <a:lnTo>
                  <a:pt x="464" y="58"/>
                </a:lnTo>
                <a:lnTo>
                  <a:pt x="498" y="76"/>
                </a:lnTo>
                <a:lnTo>
                  <a:pt x="343" y="429"/>
                </a:lnTo>
                <a:lnTo>
                  <a:pt x="514" y="429"/>
                </a:lnTo>
                <a:lnTo>
                  <a:pt x="64" y="1243"/>
                </a:lnTo>
                <a:lnTo>
                  <a:pt x="60" y="1243"/>
                </a:lnTo>
              </a:path>
            </a:pathLst>
          </a:custGeom>
          <a:solidFill>
            <a:srgbClr val="FFFE19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81278" y="3967466"/>
            <a:ext cx="7046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0">
                <a:solidFill>
                  <a:srgbClr val="595A5A"/>
                </a:solidFill>
              </a:rPr>
              <a:t>1</a:t>
            </a:r>
          </a:p>
        </p:txBody>
      </p:sp>
      <p:sp>
        <p:nvSpPr>
          <p:cNvPr id="77" name="Rechteck 76"/>
          <p:cNvSpPr/>
          <p:nvPr/>
        </p:nvSpPr>
        <p:spPr>
          <a:xfrm>
            <a:off x="2906396" y="3967073"/>
            <a:ext cx="7046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0">
                <a:solidFill>
                  <a:srgbClr val="595A5A"/>
                </a:solidFill>
              </a:rPr>
              <a:t>2</a:t>
            </a:r>
            <a:endParaRPr lang="de-DE" sz="8000"/>
          </a:p>
        </p:txBody>
      </p:sp>
      <p:sp>
        <p:nvSpPr>
          <p:cNvPr id="78" name="Rechteck 77"/>
          <p:cNvSpPr/>
          <p:nvPr/>
        </p:nvSpPr>
        <p:spPr>
          <a:xfrm>
            <a:off x="5298820" y="3963274"/>
            <a:ext cx="7046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0">
                <a:solidFill>
                  <a:srgbClr val="595A5A"/>
                </a:solidFill>
              </a:rPr>
              <a:t>3</a:t>
            </a:r>
            <a:endParaRPr lang="de-DE" sz="8000"/>
          </a:p>
        </p:txBody>
      </p:sp>
      <p:sp>
        <p:nvSpPr>
          <p:cNvPr id="79" name="Rechteck 78"/>
          <p:cNvSpPr/>
          <p:nvPr/>
        </p:nvSpPr>
        <p:spPr>
          <a:xfrm>
            <a:off x="7568560" y="3959963"/>
            <a:ext cx="7046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0">
                <a:solidFill>
                  <a:srgbClr val="595A5A"/>
                </a:solidFill>
              </a:rPr>
              <a:t>4</a:t>
            </a:r>
            <a:endParaRPr lang="de-DE" sz="8000"/>
          </a:p>
        </p:txBody>
      </p:sp>
      <p:sp>
        <p:nvSpPr>
          <p:cNvPr id="80" name="Rechteck 79"/>
          <p:cNvSpPr/>
          <p:nvPr/>
        </p:nvSpPr>
        <p:spPr>
          <a:xfrm>
            <a:off x="2235199" y="5051425"/>
            <a:ext cx="1989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>
                <a:solidFill>
                  <a:srgbClr val="595A5A"/>
                </a:solidFill>
              </a:rPr>
              <a:t>the target is compressed</a:t>
            </a:r>
          </a:p>
        </p:txBody>
      </p:sp>
      <p:sp>
        <p:nvSpPr>
          <p:cNvPr id="81" name="Rechteck 80"/>
          <p:cNvSpPr/>
          <p:nvPr/>
        </p:nvSpPr>
        <p:spPr>
          <a:xfrm>
            <a:off x="4623953" y="5048250"/>
            <a:ext cx="1989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>
                <a:solidFill>
                  <a:srgbClr val="595A5A"/>
                </a:solidFill>
              </a:rPr>
              <a:t>Ignition </a:t>
            </a:r>
            <a:br>
              <a:rPr lang="de-DE" sz="2000">
                <a:solidFill>
                  <a:srgbClr val="595A5A"/>
                </a:solidFill>
              </a:rPr>
            </a:br>
            <a:r>
              <a:rPr lang="de-DE" sz="2000">
                <a:solidFill>
                  <a:srgbClr val="595A5A"/>
                </a:solidFill>
              </a:rPr>
              <a:t>happens</a:t>
            </a:r>
          </a:p>
        </p:txBody>
      </p:sp>
      <p:sp>
        <p:nvSpPr>
          <p:cNvPr id="82" name="Rechteck 81"/>
          <p:cNvSpPr/>
          <p:nvPr/>
        </p:nvSpPr>
        <p:spPr>
          <a:xfrm>
            <a:off x="6935353" y="5051425"/>
            <a:ext cx="1989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>
                <a:solidFill>
                  <a:srgbClr val="595A5A"/>
                </a:solidFill>
              </a:rPr>
              <a:t>the target</a:t>
            </a:r>
          </a:p>
          <a:p>
            <a:pPr algn="ctr"/>
            <a:r>
              <a:rPr lang="de-DE" sz="2000">
                <a:solidFill>
                  <a:srgbClr val="595A5A"/>
                </a:solidFill>
              </a:rPr>
              <a:t>burns</a:t>
            </a:r>
          </a:p>
        </p:txBody>
      </p:sp>
      <p:sp>
        <p:nvSpPr>
          <p:cNvPr id="75" name="Rechteck 74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72</a:t>
            </a:r>
          </a:p>
        </p:txBody>
      </p:sp>
      <p:sp>
        <p:nvSpPr>
          <p:cNvPr id="76" name="Rechteck 75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Graphic: EUROfusion, Reinald Fenke, CC BY 4.0, www.euro-fusion.org</a:t>
            </a:r>
          </a:p>
        </p:txBody>
      </p:sp>
    </p:spTree>
    <p:extLst>
      <p:ext uri="{BB962C8B-B14F-4D97-AF65-F5344CB8AC3E}">
        <p14:creationId xmlns:p14="http://schemas.microsoft.com/office/powerpoint/2010/main" val="33643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m8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7897344" cy="27806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3712906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THERE ARE TWO APPROACHES FOR ICF</a:t>
            </a:r>
          </a:p>
          <a:p>
            <a:pPr>
              <a:spcAft>
                <a:spcPts val="800"/>
              </a:spcAft>
            </a:pPr>
            <a:r>
              <a:rPr lang="de-DE" sz="2000" b="1">
                <a:solidFill>
                  <a:srgbClr val="595A5A"/>
                </a:solidFill>
              </a:rPr>
              <a:t>Direct drive </a:t>
            </a:r>
            <a:br>
              <a:rPr lang="de-DE" sz="2000" b="1">
                <a:solidFill>
                  <a:srgbClr val="595A5A"/>
                </a:solidFill>
              </a:rPr>
            </a:br>
            <a:r>
              <a:rPr lang="de-DE" sz="2000">
                <a:solidFill>
                  <a:srgbClr val="595A5A"/>
                </a:solidFill>
              </a:rPr>
              <a:t>Laser light is shot directly at a tiny spherical capsule filled with frozen deuterium and tritium</a:t>
            </a:r>
          </a:p>
        </p:txBody>
      </p:sp>
      <p:pic>
        <p:nvPicPr>
          <p:cNvPr id="2" name="Bild 1" descr="all-modules-reduced-1_Seite_073_Bild_00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"/>
          <a:stretch/>
        </p:blipFill>
        <p:spPr>
          <a:xfrm>
            <a:off x="355600" y="3662968"/>
            <a:ext cx="3995743" cy="2817032"/>
          </a:xfrm>
          <a:prstGeom prst="rect">
            <a:avLst/>
          </a:prstGeom>
        </p:spPr>
      </p:pic>
      <p:pic>
        <p:nvPicPr>
          <p:cNvPr id="3" name="Bild 2" descr="all-modules-reduced-1_Seite_073_Bild_00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4"/>
          <a:stretch/>
        </p:blipFill>
        <p:spPr>
          <a:xfrm>
            <a:off x="4351343" y="3680692"/>
            <a:ext cx="3901601" cy="279930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287843" y="2042346"/>
            <a:ext cx="35480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>
                <a:solidFill>
                  <a:srgbClr val="595A5A"/>
                </a:solidFill>
              </a:rPr>
              <a:t>Indirect drive </a:t>
            </a:r>
            <a:endParaRPr lang="de-DE" sz="2000">
              <a:solidFill>
                <a:srgbClr val="595A5A"/>
              </a:solidFill>
            </a:endParaRPr>
          </a:p>
          <a:p>
            <a:r>
              <a:rPr lang="de-DE" sz="2000">
                <a:solidFill>
                  <a:srgbClr val="595A5A"/>
                </a:solidFill>
              </a:rPr>
              <a:t>The capsule is placed inside a golden cylinder (</a:t>
            </a:r>
            <a:r>
              <a:rPr lang="de-DE" sz="2000" i="1">
                <a:solidFill>
                  <a:srgbClr val="595A5A"/>
                </a:solidFill>
              </a:rPr>
              <a:t>hohlraum</a:t>
            </a:r>
            <a:r>
              <a:rPr lang="de-DE" sz="2000">
                <a:solidFill>
                  <a:srgbClr val="595A5A"/>
                </a:solidFill>
              </a:rPr>
              <a:t>) and irradiated by x-rays </a:t>
            </a:r>
          </a:p>
        </p:txBody>
      </p:sp>
      <p:sp>
        <p:nvSpPr>
          <p:cNvPr id="12" name="Rechteck 11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73</a:t>
            </a:r>
          </a:p>
        </p:txBody>
      </p:sp>
      <p:sp>
        <p:nvSpPr>
          <p:cNvPr id="13" name="Rechteck 12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Lawrence Livermore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32907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355600" y="900000"/>
            <a:ext cx="3995743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m8</a:t>
              </a: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452694" y="1078973"/>
            <a:ext cx="498290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ICF FACILITIES AROUND </a:t>
            </a:r>
            <a:br>
              <a:rPr lang="de-DE" sz="2800">
                <a:solidFill>
                  <a:srgbClr val="595A5A"/>
                </a:solidFill>
              </a:rPr>
            </a:br>
            <a:r>
              <a:rPr lang="de-DE" sz="2800">
                <a:solidFill>
                  <a:srgbClr val="595A5A"/>
                </a:solidFill>
              </a:rPr>
              <a:t>THE WORLD</a:t>
            </a:r>
          </a:p>
        </p:txBody>
      </p:sp>
      <p:sp>
        <p:nvSpPr>
          <p:cNvPr id="4" name="Rechteck 3"/>
          <p:cNvSpPr/>
          <p:nvPr/>
        </p:nvSpPr>
        <p:spPr>
          <a:xfrm>
            <a:off x="4351345" y="6442075"/>
            <a:ext cx="3050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>
                <a:solidFill>
                  <a:srgbClr val="595A5A"/>
                </a:solidFill>
              </a:rPr>
              <a:t>NIF</a:t>
            </a:r>
            <a:endParaRPr lang="de-DE" sz="2000">
              <a:solidFill>
                <a:srgbClr val="595A5A"/>
              </a:solidFill>
            </a:endParaRPr>
          </a:p>
        </p:txBody>
      </p:sp>
      <p:pic>
        <p:nvPicPr>
          <p:cNvPr id="25" name="Bild 24" descr="NI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43" y="4481045"/>
            <a:ext cx="3050566" cy="1998955"/>
          </a:xfrm>
          <a:prstGeom prst="rect">
            <a:avLst/>
          </a:prstGeom>
        </p:spPr>
      </p:pic>
      <p:pic>
        <p:nvPicPr>
          <p:cNvPr id="28" name="Bild 27" descr="GEKKO_XII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/>
          <a:stretch/>
        </p:blipFill>
        <p:spPr>
          <a:xfrm>
            <a:off x="1300779" y="4479416"/>
            <a:ext cx="3050566" cy="1996681"/>
          </a:xfrm>
          <a:prstGeom prst="rect">
            <a:avLst/>
          </a:prstGeom>
        </p:spPr>
      </p:pic>
      <p:pic>
        <p:nvPicPr>
          <p:cNvPr id="29" name="Bild 28" descr="omega_ep_four_beams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 r="3772"/>
          <a:stretch/>
        </p:blipFill>
        <p:spPr>
          <a:xfrm>
            <a:off x="1300780" y="2495200"/>
            <a:ext cx="3050564" cy="1984216"/>
          </a:xfrm>
          <a:prstGeom prst="rect">
            <a:avLst/>
          </a:prstGeom>
        </p:spPr>
      </p:pic>
      <p:pic>
        <p:nvPicPr>
          <p:cNvPr id="31" name="Bild 30" descr="Flag_of_Franc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45" y="3862624"/>
            <a:ext cx="904882" cy="616792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4351342" y="2095089"/>
            <a:ext cx="3050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>
                <a:solidFill>
                  <a:srgbClr val="595A5A"/>
                </a:solidFill>
              </a:rPr>
              <a:t>Laser Megajoule</a:t>
            </a:r>
            <a:endParaRPr lang="de-DE" sz="2000">
              <a:solidFill>
                <a:srgbClr val="595A5A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300780" y="2095089"/>
            <a:ext cx="3050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>
                <a:solidFill>
                  <a:srgbClr val="595A5A"/>
                </a:solidFill>
              </a:rPr>
              <a:t>OMEGA EP</a:t>
            </a:r>
            <a:endParaRPr lang="de-DE" sz="2000">
              <a:solidFill>
                <a:srgbClr val="595A5A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1300779" y="6437092"/>
            <a:ext cx="3050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>
                <a:solidFill>
                  <a:srgbClr val="595A5A"/>
                </a:solidFill>
              </a:rPr>
              <a:t>GEKKO XII</a:t>
            </a:r>
            <a:endParaRPr lang="de-DE" sz="2000">
              <a:solidFill>
                <a:srgbClr val="595A5A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74</a:t>
            </a:r>
          </a:p>
        </p:txBody>
      </p:sp>
      <p:sp>
        <p:nvSpPr>
          <p:cNvPr id="5" name="Rechteck 4"/>
          <p:cNvSpPr/>
          <p:nvPr/>
        </p:nvSpPr>
        <p:spPr>
          <a:xfrm>
            <a:off x="7468719" y="2462932"/>
            <a:ext cx="154828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900" dirty="0">
                <a:solidFill>
                  <a:srgbClr val="595959"/>
                </a:solidFill>
              </a:rPr>
              <a:t>Images (left-right-top-down):</a:t>
            </a:r>
          </a:p>
          <a:p>
            <a:r>
              <a:rPr lang="de-DE" sz="900" dirty="0">
                <a:solidFill>
                  <a:srgbClr val="595959"/>
                </a:solidFill>
              </a:rPr>
              <a:t>OMEGA EP University of Rochester – Laboratory for Laser Energetics, </a:t>
            </a:r>
            <a:r>
              <a:rPr lang="de-DE" sz="900" dirty="0" smtClean="0">
                <a:solidFill>
                  <a:srgbClr val="595959"/>
                </a:solidFill>
              </a:rPr>
              <a:t>USA </a:t>
            </a:r>
          </a:p>
          <a:p>
            <a:r>
              <a:rPr lang="de-DE" sz="900" dirty="0" smtClean="0">
                <a:solidFill>
                  <a:srgbClr val="595959"/>
                </a:solidFill>
              </a:rPr>
              <a:t>LASER </a:t>
            </a:r>
            <a:r>
              <a:rPr lang="de-DE" sz="900" dirty="0">
                <a:solidFill>
                  <a:srgbClr val="595959"/>
                </a:solidFill>
              </a:rPr>
              <a:t>Megajoule</a:t>
            </a:r>
          </a:p>
          <a:p>
            <a:r>
              <a:rPr lang="de-DE" sz="900" dirty="0">
                <a:solidFill>
                  <a:srgbClr val="595959"/>
                </a:solidFill>
              </a:rPr>
              <a:t>Image CEA, France</a:t>
            </a:r>
          </a:p>
          <a:p>
            <a:r>
              <a:rPr lang="de-DE" sz="900" dirty="0">
                <a:solidFill>
                  <a:srgbClr val="595959"/>
                </a:solidFill>
              </a:rPr>
              <a:t>GEKKO XII, Osaka </a:t>
            </a:r>
            <a:r>
              <a:rPr lang="de-DE" sz="900" dirty="0" smtClean="0">
                <a:solidFill>
                  <a:srgbClr val="595959"/>
                </a:solidFill>
              </a:rPr>
              <a:t>University, Japan</a:t>
            </a:r>
            <a:endParaRPr lang="de-DE" sz="900" dirty="0">
              <a:solidFill>
                <a:srgbClr val="595959"/>
              </a:solidFill>
            </a:endParaRPr>
          </a:p>
          <a:p>
            <a:r>
              <a:rPr lang="de-DE" sz="900" dirty="0">
                <a:solidFill>
                  <a:srgbClr val="595959"/>
                </a:solidFill>
              </a:rPr>
              <a:t>NIF: (NIF/Lawrence Livermore National Laboratory</a:t>
            </a:r>
            <a:r>
              <a:rPr lang="de-DE" sz="900" dirty="0" smtClean="0">
                <a:solidFill>
                  <a:srgbClr val="595959"/>
                </a:solidFill>
              </a:rPr>
              <a:t>), USA</a:t>
            </a:r>
            <a:endParaRPr lang="de-DE" sz="900" dirty="0">
              <a:solidFill>
                <a:srgbClr val="595959"/>
              </a:solidFill>
            </a:endParaRPr>
          </a:p>
        </p:txBody>
      </p:sp>
      <p:pic>
        <p:nvPicPr>
          <p:cNvPr id="6" name="Bild 5" descr="ChambreExperiences1106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"/>
          <a:stretch/>
        </p:blipFill>
        <p:spPr>
          <a:xfrm>
            <a:off x="4351345" y="2492896"/>
            <a:ext cx="3050563" cy="19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m8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7897344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3" y="1078973"/>
            <a:ext cx="5376607" cy="4688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NON-MAINSTREAM CONCEPTS </a:t>
            </a:r>
          </a:p>
          <a:p>
            <a:r>
              <a:rPr lang="de-DE" sz="2000" b="1">
                <a:solidFill>
                  <a:srgbClr val="595A5A"/>
                </a:solidFill>
              </a:rPr>
              <a:t>Cold fusion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alleged to happen at room temperature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early (1989) »successful« experiments not replicated consistently </a:t>
            </a:r>
          </a:p>
          <a:p>
            <a:pPr marL="144000" indent="-176400"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no theoretical or practical model </a:t>
            </a:r>
          </a:p>
          <a:p>
            <a:endParaRPr lang="de-DE" sz="2000">
              <a:solidFill>
                <a:srgbClr val="595A5A"/>
              </a:solidFill>
            </a:endParaRPr>
          </a:p>
          <a:p>
            <a:r>
              <a:rPr lang="de-DE" sz="2000" b="1">
                <a:solidFill>
                  <a:srgbClr val="595A5A"/>
                </a:solidFill>
              </a:rPr>
              <a:t>Bubble fusion </a:t>
            </a:r>
            <a:r>
              <a:rPr lang="de-DE" sz="2000">
                <a:solidFill>
                  <a:srgbClr val="595A5A"/>
                </a:solidFill>
              </a:rPr>
              <a:t>(or sonofusion)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alleged to happen inside collapsing gas bubbles created by ultrasounds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first announced in 2002 </a:t>
            </a:r>
          </a:p>
          <a:p>
            <a:pPr marL="144000" indent="-176400"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subsequent tests were controversial, even with accusations of forged data </a:t>
            </a:r>
          </a:p>
        </p:txBody>
      </p:sp>
      <p:pic>
        <p:nvPicPr>
          <p:cNvPr id="18" name="Bild 17" descr="all-modules-reduced-1_Seite_076_Bild_00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0"/>
          <a:stretch/>
        </p:blipFill>
        <p:spPr>
          <a:xfrm>
            <a:off x="6408104" y="3775076"/>
            <a:ext cx="1844839" cy="1892300"/>
          </a:xfrm>
          <a:prstGeom prst="rect">
            <a:avLst/>
          </a:prstGeom>
        </p:spPr>
      </p:pic>
      <p:pic>
        <p:nvPicPr>
          <p:cNvPr id="20" name="Bild 19" descr="Cover Ti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04" y="900000"/>
            <a:ext cx="1844839" cy="243057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10831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On-screen Show (4:3)</PresentationFormat>
  <Paragraphs>107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Kidambi Misha</dc:creator>
  <cp:lastModifiedBy>Kidambi Misha</cp:lastModifiedBy>
  <cp:revision>1</cp:revision>
  <dcterms:created xsi:type="dcterms:W3CDTF">2006-08-16T00:00:00Z</dcterms:created>
  <dcterms:modified xsi:type="dcterms:W3CDTF">2017-01-25T09:48:29Z</dcterms:modified>
</cp:coreProperties>
</file>